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89" r:id="rId5"/>
    <p:sldId id="272" r:id="rId6"/>
    <p:sldId id="293" r:id="rId7"/>
    <p:sldId id="259" r:id="rId8"/>
    <p:sldId id="273" r:id="rId9"/>
    <p:sldId id="294" r:id="rId10"/>
    <p:sldId id="295" r:id="rId11"/>
    <p:sldId id="290" r:id="rId12"/>
    <p:sldId id="292" r:id="rId13"/>
    <p:sldId id="291" r:id="rId14"/>
    <p:sldId id="278" r:id="rId15"/>
    <p:sldId id="287" r:id="rId16"/>
    <p:sldId id="274" r:id="rId17"/>
    <p:sldId id="28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660"/>
  </p:normalViewPr>
  <p:slideViewPr>
    <p:cSldViewPr>
      <p:cViewPr varScale="1">
        <p:scale>
          <a:sx n="90" d="100"/>
          <a:sy n="90" d="100"/>
        </p:scale>
        <p:origin x="264" y="9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13.12.2016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13.12.2016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Versionsmanagement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7238" y="2924944"/>
            <a:ext cx="9579742" cy="17526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chemeClr val="tx1"/>
                </a:solidFill>
              </a:rPr>
              <a:t>Ein Vergleich zwischen </a:t>
            </a:r>
            <a:r>
              <a:rPr lang="de-DE" sz="2800" b="0" i="0" spc="200" baseline="0" dirty="0" err="1">
                <a:solidFill>
                  <a:schemeClr val="tx1"/>
                </a:solidFill>
              </a:rPr>
              <a:t>git</a:t>
            </a:r>
            <a:r>
              <a:rPr lang="de-DE" sz="2800" b="0" i="0" spc="200" baseline="0" dirty="0">
                <a:solidFill>
                  <a:schemeClr val="tx1"/>
                </a:solidFill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chemeClr val="tx1"/>
                </a:solidFill>
              </a:rPr>
              <a:t>und Subversion (SVN)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54852" y="6093296"/>
            <a:ext cx="21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Domenic Behrens</a:t>
            </a:r>
          </a:p>
          <a:p>
            <a:r>
              <a:rPr lang="de-DE" sz="1400" dirty="0"/>
              <a:t>Patrick </a:t>
            </a:r>
            <a:r>
              <a:rPr lang="de-DE" sz="1400" dirty="0" err="1"/>
              <a:t>Sawadski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GitHub - Beispiel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406897"/>
            <a:ext cx="1802904" cy="1802904"/>
          </a:xfrm>
          <a:prstGeom prst="rect">
            <a:avLst/>
          </a:prstGeom>
        </p:spPr>
      </p:pic>
      <p:sp>
        <p:nvSpPr>
          <p:cNvPr id="6" name="Textplatzhalt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repositories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organisationen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berechtigungen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3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SVN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1844824"/>
            <a:ext cx="10360501" cy="4462272"/>
          </a:xfrm>
        </p:spPr>
        <p:txBody>
          <a:bodyPr>
            <a:normAutofit/>
          </a:bodyPr>
          <a:lstStyle/>
          <a:p>
            <a:r>
              <a:rPr lang="de-DE" dirty="0"/>
              <a:t>SVN: Apache Subversion</a:t>
            </a:r>
          </a:p>
        </p:txBody>
      </p:sp>
    </p:spTree>
    <p:extLst>
      <p:ext uri="{BB962C8B-B14F-4D97-AF65-F5344CB8AC3E}">
        <p14:creationId xmlns:p14="http://schemas.microsoft.com/office/powerpoint/2010/main" val="2243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SVN– Beispiel?????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SOLL hier wirklich ein </a:t>
            </a:r>
            <a:r>
              <a:rPr lang="de-DE" dirty="0" err="1"/>
              <a:t>beispiel</a:t>
            </a:r>
            <a:r>
              <a:rPr lang="de-DE" dirty="0"/>
              <a:t> hin?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1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der Tools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GitHub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SVN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82740" cy="3454400"/>
          </a:xfrm>
        </p:spPr>
        <p:txBody>
          <a:bodyPr/>
          <a:lstStyle/>
          <a:p>
            <a:r>
              <a:rPr lang="de-DE" sz="1800" dirty="0"/>
              <a:t>Unterschied 1</a:t>
            </a:r>
          </a:p>
          <a:p>
            <a:r>
              <a:rPr lang="de-DE" sz="1800" dirty="0"/>
              <a:t>Unterschied 2</a:t>
            </a:r>
          </a:p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/>
          <a:lstStyle/>
          <a:p>
            <a:r>
              <a:rPr lang="de-DE" sz="1800" dirty="0"/>
              <a:t>Unterschied 1</a:t>
            </a:r>
          </a:p>
          <a:p>
            <a:r>
              <a:rPr lang="de-DE" sz="1800" dirty="0"/>
              <a:t>Unterschied 2</a:t>
            </a:r>
          </a:p>
        </p:txBody>
      </p:sp>
    </p:spTree>
    <p:extLst>
      <p:ext uri="{BB962C8B-B14F-4D97-AF65-F5344CB8AC3E}">
        <p14:creationId xmlns:p14="http://schemas.microsoft.com/office/powerpoint/2010/main" val="1491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Welches </a:t>
            </a:r>
            <a:r>
              <a:rPr lang="de-DE" dirty="0" err="1"/>
              <a:t>tool</a:t>
            </a:r>
            <a:r>
              <a:rPr lang="de-DE" dirty="0"/>
              <a:t> ist besser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174532" y="38809"/>
            <a:ext cx="266429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0">
                <a:latin typeface="Century Schoolbook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24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Internet-Quellen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u="sng" dirty="0">
                <a:hlinkClick r:id="rId2"/>
              </a:rPr>
              <a:t>https://subversion.apache.org/</a:t>
            </a:r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</p:txBody>
      </p:sp>
    </p:spTree>
    <p:extLst>
      <p:ext uri="{BB962C8B-B14F-4D97-AF65-F5344CB8AC3E}">
        <p14:creationId xmlns:p14="http://schemas.microsoft.com/office/powerpoint/2010/main" val="28603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625177" y="4974136"/>
            <a:ext cx="5189315" cy="147920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Domenic </a:t>
            </a:r>
            <a:r>
              <a:rPr lang="de-DE" dirty="0" err="1"/>
              <a:t>behrens</a:t>
            </a:r>
            <a:r>
              <a:rPr lang="de-DE" dirty="0"/>
              <a:t>       (1295429)</a:t>
            </a:r>
          </a:p>
          <a:p>
            <a:endParaRPr lang="de-DE" dirty="0"/>
          </a:p>
          <a:p>
            <a:r>
              <a:rPr lang="de-DE" dirty="0"/>
              <a:t>Patrick </a:t>
            </a:r>
            <a:r>
              <a:rPr lang="de-DE" dirty="0" err="1"/>
              <a:t>Sawadski</a:t>
            </a:r>
            <a:r>
              <a:rPr lang="de-DE" dirty="0"/>
              <a:t>        </a:t>
            </a:r>
            <a:r>
              <a:rPr lang="de-DE"/>
              <a:t>(1296017)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Hs</a:t>
            </a:r>
            <a:r>
              <a:rPr lang="de-DE" dirty="0"/>
              <a:t> </a:t>
            </a:r>
            <a:r>
              <a:rPr lang="de-DE" dirty="0" err="1"/>
              <a:t>hannover</a:t>
            </a:r>
            <a:r>
              <a:rPr lang="de-DE" dirty="0"/>
              <a:t> – </a:t>
            </a:r>
            <a:r>
              <a:rPr lang="de-DE" dirty="0" err="1"/>
              <a:t>fakultät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640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chemeClr val="tx1"/>
                </a:solidFill>
                <a:latin typeface="Calibri"/>
              </a:rPr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Versionsmanagement allgemein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dirty="0">
                <a:latin typeface="Calibri"/>
              </a:rPr>
              <a:t>Was ist Versionsmanagement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dirty="0">
                <a:latin typeface="Calibri"/>
              </a:rPr>
              <a:t>Gründe für Versionsmanagement</a:t>
            </a:r>
            <a:endParaRPr lang="de-DE" dirty="0"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Kurzeinführung GIT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000" dirty="0">
                <a:latin typeface="Calibri"/>
              </a:rPr>
              <a:t>Beispiel mit GIT</a:t>
            </a:r>
            <a:endParaRPr lang="de-DE" sz="2000" b="0" i="0" dirty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Kurzeinführung SVN</a:t>
            </a:r>
            <a:endParaRPr lang="de-DE" dirty="0"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Unterschiede der Tools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Fazit: Bevorzugtes System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Versionsmanagement allgemein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ist </a:t>
            </a:r>
            <a:r>
              <a:rPr lang="de-DE" dirty="0" err="1"/>
              <a:t>versionsmanagement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Gründe für </a:t>
            </a:r>
            <a:r>
              <a:rPr lang="de-DE" dirty="0" err="1"/>
              <a:t>versionsmanagement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7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Versionsmanagement?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/>
          </a:bodyPr>
          <a:lstStyle/>
          <a:p>
            <a:r>
              <a:rPr lang="de-DE" dirty="0"/>
              <a:t>Werkzeug zum Verwalten von Dokumenten, Codes o.ä.</a:t>
            </a:r>
          </a:p>
          <a:p>
            <a:endParaRPr lang="de-DE" dirty="0"/>
          </a:p>
          <a:p>
            <a:r>
              <a:rPr lang="de-DE" dirty="0"/>
              <a:t>Aufgaben</a:t>
            </a:r>
          </a:p>
          <a:p>
            <a:pPr lvl="1"/>
            <a:r>
              <a:rPr lang="de-DE" dirty="0"/>
              <a:t>Protokollieren von Änderungen</a:t>
            </a:r>
          </a:p>
          <a:p>
            <a:pPr lvl="1"/>
            <a:r>
              <a:rPr lang="de-DE" dirty="0"/>
              <a:t>Archivierung von </a:t>
            </a:r>
            <a:r>
              <a:rPr lang="de-DE" dirty="0" err="1"/>
              <a:t>Momentanzuständen</a:t>
            </a:r>
            <a:r>
              <a:rPr lang="de-DE" dirty="0"/>
              <a:t> eines Projekts</a:t>
            </a:r>
          </a:p>
          <a:p>
            <a:pPr lvl="1"/>
            <a:r>
              <a:rPr lang="de-DE" dirty="0"/>
              <a:t>Widerherstellung alter Stände einzelner Dateien</a:t>
            </a:r>
          </a:p>
          <a:p>
            <a:pPr lvl="1"/>
            <a:r>
              <a:rPr lang="de-DE" dirty="0"/>
              <a:t>Koordination mehrerer Teammitglieder auf ein Projekt</a:t>
            </a:r>
          </a:p>
        </p:txBody>
      </p:sp>
    </p:spTree>
    <p:extLst>
      <p:ext uri="{BB962C8B-B14F-4D97-AF65-F5344CB8AC3E}">
        <p14:creationId xmlns:p14="http://schemas.microsoft.com/office/powerpoint/2010/main" val="34910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Versionsmanagement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Geeignet für Arbeiten mit mehreren Entwicklern</a:t>
            </a:r>
          </a:p>
          <a:p>
            <a:pPr lvl="1"/>
            <a:r>
              <a:rPr lang="de-DE" dirty="0"/>
              <a:t>Zuteilen von Rechten (Lese-, Schreibe-, </a:t>
            </a:r>
            <a:r>
              <a:rPr lang="de-DE" dirty="0" err="1"/>
              <a:t>Adminrechte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Arbeiten an Quelltexten und Programmcodes</a:t>
            </a:r>
          </a:p>
          <a:p>
            <a:pPr lvl="1"/>
            <a:r>
              <a:rPr lang="de-DE" dirty="0"/>
              <a:t>Änderungen durch Admin rücksetzbar</a:t>
            </a:r>
          </a:p>
          <a:p>
            <a:pPr lvl="1"/>
            <a:endParaRPr lang="de-DE" dirty="0"/>
          </a:p>
          <a:p>
            <a:r>
              <a:rPr lang="de-DE" dirty="0"/>
              <a:t>Private Versionsverwaltung mit mehreren Systemen</a:t>
            </a:r>
          </a:p>
          <a:p>
            <a:pPr lvl="1"/>
            <a:r>
              <a:rPr lang="de-DE" dirty="0"/>
              <a:t>Z.B. bei Gebrauch von Desktop-PC (zu hause) – Laptop (unterwegs)</a:t>
            </a:r>
          </a:p>
        </p:txBody>
      </p:sp>
    </p:spTree>
    <p:extLst>
      <p:ext uri="{BB962C8B-B14F-4D97-AF65-F5344CB8AC3E}">
        <p14:creationId xmlns:p14="http://schemas.microsoft.com/office/powerpoint/2010/main" val="11491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71667"/>
            <a:ext cx="3315072" cy="33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844824"/>
            <a:ext cx="6315690" cy="4462272"/>
          </a:xfrm>
        </p:spPr>
        <p:txBody>
          <a:bodyPr>
            <a:normAutofit/>
          </a:bodyPr>
          <a:lstStyle/>
          <a:p>
            <a:r>
              <a:rPr lang="de-DE" dirty="0"/>
              <a:t>3 Systeme</a:t>
            </a:r>
          </a:p>
          <a:p>
            <a:pPr lvl="1"/>
            <a:r>
              <a:rPr lang="de-DE" dirty="0"/>
              <a:t>Kommandobox</a:t>
            </a:r>
          </a:p>
          <a:p>
            <a:pPr lvl="1"/>
            <a:r>
              <a:rPr lang="de-DE" dirty="0"/>
              <a:t>Onlinezugang</a:t>
            </a:r>
          </a:p>
          <a:p>
            <a:pPr lvl="1"/>
            <a:r>
              <a:rPr lang="de-DE" dirty="0"/>
              <a:t>GitHub Desktop</a:t>
            </a:r>
          </a:p>
          <a:p>
            <a:pPr marL="377886" lvl="1" indent="0">
              <a:buNone/>
            </a:pPr>
            <a:endParaRPr lang="de-DE" dirty="0"/>
          </a:p>
          <a:p>
            <a:r>
              <a:rPr lang="de-DE" dirty="0"/>
              <a:t>Mächtiges Werkzeug zur Verwaltung von Dateien</a:t>
            </a:r>
          </a:p>
          <a:p>
            <a:endParaRPr lang="de-DE" dirty="0"/>
          </a:p>
          <a:p>
            <a:r>
              <a:rPr lang="de-DE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6889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6" b="53150"/>
          <a:stretch/>
        </p:blipFill>
        <p:spPr>
          <a:xfrm>
            <a:off x="7174532" y="620688"/>
            <a:ext cx="4610999" cy="32129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3" b="14300"/>
          <a:stretch/>
        </p:blipFill>
        <p:spPr>
          <a:xfrm>
            <a:off x="1218883" y="1772816"/>
            <a:ext cx="5333098" cy="4546996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6814492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484243" y="532763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GitHub - Online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90756" y="389352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471919" y="4303380"/>
            <a:ext cx="266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 - Konsole</a:t>
            </a:r>
          </a:p>
        </p:txBody>
      </p:sp>
    </p:spTree>
    <p:extLst>
      <p:ext uri="{BB962C8B-B14F-4D97-AF65-F5344CB8AC3E}">
        <p14:creationId xmlns:p14="http://schemas.microsoft.com/office/powerpoint/2010/main" val="22695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5860" y="486916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GitHub - Desktop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58" y="2060848"/>
            <a:ext cx="7325758" cy="4375106"/>
          </a:xfrm>
          <a:prstGeom prst="rect">
            <a:avLst/>
          </a:prstGeom>
        </p:spPr>
      </p:pic>
      <p:cxnSp>
        <p:nvCxnSpPr>
          <p:cNvPr id="6" name="Verbinder: gewinkelt 5"/>
          <p:cNvCxnSpPr/>
          <p:nvPr/>
        </p:nvCxnSpPr>
        <p:spPr>
          <a:xfrm>
            <a:off x="2355461" y="5390246"/>
            <a:ext cx="1794735" cy="487026"/>
          </a:xfrm>
          <a:prstGeom prst="bentConnector3">
            <a:avLst>
              <a:gd name="adj1" fmla="val 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231</Words>
  <Application>Microsoft Office PowerPoint</Application>
  <PresentationFormat>Benutzerdefiniert</PresentationFormat>
  <Paragraphs>80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Schoolbook</vt:lpstr>
      <vt:lpstr>Tech_16x9</vt:lpstr>
      <vt:lpstr>Versionsmanagement</vt:lpstr>
      <vt:lpstr>Inhalt</vt:lpstr>
      <vt:lpstr>Versionsmanagement allgemein</vt:lpstr>
      <vt:lpstr>Was ist Versionsmanagement?</vt:lpstr>
      <vt:lpstr>Gründe für Versionsmanagement</vt:lpstr>
      <vt:lpstr>Kurzeinführung GIT</vt:lpstr>
      <vt:lpstr>Kurzeinführung GIT</vt:lpstr>
      <vt:lpstr>Kurzeinführung GIT</vt:lpstr>
      <vt:lpstr>Kurzeinführung GIT</vt:lpstr>
      <vt:lpstr>GitHub - Beispiel</vt:lpstr>
      <vt:lpstr>Kurzeinführung SVN</vt:lpstr>
      <vt:lpstr>SVN– Beispiel?????</vt:lpstr>
      <vt:lpstr>Unterschiede der Tools</vt:lpstr>
      <vt:lpstr>FAZIT</vt:lpstr>
      <vt:lpstr>Internet-Quellen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2016-11-21T15:18:36Z</dcterms:created>
  <dcterms:modified xsi:type="dcterms:W3CDTF">2016-12-13T13:05:05Z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