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6" r:id="rId4"/>
    <p:sldId id="265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0394-1309-406F-B3D4-11EE00A5D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74C7-7D98-4255-A78B-3A0520F69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BD6FA-97DF-4B3E-BFEF-40BEBF4D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40EC-4A8A-4ABD-B34E-32CC2158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CBE4-6A4A-4827-9C80-0D1FD954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7018-6E73-4321-B30A-C3FBDC63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4F982-DD14-4BFD-B6CB-320EB876D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3105-A3B3-4AB8-B4DC-60AE06B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9ED7-9F76-46AB-8796-5AC486A0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9131-20D0-428A-9DF8-3FD778BF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FB656-E361-4962-AB23-BC5F4E6F3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C133E-AEB9-4E33-AC8B-9C8A047C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7AEE-23F8-4B2E-9765-F6ADAC54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AFA9-B65B-474E-B450-CAF117B7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C3ED-0D46-4D67-834C-03923002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E03-022F-4A0E-B027-6C74BCC1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681B-853E-4DE4-8F3E-031CC7E0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2A50-6F69-4DED-9431-D57DA3E5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0F7D-B410-48FC-992D-3180A605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023A-B89A-480B-9472-CC5AFFEC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9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13E4-D7DF-43D8-9FA4-BB33AC16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DDE9-7B23-49DB-B755-8140F0D0F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D9CFB-793C-465B-A372-5469A3DC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647A-1BFF-47DF-BEE1-63158302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B615-8137-4E13-8AB7-3A725E47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16F5-8EDC-4796-B18F-D7DC4A61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D1BC-612D-4A1C-9068-3CB760D00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7253A-25C7-42E3-94D0-53D1E3FC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69FCC-F43B-4C3F-A699-54017431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7ED63-D5BF-4E14-9F74-224181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D868E-4956-4C42-93BE-2A4D5D7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E85B-BB30-41CD-9FA3-BD533A43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9635-2DF0-4AF6-80B3-3AF84611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F18D9-3149-45DB-B288-7F71CA040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2E6C1-A66E-4155-A35C-77CBCFA1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45319-EA23-44A3-887D-65360FA7B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86009-1BC8-4127-ADB8-9C3BB54A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BA1B9-DD00-493D-A2D9-AC1D5184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1DF47-6FC9-45B3-973B-E0AB25F0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5FC4-9F90-4E8C-A7D4-9528D53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9F7B6-135A-4B27-AFA4-B5508545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B6EB5-802A-4CB7-B3B4-81E255F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16C3-2A53-4AE8-8667-BEAD0F57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6FA16-8AF1-4B4D-A474-FC13CEC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96F8-ACE3-4C42-8792-71F89D42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8DE73-0AC2-42A6-B5E1-D832A838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9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EF10-A3AF-44D5-BFF1-E041B690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2F0D-51C3-4609-9191-D097D6A1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38AB-141E-4EA2-8DC6-A292AC4B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9A6A4-0EA8-4117-AA5D-432E9FD3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240A8-CCDF-4772-AA4D-942B200E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B001-6A85-4E16-AF9B-DF88573F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7812-8B01-47A8-9E14-51F498AE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C59AC-912B-4428-8076-B2EC9285D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3F6ED-71DB-4C14-B703-1E5B3277A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9FCFC-F4F4-4E6F-B77B-ACBB1880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E7401-9078-47B8-A3C1-73A18D4E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28CCB-C832-4C89-9ED2-27A62DF2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0FAEE-A302-4271-A1EE-772EAEF3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C57D-B831-43CC-9F15-C0C443ACE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86CB-9894-4978-BEBB-D9E9A295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CD9E-1B89-44CE-A791-6DFF0BA7003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DC0E-B3CB-4D81-B8FA-53465FDFA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042E-5CFC-40B8-A21B-F240164C7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2785-7EE6-4126-B6EE-A031E98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555886-0144-475D-AED0-41396494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75660"/>
              </p:ext>
            </p:extLst>
          </p:nvPr>
        </p:nvGraphicFramePr>
        <p:xfrm>
          <a:off x="1" y="381000"/>
          <a:ext cx="11797384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7384">
                  <a:extLst>
                    <a:ext uri="{9D8B030D-6E8A-4147-A177-3AD203B41FA5}">
                      <a16:colId xmlns:a16="http://schemas.microsoft.com/office/drawing/2014/main" val="3059585928"/>
                    </a:ext>
                  </a:extLst>
                </a:gridCol>
              </a:tblGrid>
              <a:tr h="320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661227"/>
                  </a:ext>
                </a:extLst>
              </a:tr>
              <a:tr h="320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595706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4A28306A-057C-42E7-8706-0A8F2F95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87" y="834009"/>
            <a:ext cx="3091355" cy="241692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DFF200E-77F0-446D-8E82-A862EC80D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502" y="834009"/>
            <a:ext cx="3095497" cy="241401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A82F6B04-39D3-4A34-B60D-63DE32C3F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35" y="3981451"/>
            <a:ext cx="3084576" cy="2414016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B041FE64-8203-4621-ADAD-24C24C4B6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374" y="3981451"/>
            <a:ext cx="3086971" cy="2414016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74AA1D3A-3CE9-4AD1-B465-02B52A596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834" y="3981451"/>
            <a:ext cx="3084576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EB2EE3-6004-4A34-988B-0933634A4B4C}"/>
              </a:ext>
            </a:extLst>
          </p:cNvPr>
          <p:cNvGrpSpPr/>
          <p:nvPr/>
        </p:nvGrpSpPr>
        <p:grpSpPr>
          <a:xfrm>
            <a:off x="2162931" y="350178"/>
            <a:ext cx="7866138" cy="6144768"/>
            <a:chOff x="2162931" y="350178"/>
            <a:chExt cx="7866138" cy="6144768"/>
          </a:xfrm>
        </p:grpSpPr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055D5E1C-BC39-4015-AF5E-2429F312A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2931" y="350178"/>
              <a:ext cx="7866138" cy="6144768"/>
            </a:xfrm>
            <a:prstGeom prst="rect">
              <a:avLst/>
            </a:prstGeom>
          </p:spPr>
        </p:pic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71E830-A01A-4C27-82E5-A261B1759247}"/>
                </a:ext>
              </a:extLst>
            </p:cNvPr>
            <p:cNvSpPr/>
            <p:nvPr/>
          </p:nvSpPr>
          <p:spPr>
            <a:xfrm>
              <a:off x="4757655" y="2082475"/>
              <a:ext cx="2697480" cy="26974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softEdge rad="1270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30047395-B9AA-4542-B3F1-AA550A197A20}"/>
                </a:ext>
              </a:extLst>
            </p:cNvPr>
            <p:cNvSpPr/>
            <p:nvPr/>
          </p:nvSpPr>
          <p:spPr>
            <a:xfrm rot="2700000">
              <a:off x="9396200" y="333319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82A74497-6211-4470-BA29-DAC652839128}"/>
                </a:ext>
              </a:extLst>
            </p:cNvPr>
            <p:cNvSpPr/>
            <p:nvPr/>
          </p:nvSpPr>
          <p:spPr>
            <a:xfrm rot="2700000">
              <a:off x="9083145" y="334589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1AAC99B9-0ACF-4D0D-91B1-076F70C7AF00}"/>
                </a:ext>
              </a:extLst>
            </p:cNvPr>
            <p:cNvSpPr/>
            <p:nvPr/>
          </p:nvSpPr>
          <p:spPr>
            <a:xfrm rot="2700000">
              <a:off x="8799300" y="333319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lf Frame 9">
              <a:extLst>
                <a:ext uri="{FF2B5EF4-FFF2-40B4-BE49-F238E27FC236}">
                  <a16:creationId xmlns:a16="http://schemas.microsoft.com/office/drawing/2014/main" id="{1C1466BA-2CF9-4E7C-93F9-6FC1434FC3A1}"/>
                </a:ext>
              </a:extLst>
            </p:cNvPr>
            <p:cNvSpPr/>
            <p:nvPr/>
          </p:nvSpPr>
          <p:spPr>
            <a:xfrm rot="2700000">
              <a:off x="8493866" y="335627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5B490C1E-1AF4-4795-BAD0-696E348E0566}"/>
                </a:ext>
              </a:extLst>
            </p:cNvPr>
            <p:cNvSpPr/>
            <p:nvPr/>
          </p:nvSpPr>
          <p:spPr>
            <a:xfrm rot="2700000">
              <a:off x="8210020" y="33458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8241273F-1202-4A98-BAFD-9B9CB43DEF84}"/>
                </a:ext>
              </a:extLst>
            </p:cNvPr>
            <p:cNvSpPr/>
            <p:nvPr/>
          </p:nvSpPr>
          <p:spPr>
            <a:xfrm rot="2700000">
              <a:off x="7964806" y="333457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0EF06C6E-3C69-41CA-898E-5B1CE72C9054}"/>
                </a:ext>
              </a:extLst>
            </p:cNvPr>
            <p:cNvSpPr/>
            <p:nvPr/>
          </p:nvSpPr>
          <p:spPr>
            <a:xfrm rot="2700000">
              <a:off x="7719592" y="333319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D06B89DC-2C44-4396-A66E-38B112213438}"/>
                </a:ext>
              </a:extLst>
            </p:cNvPr>
            <p:cNvSpPr/>
            <p:nvPr/>
          </p:nvSpPr>
          <p:spPr>
            <a:xfrm rot="2700000">
              <a:off x="7523795" y="332922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85332B41-7423-4A71-BD53-38C5B2CE846D}"/>
                </a:ext>
              </a:extLst>
            </p:cNvPr>
            <p:cNvSpPr/>
            <p:nvPr/>
          </p:nvSpPr>
          <p:spPr>
            <a:xfrm rot="2700000">
              <a:off x="4586162" y="334588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5AFAD895-8777-43A5-8CEA-3F67370C4B02}"/>
                </a:ext>
              </a:extLst>
            </p:cNvPr>
            <p:cNvSpPr/>
            <p:nvPr/>
          </p:nvSpPr>
          <p:spPr>
            <a:xfrm rot="2700000">
              <a:off x="4390464" y="33458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>
              <a:extLst>
                <a:ext uri="{FF2B5EF4-FFF2-40B4-BE49-F238E27FC236}">
                  <a16:creationId xmlns:a16="http://schemas.microsoft.com/office/drawing/2014/main" id="{F23C8BE4-FAB9-40E4-BD01-B36906A085B0}"/>
                </a:ext>
              </a:extLst>
            </p:cNvPr>
            <p:cNvSpPr/>
            <p:nvPr/>
          </p:nvSpPr>
          <p:spPr>
            <a:xfrm rot="2700000">
              <a:off x="4148059" y="334588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lf Frame 17">
              <a:extLst>
                <a:ext uri="{FF2B5EF4-FFF2-40B4-BE49-F238E27FC236}">
                  <a16:creationId xmlns:a16="http://schemas.microsoft.com/office/drawing/2014/main" id="{D779FB86-BE15-4983-8E6C-C9874C80A851}"/>
                </a:ext>
              </a:extLst>
            </p:cNvPr>
            <p:cNvSpPr/>
            <p:nvPr/>
          </p:nvSpPr>
          <p:spPr>
            <a:xfrm rot="2700000">
              <a:off x="3902845" y="334588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4157D753-BEFC-4577-B22C-3ED281D23015}"/>
                </a:ext>
              </a:extLst>
            </p:cNvPr>
            <p:cNvSpPr/>
            <p:nvPr/>
          </p:nvSpPr>
          <p:spPr>
            <a:xfrm rot="2700000">
              <a:off x="3614438" y="333061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0C39B72C-F3B2-4676-8E82-96D19F1847A8}"/>
                </a:ext>
              </a:extLst>
            </p:cNvPr>
            <p:cNvSpPr/>
            <p:nvPr/>
          </p:nvSpPr>
          <p:spPr>
            <a:xfrm rot="2700000">
              <a:off x="3313564" y="334588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ECFC6454-387A-421B-9AF4-DE2067DED092}"/>
                </a:ext>
              </a:extLst>
            </p:cNvPr>
            <p:cNvSpPr/>
            <p:nvPr/>
          </p:nvSpPr>
          <p:spPr>
            <a:xfrm rot="2700000">
              <a:off x="3030877" y="335627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72C1B946-7AF1-43BE-9F46-16015DD56C2D}"/>
                </a:ext>
              </a:extLst>
            </p:cNvPr>
            <p:cNvSpPr/>
            <p:nvPr/>
          </p:nvSpPr>
          <p:spPr>
            <a:xfrm rot="2700000">
              <a:off x="2717905" y="33554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03CD520-8C86-41DB-AA1E-8AD62A1267CC}"/>
                </a:ext>
              </a:extLst>
            </p:cNvPr>
            <p:cNvSpPr/>
            <p:nvPr/>
          </p:nvSpPr>
          <p:spPr>
            <a:xfrm>
              <a:off x="4045877" y="1338388"/>
              <a:ext cx="4114800" cy="4114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C5F257-CC95-4A8E-819B-5104FF81C1D2}"/>
                </a:ext>
              </a:extLst>
            </p:cNvPr>
            <p:cNvGrpSpPr/>
            <p:nvPr/>
          </p:nvGrpSpPr>
          <p:grpSpPr>
            <a:xfrm>
              <a:off x="5189774" y="4833879"/>
              <a:ext cx="274320" cy="274320"/>
              <a:chOff x="1299619" y="2537387"/>
              <a:chExt cx="274320" cy="27432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BF05E37-0AF7-46B9-8A87-7DCE7274DFB3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21E8793-B83B-4430-9E2F-DFFDD05E9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42653FF-083D-4E2F-B22B-BF7C1C0FA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9413AF4-D140-4648-B32F-F008D60E03BB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2466A5-4A9E-4968-ACAA-4BC8BA87C609}"/>
                </a:ext>
              </a:extLst>
            </p:cNvPr>
            <p:cNvGrpSpPr/>
            <p:nvPr/>
          </p:nvGrpSpPr>
          <p:grpSpPr>
            <a:xfrm>
              <a:off x="6670892" y="4839266"/>
              <a:ext cx="274320" cy="274320"/>
              <a:chOff x="1299619" y="2537387"/>
              <a:chExt cx="274320" cy="2743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880830A-278B-4327-BB70-32524761CFA4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D27EB65-77C4-4CCD-B8CD-5AFF210DF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BF8AD04-E955-489C-8276-E3A6C7F0C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D107CC5-0D5B-4FB6-AF7A-E1FDEA5A7688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B3E5DF0-0CEF-435A-AD79-92BCA77EE274}"/>
                </a:ext>
              </a:extLst>
            </p:cNvPr>
            <p:cNvGrpSpPr/>
            <p:nvPr/>
          </p:nvGrpSpPr>
          <p:grpSpPr>
            <a:xfrm>
              <a:off x="7578922" y="2724980"/>
              <a:ext cx="274320" cy="274320"/>
              <a:chOff x="1299619" y="2537387"/>
              <a:chExt cx="274320" cy="27432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A547FBF-B548-496A-A169-B6DB0F8A284F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36D7937-6C1C-46CD-B57B-4998C2B29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BB1A0CC-516E-4569-AEB9-731C9DA84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5D58926-045F-4548-A213-DD28FB340156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F0B0E6-6126-4C43-9457-2E581FF2D871}"/>
                </a:ext>
              </a:extLst>
            </p:cNvPr>
            <p:cNvGrpSpPr/>
            <p:nvPr/>
          </p:nvGrpSpPr>
          <p:grpSpPr>
            <a:xfrm>
              <a:off x="7507915" y="4018201"/>
              <a:ext cx="274320" cy="274320"/>
              <a:chOff x="1299619" y="2537387"/>
              <a:chExt cx="274320" cy="2743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89E943-41D0-4197-AF17-45B55A091700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21AF708-4455-4DC7-A390-A80785470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A3F68C3-2011-41A8-806F-AD9074FA8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354B9DC-9BB3-4FEA-B5E1-FDB853B71060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6D65EA-3D6C-40BB-BE7B-831BD76A3CC5}"/>
                </a:ext>
              </a:extLst>
            </p:cNvPr>
            <p:cNvGrpSpPr/>
            <p:nvPr/>
          </p:nvGrpSpPr>
          <p:grpSpPr>
            <a:xfrm>
              <a:off x="5189774" y="1750829"/>
              <a:ext cx="274320" cy="274320"/>
              <a:chOff x="1299619" y="2537387"/>
              <a:chExt cx="274320" cy="2743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15346F6-A796-449E-B652-643188C6245C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532CF98-DB6B-477C-9D31-835AFCBA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D769DB0-B616-4A2B-BDF1-F2AB65CC3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8D845A-CA9F-4636-A473-09F867D2B10D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909CB38-3C6F-4A29-8CED-349292C5E3A4}"/>
                </a:ext>
              </a:extLst>
            </p:cNvPr>
            <p:cNvGrpSpPr/>
            <p:nvPr/>
          </p:nvGrpSpPr>
          <p:grpSpPr>
            <a:xfrm>
              <a:off x="4414861" y="4018201"/>
              <a:ext cx="274320" cy="274320"/>
              <a:chOff x="1299619" y="2537387"/>
              <a:chExt cx="274320" cy="2743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111D343-0EE3-4979-8E39-E4AC5725B7C9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46FFCC1-9DCD-4CFB-8C06-C9B1CD7A00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E781628-BCD9-4FD1-8754-055C47AF3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116F318-0921-4702-A828-D5F8EC991150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0123E19-D240-4B36-9E5F-6CCEA2B1356B}"/>
                </a:ext>
              </a:extLst>
            </p:cNvPr>
            <p:cNvGrpSpPr/>
            <p:nvPr/>
          </p:nvGrpSpPr>
          <p:grpSpPr>
            <a:xfrm>
              <a:off x="6661368" y="1705756"/>
              <a:ext cx="274320" cy="274320"/>
              <a:chOff x="1299619" y="2537387"/>
              <a:chExt cx="274320" cy="27432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29F25-480E-420C-BA43-9FD9CACCAFAA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C98EB99-7FF3-473C-A6C5-AFDE8F2F3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3580997-AD92-4C57-82D0-8F61767C2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E77B18-93FA-41FF-8967-1A32005ABCD1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BB01E50-BFCE-4566-967D-AE22D7E73DB4}"/>
                </a:ext>
              </a:extLst>
            </p:cNvPr>
            <p:cNvGrpSpPr/>
            <p:nvPr/>
          </p:nvGrpSpPr>
          <p:grpSpPr>
            <a:xfrm>
              <a:off x="4348784" y="2726249"/>
              <a:ext cx="274320" cy="274320"/>
              <a:chOff x="1299619" y="2537387"/>
              <a:chExt cx="274320" cy="27432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69FC4ED-5610-4464-9AA6-1DF8B332A055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0FF1BEB-67D4-4CE8-A80D-BB7CCE363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AC7F8A2-EF7C-458B-B369-C90515AA4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976957D-D176-42C5-B434-F4AD53FFA735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9" name="Half Frame 128">
              <a:extLst>
                <a:ext uri="{FF2B5EF4-FFF2-40B4-BE49-F238E27FC236}">
                  <a16:creationId xmlns:a16="http://schemas.microsoft.com/office/drawing/2014/main" id="{DB9298B1-51D1-468F-97ED-F9908D58221E}"/>
                </a:ext>
              </a:extLst>
            </p:cNvPr>
            <p:cNvSpPr/>
            <p:nvPr/>
          </p:nvSpPr>
          <p:spPr>
            <a:xfrm rot="2700000">
              <a:off x="2803654" y="538255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Half Frame 129">
              <a:extLst>
                <a:ext uri="{FF2B5EF4-FFF2-40B4-BE49-F238E27FC236}">
                  <a16:creationId xmlns:a16="http://schemas.microsoft.com/office/drawing/2014/main" id="{3D6492BD-2751-4062-9360-3DEFA27E0A83}"/>
                </a:ext>
              </a:extLst>
            </p:cNvPr>
            <p:cNvSpPr/>
            <p:nvPr/>
          </p:nvSpPr>
          <p:spPr>
            <a:xfrm rot="2700000">
              <a:off x="2792200" y="14599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Half Frame 130">
              <a:extLst>
                <a:ext uri="{FF2B5EF4-FFF2-40B4-BE49-F238E27FC236}">
                  <a16:creationId xmlns:a16="http://schemas.microsoft.com/office/drawing/2014/main" id="{A7F82DBA-C194-453D-9124-4B475402DD83}"/>
                </a:ext>
              </a:extLst>
            </p:cNvPr>
            <p:cNvSpPr/>
            <p:nvPr/>
          </p:nvSpPr>
          <p:spPr>
            <a:xfrm rot="2700000">
              <a:off x="3173200" y="14313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Half Frame 131">
              <a:extLst>
                <a:ext uri="{FF2B5EF4-FFF2-40B4-BE49-F238E27FC236}">
                  <a16:creationId xmlns:a16="http://schemas.microsoft.com/office/drawing/2014/main" id="{33C897EE-33AD-4021-B953-CB799EA7974F}"/>
                </a:ext>
              </a:extLst>
            </p:cNvPr>
            <p:cNvSpPr/>
            <p:nvPr/>
          </p:nvSpPr>
          <p:spPr>
            <a:xfrm rot="2700000">
              <a:off x="3573250" y="14027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Half Frame 132">
              <a:extLst>
                <a:ext uri="{FF2B5EF4-FFF2-40B4-BE49-F238E27FC236}">
                  <a16:creationId xmlns:a16="http://schemas.microsoft.com/office/drawing/2014/main" id="{607A3397-20F8-401B-B882-EEA727809D23}"/>
                </a:ext>
              </a:extLst>
            </p:cNvPr>
            <p:cNvSpPr/>
            <p:nvPr/>
          </p:nvSpPr>
          <p:spPr>
            <a:xfrm rot="2700000">
              <a:off x="3986635" y="13932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Half Frame 133">
              <a:extLst>
                <a:ext uri="{FF2B5EF4-FFF2-40B4-BE49-F238E27FC236}">
                  <a16:creationId xmlns:a16="http://schemas.microsoft.com/office/drawing/2014/main" id="{24EAF26B-0405-4B25-8A59-73E3B536E192}"/>
                </a:ext>
              </a:extLst>
            </p:cNvPr>
            <p:cNvSpPr/>
            <p:nvPr/>
          </p:nvSpPr>
          <p:spPr>
            <a:xfrm rot="2700000">
              <a:off x="4405735" y="13932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Half Frame 134">
              <a:extLst>
                <a:ext uri="{FF2B5EF4-FFF2-40B4-BE49-F238E27FC236}">
                  <a16:creationId xmlns:a16="http://schemas.microsoft.com/office/drawing/2014/main" id="{ABD23ACA-F743-4AC8-8708-0C675637835D}"/>
                </a:ext>
              </a:extLst>
            </p:cNvPr>
            <p:cNvSpPr/>
            <p:nvPr/>
          </p:nvSpPr>
          <p:spPr>
            <a:xfrm rot="2700000">
              <a:off x="3180820" y="53937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Half Frame 135">
              <a:extLst>
                <a:ext uri="{FF2B5EF4-FFF2-40B4-BE49-F238E27FC236}">
                  <a16:creationId xmlns:a16="http://schemas.microsoft.com/office/drawing/2014/main" id="{66A9E5F9-0CB4-4AB6-82A6-AC60DA73E409}"/>
                </a:ext>
              </a:extLst>
            </p:cNvPr>
            <p:cNvSpPr/>
            <p:nvPr/>
          </p:nvSpPr>
          <p:spPr>
            <a:xfrm rot="2700000">
              <a:off x="3575155" y="53842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Half Frame 136">
              <a:extLst>
                <a:ext uri="{FF2B5EF4-FFF2-40B4-BE49-F238E27FC236}">
                  <a16:creationId xmlns:a16="http://schemas.microsoft.com/office/drawing/2014/main" id="{3D07883F-2D6F-40F0-802B-6A21FA2690C6}"/>
                </a:ext>
              </a:extLst>
            </p:cNvPr>
            <p:cNvSpPr/>
            <p:nvPr/>
          </p:nvSpPr>
          <p:spPr>
            <a:xfrm rot="2700000">
              <a:off x="3979015" y="53461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Half Frame 137">
              <a:extLst>
                <a:ext uri="{FF2B5EF4-FFF2-40B4-BE49-F238E27FC236}">
                  <a16:creationId xmlns:a16="http://schemas.microsoft.com/office/drawing/2014/main" id="{814183F1-6D56-4610-B9D3-5DDF684C48AF}"/>
                </a:ext>
              </a:extLst>
            </p:cNvPr>
            <p:cNvSpPr/>
            <p:nvPr/>
          </p:nvSpPr>
          <p:spPr>
            <a:xfrm rot="2700000">
              <a:off x="4407640" y="53747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Half Frame 138">
              <a:extLst>
                <a:ext uri="{FF2B5EF4-FFF2-40B4-BE49-F238E27FC236}">
                  <a16:creationId xmlns:a16="http://schemas.microsoft.com/office/drawing/2014/main" id="{8E8068AD-123D-4312-AB62-7540D969CC6E}"/>
                </a:ext>
              </a:extLst>
            </p:cNvPr>
            <p:cNvSpPr/>
            <p:nvPr/>
          </p:nvSpPr>
          <p:spPr>
            <a:xfrm rot="2700000">
              <a:off x="4847695" y="53937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Half Frame 139">
              <a:extLst>
                <a:ext uri="{FF2B5EF4-FFF2-40B4-BE49-F238E27FC236}">
                  <a16:creationId xmlns:a16="http://schemas.microsoft.com/office/drawing/2014/main" id="{56BD0672-240D-410F-AED1-5F1FA05D35CA}"/>
                </a:ext>
              </a:extLst>
            </p:cNvPr>
            <p:cNvSpPr/>
            <p:nvPr/>
          </p:nvSpPr>
          <p:spPr>
            <a:xfrm rot="2700000">
              <a:off x="5278225" y="54032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Half Frame 140">
              <a:extLst>
                <a:ext uri="{FF2B5EF4-FFF2-40B4-BE49-F238E27FC236}">
                  <a16:creationId xmlns:a16="http://schemas.microsoft.com/office/drawing/2014/main" id="{C2CBAD09-534E-434D-B378-C3CEF125A996}"/>
                </a:ext>
              </a:extLst>
            </p:cNvPr>
            <p:cNvSpPr/>
            <p:nvPr/>
          </p:nvSpPr>
          <p:spPr>
            <a:xfrm rot="2700000">
              <a:off x="5752570" y="54413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Half Frame 141">
              <a:extLst>
                <a:ext uri="{FF2B5EF4-FFF2-40B4-BE49-F238E27FC236}">
                  <a16:creationId xmlns:a16="http://schemas.microsoft.com/office/drawing/2014/main" id="{0650C250-CD55-4123-9219-1BBB443F1F4B}"/>
                </a:ext>
              </a:extLst>
            </p:cNvPr>
            <p:cNvSpPr/>
            <p:nvPr/>
          </p:nvSpPr>
          <p:spPr>
            <a:xfrm rot="2700000">
              <a:off x="6365980" y="54413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Half Frame 142">
              <a:extLst>
                <a:ext uri="{FF2B5EF4-FFF2-40B4-BE49-F238E27FC236}">
                  <a16:creationId xmlns:a16="http://schemas.microsoft.com/office/drawing/2014/main" id="{FF6CD4B7-2179-4BED-9DFB-4D16387C4828}"/>
                </a:ext>
              </a:extLst>
            </p:cNvPr>
            <p:cNvSpPr/>
            <p:nvPr/>
          </p:nvSpPr>
          <p:spPr>
            <a:xfrm rot="2700000">
              <a:off x="6851755" y="53747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Half Frame 143">
              <a:extLst>
                <a:ext uri="{FF2B5EF4-FFF2-40B4-BE49-F238E27FC236}">
                  <a16:creationId xmlns:a16="http://schemas.microsoft.com/office/drawing/2014/main" id="{3A7CF917-0B20-477E-9741-8B480786B725}"/>
                </a:ext>
              </a:extLst>
            </p:cNvPr>
            <p:cNvSpPr/>
            <p:nvPr/>
          </p:nvSpPr>
          <p:spPr>
            <a:xfrm rot="2700000">
              <a:off x="7280380" y="53270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Half Frame 144">
              <a:extLst>
                <a:ext uri="{FF2B5EF4-FFF2-40B4-BE49-F238E27FC236}">
                  <a16:creationId xmlns:a16="http://schemas.microsoft.com/office/drawing/2014/main" id="{BC2EDAB8-44D0-46CB-91FA-4CD0B34D2F12}"/>
                </a:ext>
              </a:extLst>
            </p:cNvPr>
            <p:cNvSpPr/>
            <p:nvPr/>
          </p:nvSpPr>
          <p:spPr>
            <a:xfrm rot="2700000">
              <a:off x="7728055" y="52699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Half Frame 145">
              <a:extLst>
                <a:ext uri="{FF2B5EF4-FFF2-40B4-BE49-F238E27FC236}">
                  <a16:creationId xmlns:a16="http://schemas.microsoft.com/office/drawing/2014/main" id="{098F32E1-A076-495E-8745-9768C226898E}"/>
                </a:ext>
              </a:extLst>
            </p:cNvPr>
            <p:cNvSpPr/>
            <p:nvPr/>
          </p:nvSpPr>
          <p:spPr>
            <a:xfrm rot="2700000">
              <a:off x="8166205" y="52413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Half Frame 146">
              <a:extLst>
                <a:ext uri="{FF2B5EF4-FFF2-40B4-BE49-F238E27FC236}">
                  <a16:creationId xmlns:a16="http://schemas.microsoft.com/office/drawing/2014/main" id="{2BA70681-5E00-4A8D-A2B7-1FFB829D8598}"/>
                </a:ext>
              </a:extLst>
            </p:cNvPr>
            <p:cNvSpPr/>
            <p:nvPr/>
          </p:nvSpPr>
          <p:spPr>
            <a:xfrm rot="2700000">
              <a:off x="8575780" y="52127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f Frame 147">
              <a:extLst>
                <a:ext uri="{FF2B5EF4-FFF2-40B4-BE49-F238E27FC236}">
                  <a16:creationId xmlns:a16="http://schemas.microsoft.com/office/drawing/2014/main" id="{CB0BD912-4A21-4B57-9FDC-579B23D2878D}"/>
                </a:ext>
              </a:extLst>
            </p:cNvPr>
            <p:cNvSpPr/>
            <p:nvPr/>
          </p:nvSpPr>
          <p:spPr>
            <a:xfrm rot="2700000">
              <a:off x="8945350" y="52127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Half Frame 148">
              <a:extLst>
                <a:ext uri="{FF2B5EF4-FFF2-40B4-BE49-F238E27FC236}">
                  <a16:creationId xmlns:a16="http://schemas.microsoft.com/office/drawing/2014/main" id="{8C7CC025-86FE-4C11-9054-06291F39751C}"/>
                </a:ext>
              </a:extLst>
            </p:cNvPr>
            <p:cNvSpPr/>
            <p:nvPr/>
          </p:nvSpPr>
          <p:spPr>
            <a:xfrm rot="2700000">
              <a:off x="9316825" y="52223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Half Frame 149">
              <a:extLst>
                <a:ext uri="{FF2B5EF4-FFF2-40B4-BE49-F238E27FC236}">
                  <a16:creationId xmlns:a16="http://schemas.microsoft.com/office/drawing/2014/main" id="{913D00F3-CEA1-40E9-9EE1-2E51AA3798A1}"/>
                </a:ext>
              </a:extLst>
            </p:cNvPr>
            <p:cNvSpPr/>
            <p:nvPr/>
          </p:nvSpPr>
          <p:spPr>
            <a:xfrm rot="2700000">
              <a:off x="4853410" y="13837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Half Frame 150">
              <a:extLst>
                <a:ext uri="{FF2B5EF4-FFF2-40B4-BE49-F238E27FC236}">
                  <a16:creationId xmlns:a16="http://schemas.microsoft.com/office/drawing/2014/main" id="{3BA24451-F5E7-49D6-9357-036856414868}"/>
                </a:ext>
              </a:extLst>
            </p:cNvPr>
            <p:cNvSpPr/>
            <p:nvPr/>
          </p:nvSpPr>
          <p:spPr>
            <a:xfrm rot="2700000">
              <a:off x="5272510" y="13742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Half Frame 151">
              <a:extLst>
                <a:ext uri="{FF2B5EF4-FFF2-40B4-BE49-F238E27FC236}">
                  <a16:creationId xmlns:a16="http://schemas.microsoft.com/office/drawing/2014/main" id="{CB79F609-4ED6-4D6F-BDF8-58DB81A5376B}"/>
                </a:ext>
              </a:extLst>
            </p:cNvPr>
            <p:cNvSpPr/>
            <p:nvPr/>
          </p:nvSpPr>
          <p:spPr>
            <a:xfrm rot="2700000">
              <a:off x="5754475" y="13265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Half Frame 152">
              <a:extLst>
                <a:ext uri="{FF2B5EF4-FFF2-40B4-BE49-F238E27FC236}">
                  <a16:creationId xmlns:a16="http://schemas.microsoft.com/office/drawing/2014/main" id="{8DB752A0-A6AE-4D88-A625-D0C46BCF87F4}"/>
                </a:ext>
              </a:extLst>
            </p:cNvPr>
            <p:cNvSpPr/>
            <p:nvPr/>
          </p:nvSpPr>
          <p:spPr>
            <a:xfrm rot="2700000">
              <a:off x="6335500" y="13075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Half Frame 153">
              <a:extLst>
                <a:ext uri="{FF2B5EF4-FFF2-40B4-BE49-F238E27FC236}">
                  <a16:creationId xmlns:a16="http://schemas.microsoft.com/office/drawing/2014/main" id="{2F2C8E98-1E80-4F4D-8309-510665EDA972}"/>
                </a:ext>
              </a:extLst>
            </p:cNvPr>
            <p:cNvSpPr/>
            <p:nvPr/>
          </p:nvSpPr>
          <p:spPr>
            <a:xfrm rot="2700000">
              <a:off x="6826990" y="13265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Half Frame 154">
              <a:extLst>
                <a:ext uri="{FF2B5EF4-FFF2-40B4-BE49-F238E27FC236}">
                  <a16:creationId xmlns:a16="http://schemas.microsoft.com/office/drawing/2014/main" id="{F8953E98-CC99-475C-A767-F49AC76D7F6D}"/>
                </a:ext>
              </a:extLst>
            </p:cNvPr>
            <p:cNvSpPr/>
            <p:nvPr/>
          </p:nvSpPr>
          <p:spPr>
            <a:xfrm rot="2700000">
              <a:off x="7255615" y="13456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Half Frame 155">
              <a:extLst>
                <a:ext uri="{FF2B5EF4-FFF2-40B4-BE49-F238E27FC236}">
                  <a16:creationId xmlns:a16="http://schemas.microsoft.com/office/drawing/2014/main" id="{34D3F75D-F99D-4B75-B185-713934AA40E8}"/>
                </a:ext>
              </a:extLst>
            </p:cNvPr>
            <p:cNvSpPr/>
            <p:nvPr/>
          </p:nvSpPr>
          <p:spPr>
            <a:xfrm rot="2700000">
              <a:off x="7688050" y="13265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Half Frame 156">
              <a:extLst>
                <a:ext uri="{FF2B5EF4-FFF2-40B4-BE49-F238E27FC236}">
                  <a16:creationId xmlns:a16="http://schemas.microsoft.com/office/drawing/2014/main" id="{885C260B-7F49-40A7-8C1B-BE4137A593B3}"/>
                </a:ext>
              </a:extLst>
            </p:cNvPr>
            <p:cNvSpPr/>
            <p:nvPr/>
          </p:nvSpPr>
          <p:spPr>
            <a:xfrm rot="2700000">
              <a:off x="8097625" y="12980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Half Frame 157">
              <a:extLst>
                <a:ext uri="{FF2B5EF4-FFF2-40B4-BE49-F238E27FC236}">
                  <a16:creationId xmlns:a16="http://schemas.microsoft.com/office/drawing/2014/main" id="{A0ADECF0-A253-4BF0-AE2A-7B560BA30BA9}"/>
                </a:ext>
              </a:extLst>
            </p:cNvPr>
            <p:cNvSpPr/>
            <p:nvPr/>
          </p:nvSpPr>
          <p:spPr>
            <a:xfrm rot="2700000">
              <a:off x="8516725" y="12789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Half Frame 158">
              <a:extLst>
                <a:ext uri="{FF2B5EF4-FFF2-40B4-BE49-F238E27FC236}">
                  <a16:creationId xmlns:a16="http://schemas.microsoft.com/office/drawing/2014/main" id="{98027680-5D14-4E95-87B7-22ED63858958}"/>
                </a:ext>
              </a:extLst>
            </p:cNvPr>
            <p:cNvSpPr/>
            <p:nvPr/>
          </p:nvSpPr>
          <p:spPr>
            <a:xfrm rot="2700000">
              <a:off x="8916775" y="12694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Half Frame 159">
              <a:extLst>
                <a:ext uri="{FF2B5EF4-FFF2-40B4-BE49-F238E27FC236}">
                  <a16:creationId xmlns:a16="http://schemas.microsoft.com/office/drawing/2014/main" id="{FD5F09CE-0D40-41F3-B849-65453BD19F09}"/>
                </a:ext>
              </a:extLst>
            </p:cNvPr>
            <p:cNvSpPr/>
            <p:nvPr/>
          </p:nvSpPr>
          <p:spPr>
            <a:xfrm rot="2700000">
              <a:off x="9297775" y="12599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3E2FFAF-E95C-4F61-95C8-0629E0BA2248}"/>
                </a:ext>
              </a:extLst>
            </p:cNvPr>
            <p:cNvGrpSpPr/>
            <p:nvPr/>
          </p:nvGrpSpPr>
          <p:grpSpPr>
            <a:xfrm>
              <a:off x="6017295" y="2097298"/>
              <a:ext cx="182880" cy="182880"/>
              <a:chOff x="1765107" y="2175443"/>
              <a:chExt cx="182880" cy="18288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126EA90-E6A3-4B47-A393-AF0D8F227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01485AB-5739-46B3-86BE-9F2F3257F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72DA02F-7576-42D1-B2DC-4F64732116AD}"/>
                </a:ext>
              </a:extLst>
            </p:cNvPr>
            <p:cNvCxnSpPr>
              <a:cxnSpLocks/>
            </p:cNvCxnSpPr>
            <p:nvPr/>
          </p:nvCxnSpPr>
          <p:spPr>
            <a:xfrm>
              <a:off x="5335892" y="447356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6EFAC0-E8C3-4EF7-946B-E7168C7C2E53}"/>
                </a:ext>
              </a:extLst>
            </p:cNvPr>
            <p:cNvCxnSpPr>
              <a:cxnSpLocks/>
            </p:cNvCxnSpPr>
            <p:nvPr/>
          </p:nvCxnSpPr>
          <p:spPr>
            <a:xfrm>
              <a:off x="6040715" y="4687437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AF1DE2-0048-4705-8CB8-A2DE4E9D3341}"/>
                </a:ext>
              </a:extLst>
            </p:cNvPr>
            <p:cNvCxnSpPr>
              <a:cxnSpLocks/>
            </p:cNvCxnSpPr>
            <p:nvPr/>
          </p:nvCxnSpPr>
          <p:spPr>
            <a:xfrm>
              <a:off x="6738812" y="447356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27BFD15-7BF6-43A1-9DD8-08CE8DDC734F}"/>
                </a:ext>
              </a:extLst>
            </p:cNvPr>
            <p:cNvGrpSpPr/>
            <p:nvPr/>
          </p:nvGrpSpPr>
          <p:grpSpPr>
            <a:xfrm>
              <a:off x="6719852" y="2315689"/>
              <a:ext cx="182880" cy="182880"/>
              <a:chOff x="1765107" y="2175443"/>
              <a:chExt cx="182880" cy="18288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7A4A8E5-C625-4984-BAAC-ED394E645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1B81DC-D5B5-4D88-AF2E-213B19FB2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542E445-14BB-4695-A5D3-AB61790A28BB}"/>
                </a:ext>
              </a:extLst>
            </p:cNvPr>
            <p:cNvGrpSpPr/>
            <p:nvPr/>
          </p:nvGrpSpPr>
          <p:grpSpPr>
            <a:xfrm>
              <a:off x="5352864" y="2306975"/>
              <a:ext cx="182880" cy="182880"/>
              <a:chOff x="1765107" y="2175443"/>
              <a:chExt cx="182880" cy="182880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7FEF2F9-FB89-4AD6-9D17-4779484C7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FD47623-94C1-45B1-8153-82B54F609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86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01D50B0-1A8D-4548-AD68-3C7B157F4EEA}"/>
              </a:ext>
            </a:extLst>
          </p:cNvPr>
          <p:cNvGrpSpPr/>
          <p:nvPr/>
        </p:nvGrpSpPr>
        <p:grpSpPr>
          <a:xfrm>
            <a:off x="2607612" y="496575"/>
            <a:ext cx="7866138" cy="6144768"/>
            <a:chOff x="2579620" y="164978"/>
            <a:chExt cx="7866138" cy="6144768"/>
          </a:xfrm>
        </p:grpSpPr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1DE89078-8208-4A9E-8442-81336F044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9620" y="164978"/>
              <a:ext cx="7866138" cy="6144768"/>
            </a:xfrm>
            <a:prstGeom prst="rect">
              <a:avLst/>
            </a:prstGeom>
          </p:spPr>
        </p:pic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30047395-B9AA-4542-B3F1-AA550A197A20}"/>
                </a:ext>
              </a:extLst>
            </p:cNvPr>
            <p:cNvSpPr/>
            <p:nvPr/>
          </p:nvSpPr>
          <p:spPr>
            <a:xfrm rot="2700000">
              <a:off x="9808315" y="317126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82A74497-6211-4470-BA29-DAC652839128}"/>
                </a:ext>
              </a:extLst>
            </p:cNvPr>
            <p:cNvSpPr/>
            <p:nvPr/>
          </p:nvSpPr>
          <p:spPr>
            <a:xfrm rot="2700000">
              <a:off x="9492720" y="318396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1AAC99B9-0ACF-4D0D-91B1-076F70C7AF00}"/>
                </a:ext>
              </a:extLst>
            </p:cNvPr>
            <p:cNvSpPr/>
            <p:nvPr/>
          </p:nvSpPr>
          <p:spPr>
            <a:xfrm rot="2700000">
              <a:off x="9208875" y="317126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lf Frame 9">
              <a:extLst>
                <a:ext uri="{FF2B5EF4-FFF2-40B4-BE49-F238E27FC236}">
                  <a16:creationId xmlns:a16="http://schemas.microsoft.com/office/drawing/2014/main" id="{1C1466BA-2CF9-4E7C-93F9-6FC1434FC3A1}"/>
                </a:ext>
              </a:extLst>
            </p:cNvPr>
            <p:cNvSpPr/>
            <p:nvPr/>
          </p:nvSpPr>
          <p:spPr>
            <a:xfrm rot="2700000">
              <a:off x="8913601" y="319435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5B490C1E-1AF4-4795-BAD0-696E348E0566}"/>
                </a:ext>
              </a:extLst>
            </p:cNvPr>
            <p:cNvSpPr/>
            <p:nvPr/>
          </p:nvSpPr>
          <p:spPr>
            <a:xfrm rot="2700000">
              <a:off x="8629755" y="31839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8241273F-1202-4A98-BAFD-9B9CB43DEF84}"/>
                </a:ext>
              </a:extLst>
            </p:cNvPr>
            <p:cNvSpPr/>
            <p:nvPr/>
          </p:nvSpPr>
          <p:spPr>
            <a:xfrm rot="2700000">
              <a:off x="8384541" y="317264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0EF06C6E-3C69-41CA-898E-5B1CE72C9054}"/>
                </a:ext>
              </a:extLst>
            </p:cNvPr>
            <p:cNvSpPr/>
            <p:nvPr/>
          </p:nvSpPr>
          <p:spPr>
            <a:xfrm rot="2700000">
              <a:off x="8139327" y="3171267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D06B89DC-2C44-4396-A66E-38B112213438}"/>
                </a:ext>
              </a:extLst>
            </p:cNvPr>
            <p:cNvSpPr/>
            <p:nvPr/>
          </p:nvSpPr>
          <p:spPr>
            <a:xfrm rot="2700000">
              <a:off x="7943530" y="316730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85332B41-7423-4A71-BD53-38C5B2CE846D}"/>
                </a:ext>
              </a:extLst>
            </p:cNvPr>
            <p:cNvSpPr/>
            <p:nvPr/>
          </p:nvSpPr>
          <p:spPr>
            <a:xfrm rot="2700000">
              <a:off x="5003357" y="318396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5AFAD895-8777-43A5-8CEA-3F67370C4B02}"/>
                </a:ext>
              </a:extLst>
            </p:cNvPr>
            <p:cNvSpPr/>
            <p:nvPr/>
          </p:nvSpPr>
          <p:spPr>
            <a:xfrm rot="2700000">
              <a:off x="4807659" y="31839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>
              <a:extLst>
                <a:ext uri="{FF2B5EF4-FFF2-40B4-BE49-F238E27FC236}">
                  <a16:creationId xmlns:a16="http://schemas.microsoft.com/office/drawing/2014/main" id="{F23C8BE4-FAB9-40E4-BD01-B36906A085B0}"/>
                </a:ext>
              </a:extLst>
            </p:cNvPr>
            <p:cNvSpPr/>
            <p:nvPr/>
          </p:nvSpPr>
          <p:spPr>
            <a:xfrm rot="2700000">
              <a:off x="4557634" y="318396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lf Frame 17">
              <a:extLst>
                <a:ext uri="{FF2B5EF4-FFF2-40B4-BE49-F238E27FC236}">
                  <a16:creationId xmlns:a16="http://schemas.microsoft.com/office/drawing/2014/main" id="{D779FB86-BE15-4983-8E6C-C9874C80A851}"/>
                </a:ext>
              </a:extLst>
            </p:cNvPr>
            <p:cNvSpPr/>
            <p:nvPr/>
          </p:nvSpPr>
          <p:spPr>
            <a:xfrm rot="2700000">
              <a:off x="4312420" y="318396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4157D753-BEFC-4577-B22C-3ED281D23015}"/>
                </a:ext>
              </a:extLst>
            </p:cNvPr>
            <p:cNvSpPr/>
            <p:nvPr/>
          </p:nvSpPr>
          <p:spPr>
            <a:xfrm rot="2700000">
              <a:off x="4031633" y="316868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0C39B72C-F3B2-4676-8E82-96D19F1847A8}"/>
                </a:ext>
              </a:extLst>
            </p:cNvPr>
            <p:cNvSpPr/>
            <p:nvPr/>
          </p:nvSpPr>
          <p:spPr>
            <a:xfrm rot="2700000">
              <a:off x="3733299" y="318396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ECFC6454-387A-421B-9AF4-DE2067DED092}"/>
                </a:ext>
              </a:extLst>
            </p:cNvPr>
            <p:cNvSpPr/>
            <p:nvPr/>
          </p:nvSpPr>
          <p:spPr>
            <a:xfrm rot="2700000">
              <a:off x="3445532" y="319435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72C1B946-7AF1-43BE-9F46-16015DD56C2D}"/>
                </a:ext>
              </a:extLst>
            </p:cNvPr>
            <p:cNvSpPr/>
            <p:nvPr/>
          </p:nvSpPr>
          <p:spPr>
            <a:xfrm rot="2700000">
              <a:off x="3135100" y="31934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03CD520-8C86-41DB-AA1E-8AD62A1267CC}"/>
                </a:ext>
              </a:extLst>
            </p:cNvPr>
            <p:cNvSpPr/>
            <p:nvPr/>
          </p:nvSpPr>
          <p:spPr>
            <a:xfrm>
              <a:off x="4455452" y="1176463"/>
              <a:ext cx="4114800" cy="4114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C5F257-CC95-4A8E-819B-5104FF81C1D2}"/>
                </a:ext>
              </a:extLst>
            </p:cNvPr>
            <p:cNvGrpSpPr/>
            <p:nvPr/>
          </p:nvGrpSpPr>
          <p:grpSpPr>
            <a:xfrm>
              <a:off x="5585447" y="1781540"/>
              <a:ext cx="274320" cy="274320"/>
              <a:chOff x="1299619" y="2537387"/>
              <a:chExt cx="274320" cy="27432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BF05E37-0AF7-46B9-8A87-7DCE7274DFB3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21E8793-B83B-4430-9E2F-DFFDD05E9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42653FF-083D-4E2F-B22B-BF7C1C0FA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9413AF4-D140-4648-B32F-F008D60E03BB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2466A5-4A9E-4968-ACAA-4BC8BA87C609}"/>
                </a:ext>
              </a:extLst>
            </p:cNvPr>
            <p:cNvGrpSpPr/>
            <p:nvPr/>
          </p:nvGrpSpPr>
          <p:grpSpPr>
            <a:xfrm>
              <a:off x="6402930" y="4579603"/>
              <a:ext cx="274320" cy="274320"/>
              <a:chOff x="1299619" y="2537387"/>
              <a:chExt cx="274320" cy="2743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880830A-278B-4327-BB70-32524761CFA4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D27EB65-77C4-4CCD-B8CD-5AFF210DF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BF8AD04-E955-489C-8276-E3A6C7F0C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D107CC5-0D5B-4FB6-AF7A-E1FDEA5A7688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B3E5DF0-0CEF-435A-AD79-92BCA77EE274}"/>
                </a:ext>
              </a:extLst>
            </p:cNvPr>
            <p:cNvGrpSpPr/>
            <p:nvPr/>
          </p:nvGrpSpPr>
          <p:grpSpPr>
            <a:xfrm>
              <a:off x="6854528" y="4531149"/>
              <a:ext cx="274320" cy="274320"/>
              <a:chOff x="1299619" y="2537387"/>
              <a:chExt cx="274320" cy="27432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A547FBF-B548-496A-A169-B6DB0F8A284F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36D7937-6C1C-46CD-B57B-4998C2B29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BB1A0CC-516E-4569-AEB9-731C9DA84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5D58926-045F-4548-A213-DD28FB340156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F0B0E6-6126-4C43-9457-2E581FF2D871}"/>
                </a:ext>
              </a:extLst>
            </p:cNvPr>
            <p:cNvGrpSpPr/>
            <p:nvPr/>
          </p:nvGrpSpPr>
          <p:grpSpPr>
            <a:xfrm>
              <a:off x="7148387" y="1794534"/>
              <a:ext cx="274320" cy="274320"/>
              <a:chOff x="1299619" y="2537387"/>
              <a:chExt cx="274320" cy="2743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89E943-41D0-4197-AF17-45B55A091700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21AF708-4455-4DC7-A390-A80785470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A3F68C3-2011-41A8-806F-AD9074FA8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354B9DC-9BB3-4FEA-B5E1-FDB853B71060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6D65EA-3D6C-40BB-BE7B-831BD76A3CC5}"/>
                </a:ext>
              </a:extLst>
            </p:cNvPr>
            <p:cNvGrpSpPr/>
            <p:nvPr/>
          </p:nvGrpSpPr>
          <p:grpSpPr>
            <a:xfrm>
              <a:off x="7177793" y="1383470"/>
              <a:ext cx="274320" cy="274320"/>
              <a:chOff x="1299619" y="2537387"/>
              <a:chExt cx="274320" cy="2743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15346F6-A796-449E-B652-643188C6245C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532CF98-DB6B-477C-9D31-835AFCBA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D769DB0-B616-4A2B-BDF1-F2AB65CC3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8D845A-CA9F-4636-A473-09F867D2B10D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0AB569-6EA5-4D7D-8606-B3AFB79FBB0C}"/>
                </a:ext>
              </a:extLst>
            </p:cNvPr>
            <p:cNvGrpSpPr/>
            <p:nvPr/>
          </p:nvGrpSpPr>
          <p:grpSpPr>
            <a:xfrm>
              <a:off x="7358076" y="4247270"/>
              <a:ext cx="274320" cy="274320"/>
              <a:chOff x="1299619" y="2537387"/>
              <a:chExt cx="274320" cy="27432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A7B6C6C-291C-4F2C-AA5C-21AC00747AAD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6AC5E39-6D0B-443B-9AD1-D09831FD3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4200AA1-1466-44BD-82FC-E96D551CA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9F5E094-1783-4BF5-8A97-68816E2E7E22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909CB38-3C6F-4A29-8CED-349292C5E3A4}"/>
                </a:ext>
              </a:extLst>
            </p:cNvPr>
            <p:cNvGrpSpPr/>
            <p:nvPr/>
          </p:nvGrpSpPr>
          <p:grpSpPr>
            <a:xfrm>
              <a:off x="5706434" y="1376658"/>
              <a:ext cx="274320" cy="274320"/>
              <a:chOff x="1299619" y="2537387"/>
              <a:chExt cx="274320" cy="2743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111D343-0EE3-4979-8E39-E4AC5725B7C9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46FFCC1-9DCD-4CFB-8C06-C9B1CD7A00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E781628-BCD9-4FD1-8754-055C47AF3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116F318-0921-4702-A828-D5F8EC991150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0123E19-D240-4B36-9E5F-6CCEA2B1356B}"/>
                </a:ext>
              </a:extLst>
            </p:cNvPr>
            <p:cNvGrpSpPr/>
            <p:nvPr/>
          </p:nvGrpSpPr>
          <p:grpSpPr>
            <a:xfrm>
              <a:off x="5879711" y="4524462"/>
              <a:ext cx="274320" cy="274320"/>
              <a:chOff x="1299619" y="2537387"/>
              <a:chExt cx="274320" cy="27432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29F25-480E-420C-BA43-9FD9CACCAFAA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C98EB99-7FF3-473C-A6C5-AFDE8F2F3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3580997-AD92-4C57-82D0-8F61767C2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E77B18-93FA-41FF-8967-1A32005ABCD1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BB01E50-BFCE-4566-967D-AE22D7E73DB4}"/>
                </a:ext>
              </a:extLst>
            </p:cNvPr>
            <p:cNvGrpSpPr/>
            <p:nvPr/>
          </p:nvGrpSpPr>
          <p:grpSpPr>
            <a:xfrm>
              <a:off x="5442653" y="4281719"/>
              <a:ext cx="274320" cy="274320"/>
              <a:chOff x="1299619" y="2537387"/>
              <a:chExt cx="274320" cy="27432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69FC4ED-5610-4464-9AA6-1DF8B332A055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0FF1BEB-67D4-4CE8-A80D-BB7CCE363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AC7F8A2-EF7C-458B-B369-C90515AA4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976957D-D176-42C5-B434-F4AD53FFA735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6F656D6-87F4-4B6D-95E2-978E1E91AF3A}"/>
                </a:ext>
              </a:extLst>
            </p:cNvPr>
            <p:cNvCxnSpPr/>
            <p:nvPr/>
          </p:nvCxnSpPr>
          <p:spPr>
            <a:xfrm flipV="1">
              <a:off x="6477000" y="2915728"/>
              <a:ext cx="0" cy="731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B87B73-341E-4B42-98E3-315106B4132A}"/>
                </a:ext>
              </a:extLst>
            </p:cNvPr>
            <p:cNvSpPr txBox="1"/>
            <p:nvPr/>
          </p:nvSpPr>
          <p:spPr>
            <a:xfrm>
              <a:off x="6290735" y="3649153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2ADE580-1C80-4AE3-A5AB-8EC013EE8CFC}"/>
                </a:ext>
              </a:extLst>
            </p:cNvPr>
            <p:cNvCxnSpPr/>
            <p:nvPr/>
          </p:nvCxnSpPr>
          <p:spPr>
            <a:xfrm>
              <a:off x="6952650" y="2915728"/>
              <a:ext cx="0" cy="5524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32F536C-47CD-47E8-9A53-3E395523DC1C}"/>
                </a:ext>
              </a:extLst>
            </p:cNvPr>
            <p:cNvSpPr txBox="1"/>
            <p:nvPr/>
          </p:nvSpPr>
          <p:spPr>
            <a:xfrm>
              <a:off x="6991688" y="3001312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406B7DD-4295-4391-B848-419607494BC1}"/>
                </a:ext>
              </a:extLst>
            </p:cNvPr>
            <p:cNvGrpSpPr/>
            <p:nvPr/>
          </p:nvGrpSpPr>
          <p:grpSpPr>
            <a:xfrm>
              <a:off x="7119607" y="2178709"/>
              <a:ext cx="137160" cy="137160"/>
              <a:chOff x="6708087" y="2303996"/>
              <a:chExt cx="137160" cy="13716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9C6A060-C3BF-4089-8577-FF3518E81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8087" y="2372702"/>
                <a:ext cx="13716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B435111-1642-446F-8E38-1785FCDE6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0424" y="2303996"/>
                <a:ext cx="0" cy="137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6E3AC48-06B6-4313-9479-87EBA2D18890}"/>
                </a:ext>
              </a:extLst>
            </p:cNvPr>
            <p:cNvGrpSpPr/>
            <p:nvPr/>
          </p:nvGrpSpPr>
          <p:grpSpPr>
            <a:xfrm>
              <a:off x="6452235" y="1968105"/>
              <a:ext cx="137160" cy="137160"/>
              <a:chOff x="6708087" y="2303996"/>
              <a:chExt cx="137160" cy="13716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231F502-E6DF-49ED-8ECA-556D47CAA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8087" y="2372702"/>
                <a:ext cx="13716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20ECB46-AA0A-4DEC-91A4-94A70610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0424" y="2303996"/>
                <a:ext cx="0" cy="137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B99AF8D-4C11-4E03-AB34-4A215EDD62CD}"/>
                </a:ext>
              </a:extLst>
            </p:cNvPr>
            <p:cNvGrpSpPr/>
            <p:nvPr/>
          </p:nvGrpSpPr>
          <p:grpSpPr>
            <a:xfrm>
              <a:off x="5791187" y="2124734"/>
              <a:ext cx="137160" cy="137160"/>
              <a:chOff x="6708087" y="2303996"/>
              <a:chExt cx="137160" cy="13716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D346E13-BAEE-435F-A7A6-169C11628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8087" y="2372702"/>
                <a:ext cx="13716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404198E-943C-46DD-9DC8-FFAC561EA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0424" y="2303996"/>
                <a:ext cx="0" cy="137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D9490DD-5B20-4BA6-8D01-39E659ECCD5F}"/>
                </a:ext>
              </a:extLst>
            </p:cNvPr>
            <p:cNvCxnSpPr>
              <a:cxnSpLocks/>
            </p:cNvCxnSpPr>
            <p:nvPr/>
          </p:nvCxnSpPr>
          <p:spPr>
            <a:xfrm>
              <a:off x="7202157" y="4125745"/>
              <a:ext cx="1371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BE42180-34BE-427C-9FB5-75E85864493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748" y="4374093"/>
              <a:ext cx="1371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47B54F5-D4BE-4853-BB91-D540DEDE8D27}"/>
                </a:ext>
              </a:extLst>
            </p:cNvPr>
            <p:cNvCxnSpPr>
              <a:cxnSpLocks/>
            </p:cNvCxnSpPr>
            <p:nvPr/>
          </p:nvCxnSpPr>
          <p:spPr>
            <a:xfrm>
              <a:off x="5692208" y="4125745"/>
              <a:ext cx="1371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2302947-53BE-4D00-A86A-2EFC75F96783}"/>
                </a:ext>
              </a:extLst>
            </p:cNvPr>
            <p:cNvCxnSpPr/>
            <p:nvPr/>
          </p:nvCxnSpPr>
          <p:spPr>
            <a:xfrm flipV="1">
              <a:off x="5920808" y="2698558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0943B-D277-4F6F-968A-724353912B2C}"/>
                </a:ext>
              </a:extLst>
            </p:cNvPr>
            <p:cNvSpPr txBox="1"/>
            <p:nvPr/>
          </p:nvSpPr>
          <p:spPr>
            <a:xfrm>
              <a:off x="5574069" y="3002319"/>
              <a:ext cx="3181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29" name="Half Frame 128">
              <a:extLst>
                <a:ext uri="{FF2B5EF4-FFF2-40B4-BE49-F238E27FC236}">
                  <a16:creationId xmlns:a16="http://schemas.microsoft.com/office/drawing/2014/main" id="{DB9298B1-51D1-468F-97ED-F9908D58221E}"/>
                </a:ext>
              </a:extLst>
            </p:cNvPr>
            <p:cNvSpPr/>
            <p:nvPr/>
          </p:nvSpPr>
          <p:spPr>
            <a:xfrm rot="2700000">
              <a:off x="3225421" y="522062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Half Frame 129">
              <a:extLst>
                <a:ext uri="{FF2B5EF4-FFF2-40B4-BE49-F238E27FC236}">
                  <a16:creationId xmlns:a16="http://schemas.microsoft.com/office/drawing/2014/main" id="{3D6492BD-2751-4062-9360-3DEFA27E0A83}"/>
                </a:ext>
              </a:extLst>
            </p:cNvPr>
            <p:cNvSpPr/>
            <p:nvPr/>
          </p:nvSpPr>
          <p:spPr>
            <a:xfrm rot="2700000">
              <a:off x="3207871" y="12980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Half Frame 130">
              <a:extLst>
                <a:ext uri="{FF2B5EF4-FFF2-40B4-BE49-F238E27FC236}">
                  <a16:creationId xmlns:a16="http://schemas.microsoft.com/office/drawing/2014/main" id="{A7F82DBA-C194-453D-9124-4B475402DD83}"/>
                </a:ext>
              </a:extLst>
            </p:cNvPr>
            <p:cNvSpPr/>
            <p:nvPr/>
          </p:nvSpPr>
          <p:spPr>
            <a:xfrm rot="2700000">
              <a:off x="3588871" y="12694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Half Frame 131">
              <a:extLst>
                <a:ext uri="{FF2B5EF4-FFF2-40B4-BE49-F238E27FC236}">
                  <a16:creationId xmlns:a16="http://schemas.microsoft.com/office/drawing/2014/main" id="{33C897EE-33AD-4021-B953-CB799EA7974F}"/>
                </a:ext>
              </a:extLst>
            </p:cNvPr>
            <p:cNvSpPr/>
            <p:nvPr/>
          </p:nvSpPr>
          <p:spPr>
            <a:xfrm rot="2700000">
              <a:off x="3977745" y="12408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Half Frame 132">
              <a:extLst>
                <a:ext uri="{FF2B5EF4-FFF2-40B4-BE49-F238E27FC236}">
                  <a16:creationId xmlns:a16="http://schemas.microsoft.com/office/drawing/2014/main" id="{607A3397-20F8-401B-B882-EEA727809D23}"/>
                </a:ext>
              </a:extLst>
            </p:cNvPr>
            <p:cNvSpPr/>
            <p:nvPr/>
          </p:nvSpPr>
          <p:spPr>
            <a:xfrm rot="2700000">
              <a:off x="4400274" y="12313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Half Frame 133">
              <a:extLst>
                <a:ext uri="{FF2B5EF4-FFF2-40B4-BE49-F238E27FC236}">
                  <a16:creationId xmlns:a16="http://schemas.microsoft.com/office/drawing/2014/main" id="{24EAF26B-0405-4B25-8A59-73E3B536E192}"/>
                </a:ext>
              </a:extLst>
            </p:cNvPr>
            <p:cNvSpPr/>
            <p:nvPr/>
          </p:nvSpPr>
          <p:spPr>
            <a:xfrm rot="2700000">
              <a:off x="4819374" y="12313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Half Frame 134">
              <a:extLst>
                <a:ext uri="{FF2B5EF4-FFF2-40B4-BE49-F238E27FC236}">
                  <a16:creationId xmlns:a16="http://schemas.microsoft.com/office/drawing/2014/main" id="{ABD23ACA-F743-4AC8-8708-0C675637835D}"/>
                </a:ext>
              </a:extLst>
            </p:cNvPr>
            <p:cNvSpPr/>
            <p:nvPr/>
          </p:nvSpPr>
          <p:spPr>
            <a:xfrm rot="2700000">
              <a:off x="3607159" y="52318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Half Frame 135">
              <a:extLst>
                <a:ext uri="{FF2B5EF4-FFF2-40B4-BE49-F238E27FC236}">
                  <a16:creationId xmlns:a16="http://schemas.microsoft.com/office/drawing/2014/main" id="{66A9E5F9-0CB4-4AB6-82A6-AC60DA73E409}"/>
                </a:ext>
              </a:extLst>
            </p:cNvPr>
            <p:cNvSpPr/>
            <p:nvPr/>
          </p:nvSpPr>
          <p:spPr>
            <a:xfrm rot="2700000">
              <a:off x="3990826" y="52223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Half Frame 136">
              <a:extLst>
                <a:ext uri="{FF2B5EF4-FFF2-40B4-BE49-F238E27FC236}">
                  <a16:creationId xmlns:a16="http://schemas.microsoft.com/office/drawing/2014/main" id="{3D07883F-2D6F-40F0-802B-6A21FA2690C6}"/>
                </a:ext>
              </a:extLst>
            </p:cNvPr>
            <p:cNvSpPr/>
            <p:nvPr/>
          </p:nvSpPr>
          <p:spPr>
            <a:xfrm rot="2700000">
              <a:off x="4403830" y="51842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Half Frame 137">
              <a:extLst>
                <a:ext uri="{FF2B5EF4-FFF2-40B4-BE49-F238E27FC236}">
                  <a16:creationId xmlns:a16="http://schemas.microsoft.com/office/drawing/2014/main" id="{814183F1-6D56-4610-B9D3-5DDF684C48AF}"/>
                </a:ext>
              </a:extLst>
            </p:cNvPr>
            <p:cNvSpPr/>
            <p:nvPr/>
          </p:nvSpPr>
          <p:spPr>
            <a:xfrm rot="2700000">
              <a:off x="4832455" y="52127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Half Frame 138">
              <a:extLst>
                <a:ext uri="{FF2B5EF4-FFF2-40B4-BE49-F238E27FC236}">
                  <a16:creationId xmlns:a16="http://schemas.microsoft.com/office/drawing/2014/main" id="{8E8068AD-123D-4312-AB62-7540D969CC6E}"/>
                </a:ext>
              </a:extLst>
            </p:cNvPr>
            <p:cNvSpPr/>
            <p:nvPr/>
          </p:nvSpPr>
          <p:spPr>
            <a:xfrm rot="2700000">
              <a:off x="5277844" y="52318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Half Frame 139">
              <a:extLst>
                <a:ext uri="{FF2B5EF4-FFF2-40B4-BE49-F238E27FC236}">
                  <a16:creationId xmlns:a16="http://schemas.microsoft.com/office/drawing/2014/main" id="{56BD0672-240D-410F-AED1-5F1FA05D35CA}"/>
                </a:ext>
              </a:extLst>
            </p:cNvPr>
            <p:cNvSpPr/>
            <p:nvPr/>
          </p:nvSpPr>
          <p:spPr>
            <a:xfrm rot="2700000">
              <a:off x="5704183" y="52413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Half Frame 140">
              <a:extLst>
                <a:ext uri="{FF2B5EF4-FFF2-40B4-BE49-F238E27FC236}">
                  <a16:creationId xmlns:a16="http://schemas.microsoft.com/office/drawing/2014/main" id="{C2CBAD09-534E-434D-B378-C3CEF125A996}"/>
                </a:ext>
              </a:extLst>
            </p:cNvPr>
            <p:cNvSpPr/>
            <p:nvPr/>
          </p:nvSpPr>
          <p:spPr>
            <a:xfrm rot="2700000">
              <a:off x="6172813" y="528556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Half Frame 141">
              <a:extLst>
                <a:ext uri="{FF2B5EF4-FFF2-40B4-BE49-F238E27FC236}">
                  <a16:creationId xmlns:a16="http://schemas.microsoft.com/office/drawing/2014/main" id="{0650C250-CD55-4123-9219-1BBB443F1F4B}"/>
                </a:ext>
              </a:extLst>
            </p:cNvPr>
            <p:cNvSpPr/>
            <p:nvPr/>
          </p:nvSpPr>
          <p:spPr>
            <a:xfrm rot="2700000">
              <a:off x="6779365" y="52794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Half Frame 142">
              <a:extLst>
                <a:ext uri="{FF2B5EF4-FFF2-40B4-BE49-F238E27FC236}">
                  <a16:creationId xmlns:a16="http://schemas.microsoft.com/office/drawing/2014/main" id="{FF6CD4B7-2179-4BED-9DFB-4D16387C4828}"/>
                </a:ext>
              </a:extLst>
            </p:cNvPr>
            <p:cNvSpPr/>
            <p:nvPr/>
          </p:nvSpPr>
          <p:spPr>
            <a:xfrm rot="2700000">
              <a:off x="7256758" y="52127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Half Frame 143">
              <a:extLst>
                <a:ext uri="{FF2B5EF4-FFF2-40B4-BE49-F238E27FC236}">
                  <a16:creationId xmlns:a16="http://schemas.microsoft.com/office/drawing/2014/main" id="{3A7CF917-0B20-477E-9741-8B480786B725}"/>
                </a:ext>
              </a:extLst>
            </p:cNvPr>
            <p:cNvSpPr/>
            <p:nvPr/>
          </p:nvSpPr>
          <p:spPr>
            <a:xfrm rot="2700000">
              <a:off x="7679287" y="51651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Half Frame 144">
              <a:extLst>
                <a:ext uri="{FF2B5EF4-FFF2-40B4-BE49-F238E27FC236}">
                  <a16:creationId xmlns:a16="http://schemas.microsoft.com/office/drawing/2014/main" id="{BC2EDAB8-44D0-46CB-91FA-4CD0B34D2F12}"/>
                </a:ext>
              </a:extLst>
            </p:cNvPr>
            <p:cNvSpPr/>
            <p:nvPr/>
          </p:nvSpPr>
          <p:spPr>
            <a:xfrm rot="2700000">
              <a:off x="8128486" y="51080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Half Frame 145">
              <a:extLst>
                <a:ext uri="{FF2B5EF4-FFF2-40B4-BE49-F238E27FC236}">
                  <a16:creationId xmlns:a16="http://schemas.microsoft.com/office/drawing/2014/main" id="{098F32E1-A076-495E-8745-9768C226898E}"/>
                </a:ext>
              </a:extLst>
            </p:cNvPr>
            <p:cNvSpPr/>
            <p:nvPr/>
          </p:nvSpPr>
          <p:spPr>
            <a:xfrm rot="2700000">
              <a:off x="8565112" y="507944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Half Frame 146">
              <a:extLst>
                <a:ext uri="{FF2B5EF4-FFF2-40B4-BE49-F238E27FC236}">
                  <a16:creationId xmlns:a16="http://schemas.microsoft.com/office/drawing/2014/main" id="{2BA70681-5E00-4A8D-A2B7-1FFB829D8598}"/>
                </a:ext>
              </a:extLst>
            </p:cNvPr>
            <p:cNvSpPr/>
            <p:nvPr/>
          </p:nvSpPr>
          <p:spPr>
            <a:xfrm rot="2700000">
              <a:off x="8984593" y="50508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f Frame 147">
              <a:extLst>
                <a:ext uri="{FF2B5EF4-FFF2-40B4-BE49-F238E27FC236}">
                  <a16:creationId xmlns:a16="http://schemas.microsoft.com/office/drawing/2014/main" id="{CB0BD912-4A21-4B57-9FDC-579B23D2878D}"/>
                </a:ext>
              </a:extLst>
            </p:cNvPr>
            <p:cNvSpPr/>
            <p:nvPr/>
          </p:nvSpPr>
          <p:spPr>
            <a:xfrm rot="2700000">
              <a:off x="9360005" y="50508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Half Frame 148">
              <a:extLst>
                <a:ext uri="{FF2B5EF4-FFF2-40B4-BE49-F238E27FC236}">
                  <a16:creationId xmlns:a16="http://schemas.microsoft.com/office/drawing/2014/main" id="{8C7CC025-86FE-4C11-9054-06291F39751C}"/>
                </a:ext>
              </a:extLst>
            </p:cNvPr>
            <p:cNvSpPr/>
            <p:nvPr/>
          </p:nvSpPr>
          <p:spPr>
            <a:xfrm rot="2700000">
              <a:off x="9731480" y="50603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Half Frame 149">
              <a:extLst>
                <a:ext uri="{FF2B5EF4-FFF2-40B4-BE49-F238E27FC236}">
                  <a16:creationId xmlns:a16="http://schemas.microsoft.com/office/drawing/2014/main" id="{913D00F3-CEA1-40E9-9EE1-2E51AA3798A1}"/>
                </a:ext>
              </a:extLst>
            </p:cNvPr>
            <p:cNvSpPr/>
            <p:nvPr/>
          </p:nvSpPr>
          <p:spPr>
            <a:xfrm rot="2700000">
              <a:off x="5266407" y="122101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Half Frame 150">
              <a:extLst>
                <a:ext uri="{FF2B5EF4-FFF2-40B4-BE49-F238E27FC236}">
                  <a16:creationId xmlns:a16="http://schemas.microsoft.com/office/drawing/2014/main" id="{3BA24451-F5E7-49D6-9357-036856414868}"/>
                </a:ext>
              </a:extLst>
            </p:cNvPr>
            <p:cNvSpPr/>
            <p:nvPr/>
          </p:nvSpPr>
          <p:spPr>
            <a:xfrm rot="2700000">
              <a:off x="5683101" y="12122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Half Frame 151">
              <a:extLst>
                <a:ext uri="{FF2B5EF4-FFF2-40B4-BE49-F238E27FC236}">
                  <a16:creationId xmlns:a16="http://schemas.microsoft.com/office/drawing/2014/main" id="{CB79F609-4ED6-4D6F-BDF8-58DB81A5376B}"/>
                </a:ext>
              </a:extLst>
            </p:cNvPr>
            <p:cNvSpPr/>
            <p:nvPr/>
          </p:nvSpPr>
          <p:spPr>
            <a:xfrm rot="2700000">
              <a:off x="6151858" y="11646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Half Frame 152">
              <a:extLst>
                <a:ext uri="{FF2B5EF4-FFF2-40B4-BE49-F238E27FC236}">
                  <a16:creationId xmlns:a16="http://schemas.microsoft.com/office/drawing/2014/main" id="{8DB752A0-A6AE-4D88-A625-D0C46BCF87F4}"/>
                </a:ext>
              </a:extLst>
            </p:cNvPr>
            <p:cNvSpPr/>
            <p:nvPr/>
          </p:nvSpPr>
          <p:spPr>
            <a:xfrm rot="2700000">
              <a:off x="6757267" y="11456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Half Frame 153">
              <a:extLst>
                <a:ext uri="{FF2B5EF4-FFF2-40B4-BE49-F238E27FC236}">
                  <a16:creationId xmlns:a16="http://schemas.microsoft.com/office/drawing/2014/main" id="{2F2C8E98-1E80-4F4D-8309-510665EDA972}"/>
                </a:ext>
              </a:extLst>
            </p:cNvPr>
            <p:cNvSpPr/>
            <p:nvPr/>
          </p:nvSpPr>
          <p:spPr>
            <a:xfrm rot="2700000">
              <a:off x="7245709" y="11646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Half Frame 154">
              <a:extLst>
                <a:ext uri="{FF2B5EF4-FFF2-40B4-BE49-F238E27FC236}">
                  <a16:creationId xmlns:a16="http://schemas.microsoft.com/office/drawing/2014/main" id="{F8953E98-CC99-475C-A767-F49AC76D7F6D}"/>
                </a:ext>
              </a:extLst>
            </p:cNvPr>
            <p:cNvSpPr/>
            <p:nvPr/>
          </p:nvSpPr>
          <p:spPr>
            <a:xfrm rot="2700000">
              <a:off x="7668238" y="11837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Half Frame 155">
              <a:extLst>
                <a:ext uri="{FF2B5EF4-FFF2-40B4-BE49-F238E27FC236}">
                  <a16:creationId xmlns:a16="http://schemas.microsoft.com/office/drawing/2014/main" id="{34D3F75D-F99D-4B75-B185-713934AA40E8}"/>
                </a:ext>
              </a:extLst>
            </p:cNvPr>
            <p:cNvSpPr/>
            <p:nvPr/>
          </p:nvSpPr>
          <p:spPr>
            <a:xfrm rot="2700000">
              <a:off x="8109817" y="11646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Half Frame 156">
              <a:extLst>
                <a:ext uri="{FF2B5EF4-FFF2-40B4-BE49-F238E27FC236}">
                  <a16:creationId xmlns:a16="http://schemas.microsoft.com/office/drawing/2014/main" id="{885C260B-7F49-40A7-8C1B-BE4137A593B3}"/>
                </a:ext>
              </a:extLst>
            </p:cNvPr>
            <p:cNvSpPr/>
            <p:nvPr/>
          </p:nvSpPr>
          <p:spPr>
            <a:xfrm rot="2700000">
              <a:off x="8524472" y="11360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Half Frame 157">
              <a:extLst>
                <a:ext uri="{FF2B5EF4-FFF2-40B4-BE49-F238E27FC236}">
                  <a16:creationId xmlns:a16="http://schemas.microsoft.com/office/drawing/2014/main" id="{A0ADECF0-A253-4BF0-AE2A-7B560BA30BA9}"/>
                </a:ext>
              </a:extLst>
            </p:cNvPr>
            <p:cNvSpPr/>
            <p:nvPr/>
          </p:nvSpPr>
          <p:spPr>
            <a:xfrm rot="2700000">
              <a:off x="8945335" y="1118347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Half Frame 158">
              <a:extLst>
                <a:ext uri="{FF2B5EF4-FFF2-40B4-BE49-F238E27FC236}">
                  <a16:creationId xmlns:a16="http://schemas.microsoft.com/office/drawing/2014/main" id="{98027680-5D14-4E95-87B7-22ED63858958}"/>
                </a:ext>
              </a:extLst>
            </p:cNvPr>
            <p:cNvSpPr/>
            <p:nvPr/>
          </p:nvSpPr>
          <p:spPr>
            <a:xfrm rot="2700000">
              <a:off x="9342606" y="11075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Half Frame 159">
              <a:extLst>
                <a:ext uri="{FF2B5EF4-FFF2-40B4-BE49-F238E27FC236}">
                  <a16:creationId xmlns:a16="http://schemas.microsoft.com/office/drawing/2014/main" id="{FD5F09CE-0D40-41F3-B849-65453BD19F09}"/>
                </a:ext>
              </a:extLst>
            </p:cNvPr>
            <p:cNvSpPr/>
            <p:nvPr/>
          </p:nvSpPr>
          <p:spPr>
            <a:xfrm rot="2700000">
              <a:off x="9712430" y="109799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6BF6911-FB3D-4EB7-AB07-10C064E1D925}"/>
                </a:ext>
              </a:extLst>
            </p:cNvPr>
            <p:cNvGrpSpPr/>
            <p:nvPr/>
          </p:nvGrpSpPr>
          <p:grpSpPr>
            <a:xfrm>
              <a:off x="7057383" y="4869856"/>
              <a:ext cx="274320" cy="274320"/>
              <a:chOff x="1299619" y="2537387"/>
              <a:chExt cx="274320" cy="274320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D5880398-0FA9-4346-9D94-BA4B06EE5566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400659A-4152-43FC-B28F-080C78DC48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BC98D203-DC04-4AD7-AE99-8B03CD3F3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1DC1E95-608A-4AC9-8A9F-E9F359D27886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DC3E0FF-3ADD-4D84-8B86-F098D278D6FB}"/>
                </a:ext>
              </a:extLst>
            </p:cNvPr>
            <p:cNvGrpSpPr/>
            <p:nvPr/>
          </p:nvGrpSpPr>
          <p:grpSpPr>
            <a:xfrm>
              <a:off x="5661783" y="4853954"/>
              <a:ext cx="274320" cy="274320"/>
              <a:chOff x="1299619" y="2537387"/>
              <a:chExt cx="274320" cy="2743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EF612BB-65B9-4AD2-B471-ABC2C12CAE6B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EAC8403C-CC5E-4812-BC38-40303CD7B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4D90E1DD-2DE2-4365-AF72-BC2863A65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C1BA223-3167-4267-B92C-B58A058455E7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85C04AA-38B0-49B3-BBB2-ACC5A0E9CA83}"/>
                </a:ext>
              </a:extLst>
            </p:cNvPr>
            <p:cNvGrpSpPr/>
            <p:nvPr/>
          </p:nvGrpSpPr>
          <p:grpSpPr>
            <a:xfrm>
              <a:off x="6642936" y="4906490"/>
              <a:ext cx="137160" cy="795262"/>
              <a:chOff x="6229785" y="5225481"/>
              <a:chExt cx="137160" cy="79526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1651DF0-B8A8-479E-BA9E-160D8B4ACE7D}"/>
                  </a:ext>
                </a:extLst>
              </p:cNvPr>
              <p:cNvGrpSpPr/>
              <p:nvPr/>
            </p:nvGrpSpPr>
            <p:grpSpPr>
              <a:xfrm rot="3900000" flipH="1">
                <a:off x="6229785" y="5225481"/>
                <a:ext cx="137160" cy="137160"/>
                <a:chOff x="4566025" y="2234731"/>
                <a:chExt cx="123444" cy="123444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9525E61-FB9A-4ADC-B1F9-15E7A0343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2338" y="2234731"/>
                  <a:ext cx="0" cy="1234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91D2426-8496-493B-8F7C-067C41B05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6025" y="2239071"/>
                  <a:ext cx="1234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257229D9-BEB6-463F-994E-7494F72B7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37392" y="5230168"/>
                <a:ext cx="95250" cy="790575"/>
              </a:xfrm>
              <a:prstGeom prst="rect">
                <a:avLst/>
              </a:prstGeom>
            </p:spPr>
          </p:pic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D47BE1C-1BEF-44D1-89A3-B8929A557FE8}"/>
                </a:ext>
              </a:extLst>
            </p:cNvPr>
            <p:cNvGrpSpPr/>
            <p:nvPr/>
          </p:nvGrpSpPr>
          <p:grpSpPr>
            <a:xfrm flipH="1">
              <a:off x="6195201" y="4909779"/>
              <a:ext cx="137160" cy="798910"/>
              <a:chOff x="6228084" y="5221833"/>
              <a:chExt cx="137160" cy="798910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B8DE493A-DED9-48E9-B8A1-6188CE479190}"/>
                  </a:ext>
                </a:extLst>
              </p:cNvPr>
              <p:cNvGrpSpPr/>
              <p:nvPr/>
            </p:nvGrpSpPr>
            <p:grpSpPr>
              <a:xfrm rot="3900000" flipH="1">
                <a:off x="6228084" y="5221833"/>
                <a:ext cx="137160" cy="137160"/>
                <a:chOff x="4569648" y="2234731"/>
                <a:chExt cx="123444" cy="123444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66AE1777-D443-4E56-9D58-D235E363E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2338" y="2234731"/>
                  <a:ext cx="0" cy="1234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4AF130A2-CA92-4497-9314-710BC5132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648" y="2246841"/>
                  <a:ext cx="1234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3" name="Graphic 172">
                <a:extLst>
                  <a:ext uri="{FF2B5EF4-FFF2-40B4-BE49-F238E27FC236}">
                    <a16:creationId xmlns:a16="http://schemas.microsoft.com/office/drawing/2014/main" id="{EB015BE8-E4C4-4D92-9368-26B917B41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37392" y="5230168"/>
                <a:ext cx="95250" cy="790575"/>
              </a:xfrm>
              <a:prstGeom prst="rect">
                <a:avLst/>
              </a:prstGeom>
            </p:spPr>
          </p:pic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E25C886-5C2D-4730-A3AA-9F19620907BB}"/>
                </a:ext>
              </a:extLst>
            </p:cNvPr>
            <p:cNvGrpSpPr/>
            <p:nvPr/>
          </p:nvGrpSpPr>
          <p:grpSpPr>
            <a:xfrm rot="2700000" flipH="1">
              <a:off x="6439031" y="4902428"/>
              <a:ext cx="137160" cy="137160"/>
              <a:chOff x="4569648" y="2234731"/>
              <a:chExt cx="123444" cy="123444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A8B47F-0F67-4393-83F8-4A22A9D92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2338" y="2234731"/>
                <a:ext cx="0" cy="1234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169F6B7-7561-400D-A688-AD614126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9648" y="2246841"/>
                <a:ext cx="12344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341076-0E01-4A14-8401-7AB1FED58BF9}"/>
                </a:ext>
              </a:extLst>
            </p:cNvPr>
            <p:cNvSpPr txBox="1"/>
            <p:nvPr/>
          </p:nvSpPr>
          <p:spPr>
            <a:xfrm>
              <a:off x="8895885" y="2068854"/>
              <a:ext cx="207468" cy="369332"/>
            </a:xfrm>
            <a:prstGeom prst="rect">
              <a:avLst/>
            </a:prstGeom>
            <a:solidFill>
              <a:srgbClr val="F3F3F3"/>
            </a:solidFill>
            <a:ln>
              <a:solidFill>
                <a:srgbClr val="F3F3F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F0FA21D-9729-4A20-851B-D535532E7112}"/>
                </a:ext>
              </a:extLst>
            </p:cNvPr>
            <p:cNvGrpSpPr/>
            <p:nvPr/>
          </p:nvGrpSpPr>
          <p:grpSpPr>
            <a:xfrm>
              <a:off x="6439194" y="4904276"/>
              <a:ext cx="137160" cy="800246"/>
              <a:chOff x="6439194" y="4904276"/>
              <a:chExt cx="137160" cy="800246"/>
            </a:xfrm>
          </p:grpSpPr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4FBD00E1-0950-4997-A186-30C640189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6525" y="4913947"/>
                <a:ext cx="38100" cy="790575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8342529-BB36-42F6-9EA0-E590ACB719F0}"/>
                  </a:ext>
                </a:extLst>
              </p:cNvPr>
              <p:cNvGrpSpPr/>
              <p:nvPr/>
            </p:nvGrpSpPr>
            <p:grpSpPr>
              <a:xfrm rot="2700000" flipH="1">
                <a:off x="6439194" y="4904276"/>
                <a:ext cx="137160" cy="137160"/>
                <a:chOff x="4569648" y="2234731"/>
                <a:chExt cx="123444" cy="123444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E6414A9B-39F6-48D9-B7CF-A29086D97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2338" y="2234731"/>
                  <a:ext cx="0" cy="1234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CC296E6A-EE26-47E1-9A24-5A53F1890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648" y="2246841"/>
                  <a:ext cx="1234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83279FE-2562-4F02-9540-B8A448E45118}"/>
                </a:ext>
              </a:extLst>
            </p:cNvPr>
            <p:cNvSpPr/>
            <p:nvPr/>
          </p:nvSpPr>
          <p:spPr>
            <a:xfrm>
              <a:off x="5174215" y="1879275"/>
              <a:ext cx="2697480" cy="26974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softEdge rad="1270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5D5E040-8061-4F8F-977C-21FB05A85AE1}"/>
                </a:ext>
              </a:extLst>
            </p:cNvPr>
            <p:cNvGrpSpPr/>
            <p:nvPr/>
          </p:nvGrpSpPr>
          <p:grpSpPr>
            <a:xfrm>
              <a:off x="6433855" y="1894098"/>
              <a:ext cx="182880" cy="182880"/>
              <a:chOff x="1765107" y="2175443"/>
              <a:chExt cx="182880" cy="18288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F5E4911-63A4-48D8-867A-D156C5D1C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EC2A9B6-FCE4-4522-A641-72B468B90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1A1B813-807F-4433-A5DE-1ACBBF47936D}"/>
                </a:ext>
              </a:extLst>
            </p:cNvPr>
            <p:cNvCxnSpPr>
              <a:cxnSpLocks/>
            </p:cNvCxnSpPr>
            <p:nvPr/>
          </p:nvCxnSpPr>
          <p:spPr>
            <a:xfrm>
              <a:off x="5752452" y="427036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408BA52-0738-4722-B2B7-DBA7B356C1AC}"/>
                </a:ext>
              </a:extLst>
            </p:cNvPr>
            <p:cNvCxnSpPr>
              <a:cxnSpLocks/>
            </p:cNvCxnSpPr>
            <p:nvPr/>
          </p:nvCxnSpPr>
          <p:spPr>
            <a:xfrm>
              <a:off x="6457275" y="4484237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EBD2C9-1E4C-4F04-8536-0D4EBE8DCF75}"/>
                </a:ext>
              </a:extLst>
            </p:cNvPr>
            <p:cNvCxnSpPr>
              <a:cxnSpLocks/>
            </p:cNvCxnSpPr>
            <p:nvPr/>
          </p:nvCxnSpPr>
          <p:spPr>
            <a:xfrm>
              <a:off x="7155372" y="427036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FEBF4DA-98B8-4569-B2BF-6AFA9C2102A5}"/>
                </a:ext>
              </a:extLst>
            </p:cNvPr>
            <p:cNvGrpSpPr/>
            <p:nvPr/>
          </p:nvGrpSpPr>
          <p:grpSpPr>
            <a:xfrm>
              <a:off x="7136412" y="2112489"/>
              <a:ext cx="182880" cy="182880"/>
              <a:chOff x="1765107" y="2175443"/>
              <a:chExt cx="182880" cy="182880"/>
            </a:xfrm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6B7A01C-D612-4955-AC05-70F25EF0B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D1D3E06-1631-4225-9DDE-55F313943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3271C05-2624-49C9-A7D8-541AB4A8E69D}"/>
                </a:ext>
              </a:extLst>
            </p:cNvPr>
            <p:cNvGrpSpPr/>
            <p:nvPr/>
          </p:nvGrpSpPr>
          <p:grpSpPr>
            <a:xfrm>
              <a:off x="5769424" y="2103775"/>
              <a:ext cx="182880" cy="182880"/>
              <a:chOff x="1765107" y="2175443"/>
              <a:chExt cx="182880" cy="182880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720F0AE-A2E4-4A5B-8DC1-356F38C3C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2313D72A-0590-4F43-B417-A3D99FF4D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76736C5-A195-4294-8518-ED06DE2D9D34}"/>
                </a:ext>
              </a:extLst>
            </p:cNvPr>
            <p:cNvGrpSpPr/>
            <p:nvPr/>
          </p:nvGrpSpPr>
          <p:grpSpPr>
            <a:xfrm>
              <a:off x="6642547" y="4907385"/>
              <a:ext cx="137160" cy="795262"/>
              <a:chOff x="6229785" y="5225481"/>
              <a:chExt cx="137160" cy="795262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4B801999-DF5A-4DFF-A352-496957A1605F}"/>
                  </a:ext>
                </a:extLst>
              </p:cNvPr>
              <p:cNvGrpSpPr/>
              <p:nvPr/>
            </p:nvGrpSpPr>
            <p:grpSpPr>
              <a:xfrm rot="3900000" flipH="1">
                <a:off x="6229785" y="5225481"/>
                <a:ext cx="137160" cy="137160"/>
                <a:chOff x="4566025" y="2234731"/>
                <a:chExt cx="123444" cy="123444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E58F432-5958-4C32-8C57-9BFB21C85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2338" y="2234731"/>
                  <a:ext cx="0" cy="1234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F36F811E-AA1D-4065-9585-316450A71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6025" y="2239071"/>
                  <a:ext cx="1234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0" name="Graphic 209">
                <a:extLst>
                  <a:ext uri="{FF2B5EF4-FFF2-40B4-BE49-F238E27FC236}">
                    <a16:creationId xmlns:a16="http://schemas.microsoft.com/office/drawing/2014/main" id="{9EBC2681-2982-490F-8F26-257BA108A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37392" y="5230168"/>
                <a:ext cx="95250" cy="790575"/>
              </a:xfrm>
              <a:prstGeom prst="rect">
                <a:avLst/>
              </a:prstGeom>
            </p:spPr>
          </p:pic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2C2F8CD-BF33-477C-AE43-1AEB64AEA40C}"/>
                </a:ext>
              </a:extLst>
            </p:cNvPr>
            <p:cNvGrpSpPr/>
            <p:nvPr/>
          </p:nvGrpSpPr>
          <p:grpSpPr>
            <a:xfrm flipH="1">
              <a:off x="6194812" y="4910674"/>
              <a:ext cx="137160" cy="798910"/>
              <a:chOff x="6228084" y="5221833"/>
              <a:chExt cx="137160" cy="79891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624CE7A9-6234-413B-B034-66A4B046FC79}"/>
                  </a:ext>
                </a:extLst>
              </p:cNvPr>
              <p:cNvGrpSpPr/>
              <p:nvPr/>
            </p:nvGrpSpPr>
            <p:grpSpPr>
              <a:xfrm rot="3900000" flipH="1">
                <a:off x="6228084" y="5221833"/>
                <a:ext cx="137160" cy="137160"/>
                <a:chOff x="4569648" y="2234731"/>
                <a:chExt cx="123444" cy="123444"/>
              </a:xfrm>
            </p:grpSpPr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D2CC98FB-E26C-4A85-9257-277F360AA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2338" y="2234731"/>
                  <a:ext cx="0" cy="1234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A41AE5E7-8C77-4EF7-8B0F-29C4663E0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648" y="2246841"/>
                  <a:ext cx="1234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3A4CEEB7-B914-4F41-9BFB-A003580EE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37392" y="5230168"/>
                <a:ext cx="95250" cy="790575"/>
              </a:xfrm>
              <a:prstGeom prst="rect">
                <a:avLst/>
              </a:prstGeom>
            </p:spPr>
          </p:pic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83BD259B-A255-46F2-BA52-92C830E3771C}"/>
                </a:ext>
              </a:extLst>
            </p:cNvPr>
            <p:cNvGrpSpPr/>
            <p:nvPr/>
          </p:nvGrpSpPr>
          <p:grpSpPr>
            <a:xfrm>
              <a:off x="6438805" y="4905171"/>
              <a:ext cx="137160" cy="800246"/>
              <a:chOff x="6439194" y="4904276"/>
              <a:chExt cx="137160" cy="800246"/>
            </a:xfrm>
          </p:grpSpPr>
          <p:pic>
            <p:nvPicPr>
              <p:cNvPr id="219" name="Graphic 218">
                <a:extLst>
                  <a:ext uri="{FF2B5EF4-FFF2-40B4-BE49-F238E27FC236}">
                    <a16:creationId xmlns:a16="http://schemas.microsoft.com/office/drawing/2014/main" id="{7D1C843C-77C0-4A94-9451-656F152B7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6525" y="4913947"/>
                <a:ext cx="38100" cy="790575"/>
              </a:xfrm>
              <a:prstGeom prst="rect">
                <a:avLst/>
              </a:prstGeom>
            </p:spPr>
          </p:pic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92883E82-5BC6-4A8C-83FA-68ECFB0C297D}"/>
                  </a:ext>
                </a:extLst>
              </p:cNvPr>
              <p:cNvGrpSpPr/>
              <p:nvPr/>
            </p:nvGrpSpPr>
            <p:grpSpPr>
              <a:xfrm rot="2700000" flipH="1">
                <a:off x="6439194" y="4904276"/>
                <a:ext cx="137160" cy="137160"/>
                <a:chOff x="4569648" y="2234731"/>
                <a:chExt cx="123444" cy="123444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9832E1F-D345-45C9-B56F-F3AA21E11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2338" y="2234731"/>
                  <a:ext cx="0" cy="1234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36D224C1-BF05-4810-ACA8-73FB33ECF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648" y="2246841"/>
                  <a:ext cx="1234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B012797-CD30-46F3-B9B4-59B8922B525C}"/>
                </a:ext>
              </a:extLst>
            </p:cNvPr>
            <p:cNvGrpSpPr/>
            <p:nvPr/>
          </p:nvGrpSpPr>
          <p:grpSpPr>
            <a:xfrm rot="21000000">
              <a:off x="6720831" y="784179"/>
              <a:ext cx="137160" cy="795262"/>
              <a:chOff x="6229785" y="5225481"/>
              <a:chExt cx="137160" cy="795262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289A2664-4DF5-4B9E-AB13-EFED85659719}"/>
                  </a:ext>
                </a:extLst>
              </p:cNvPr>
              <p:cNvGrpSpPr/>
              <p:nvPr/>
            </p:nvGrpSpPr>
            <p:grpSpPr>
              <a:xfrm rot="3900000" flipH="1">
                <a:off x="6229785" y="5225481"/>
                <a:ext cx="137160" cy="137160"/>
                <a:chOff x="4566025" y="2234731"/>
                <a:chExt cx="123444" cy="123444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4AED2515-AAF4-4A7E-97FA-347456F99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2338" y="2234731"/>
                  <a:ext cx="0" cy="1234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3DC23B8A-F6EF-4379-9877-FBEAF6B13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6025" y="2239071"/>
                  <a:ext cx="1234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25" name="Graphic 224">
                <a:extLst>
                  <a:ext uri="{FF2B5EF4-FFF2-40B4-BE49-F238E27FC236}">
                    <a16:creationId xmlns:a16="http://schemas.microsoft.com/office/drawing/2014/main" id="{0543D6F5-8843-4035-925E-02009DAAD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37392" y="5230168"/>
                <a:ext cx="95250" cy="790575"/>
              </a:xfrm>
              <a:prstGeom prst="rect">
                <a:avLst/>
              </a:prstGeom>
            </p:spPr>
          </p:pic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874ACC8-DC14-4FCB-AFC1-22E4AF923711}"/>
                </a:ext>
              </a:extLst>
            </p:cNvPr>
            <p:cNvGrpSpPr/>
            <p:nvPr/>
          </p:nvGrpSpPr>
          <p:grpSpPr>
            <a:xfrm rot="600000" flipH="1">
              <a:off x="6180588" y="777586"/>
              <a:ext cx="137160" cy="798910"/>
              <a:chOff x="6228084" y="5221833"/>
              <a:chExt cx="137160" cy="79891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92622537-16A1-4FF2-823E-6D4DCF9A9F15}"/>
                  </a:ext>
                </a:extLst>
              </p:cNvPr>
              <p:cNvGrpSpPr/>
              <p:nvPr/>
            </p:nvGrpSpPr>
            <p:grpSpPr>
              <a:xfrm rot="3900000" flipH="1">
                <a:off x="6228084" y="5221833"/>
                <a:ext cx="137160" cy="137160"/>
                <a:chOff x="4569648" y="2234731"/>
                <a:chExt cx="123444" cy="123444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C9B3792B-BC5F-4990-B306-EE7FB478E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2338" y="2234731"/>
                  <a:ext cx="0" cy="1234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40320C7E-3D6D-40E5-B8EF-3EE1727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648" y="2246841"/>
                  <a:ext cx="1234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0" name="Graphic 229">
                <a:extLst>
                  <a:ext uri="{FF2B5EF4-FFF2-40B4-BE49-F238E27FC236}">
                    <a16:creationId xmlns:a16="http://schemas.microsoft.com/office/drawing/2014/main" id="{5A751F32-8E7C-4FC3-B555-612E4499F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37392" y="5230168"/>
                <a:ext cx="95250" cy="790575"/>
              </a:xfrm>
              <a:prstGeom prst="rect">
                <a:avLst/>
              </a:prstGeom>
            </p:spPr>
          </p:pic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DE2A3E2-2C82-452E-ABC2-FED3E309FA7C}"/>
                </a:ext>
              </a:extLst>
            </p:cNvPr>
            <p:cNvGrpSpPr/>
            <p:nvPr/>
          </p:nvGrpSpPr>
          <p:grpSpPr>
            <a:xfrm>
              <a:off x="6463189" y="772083"/>
              <a:ext cx="137160" cy="800246"/>
              <a:chOff x="6439194" y="4904276"/>
              <a:chExt cx="137160" cy="800246"/>
            </a:xfrm>
          </p:grpSpPr>
          <p:pic>
            <p:nvPicPr>
              <p:cNvPr id="234" name="Graphic 233">
                <a:extLst>
                  <a:ext uri="{FF2B5EF4-FFF2-40B4-BE49-F238E27FC236}">
                    <a16:creationId xmlns:a16="http://schemas.microsoft.com/office/drawing/2014/main" id="{3C2E04A3-3EAC-4EF7-B701-95E6F4AF7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6525" y="4913947"/>
                <a:ext cx="38100" cy="790575"/>
              </a:xfrm>
              <a:prstGeom prst="rect">
                <a:avLst/>
              </a:prstGeom>
            </p:spPr>
          </p:pic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731D3F79-E758-436B-B58F-44CB3CE765B7}"/>
                  </a:ext>
                </a:extLst>
              </p:cNvPr>
              <p:cNvGrpSpPr/>
              <p:nvPr/>
            </p:nvGrpSpPr>
            <p:grpSpPr>
              <a:xfrm rot="2700000" flipH="1">
                <a:off x="6439194" y="4904276"/>
                <a:ext cx="137160" cy="137160"/>
                <a:chOff x="4569648" y="2234731"/>
                <a:chExt cx="123444" cy="123444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9BBFEFE3-7F83-4C49-9975-554DFAFB4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2338" y="2234731"/>
                  <a:ext cx="0" cy="1234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26F8A7D-3CD8-4F73-85F0-A696F343A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648" y="2246841"/>
                  <a:ext cx="12344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434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F7FFB1-F252-46B2-8424-A5502884F662}"/>
              </a:ext>
            </a:extLst>
          </p:cNvPr>
          <p:cNvGrpSpPr/>
          <p:nvPr/>
        </p:nvGrpSpPr>
        <p:grpSpPr>
          <a:xfrm>
            <a:off x="2833981" y="671431"/>
            <a:ext cx="7124423" cy="5577840"/>
            <a:chOff x="2833981" y="671431"/>
            <a:chExt cx="7124423" cy="557784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B15325CB-AE5F-4085-AA7B-A34A851CA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3981" y="671431"/>
              <a:ext cx="7124423" cy="5577840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39E68D1-20C4-4EDE-8D77-707CF3901B38}"/>
                </a:ext>
              </a:extLst>
            </p:cNvPr>
            <p:cNvGrpSpPr/>
            <p:nvPr/>
          </p:nvGrpSpPr>
          <p:grpSpPr>
            <a:xfrm>
              <a:off x="7041081" y="2578027"/>
              <a:ext cx="182880" cy="182880"/>
              <a:chOff x="1765107" y="2175443"/>
              <a:chExt cx="182880" cy="18288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D059A7E-356F-47C2-8B3D-CC71B1DE6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D7A184F-D014-4115-B2BF-0DA41BDA6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C58A7C-BF1A-4E0A-9FEB-8B34DAAE753B}"/>
                </a:ext>
              </a:extLst>
            </p:cNvPr>
            <p:cNvGrpSpPr/>
            <p:nvPr/>
          </p:nvGrpSpPr>
          <p:grpSpPr>
            <a:xfrm>
              <a:off x="6624793" y="2319157"/>
              <a:ext cx="182880" cy="182880"/>
              <a:chOff x="1765107" y="2175443"/>
              <a:chExt cx="182880" cy="18288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5D8834E-81B0-4F18-9C51-020F5F4A8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4EB7E0F-0A3E-44A4-A51D-67EE7A6BD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C0ECC97-C847-4B34-947C-7675BDF9AB3C}"/>
                </a:ext>
              </a:extLst>
            </p:cNvPr>
            <p:cNvGrpSpPr/>
            <p:nvPr/>
          </p:nvGrpSpPr>
          <p:grpSpPr>
            <a:xfrm>
              <a:off x="6280678" y="2246767"/>
              <a:ext cx="182880" cy="182880"/>
              <a:chOff x="1765107" y="2175443"/>
              <a:chExt cx="182880" cy="1828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75E1DBA-A55B-49A8-89F1-3409C604F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E84D05E-9A43-4988-967A-D9EC7A296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88EF8B2-B513-4DCC-A8CB-F336B114D23A}"/>
                </a:ext>
              </a:extLst>
            </p:cNvPr>
            <p:cNvGrpSpPr/>
            <p:nvPr/>
          </p:nvGrpSpPr>
          <p:grpSpPr>
            <a:xfrm>
              <a:off x="5923148" y="2319157"/>
              <a:ext cx="182880" cy="182880"/>
              <a:chOff x="1765107" y="2175443"/>
              <a:chExt cx="182880" cy="18288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8F2FDCA-06CC-483A-A1E4-A4AC544E7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A1BE341-3B89-4154-A5AD-DB6FAD7E0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C84761A-6FC0-415F-A4FE-16EFE9EEECBA}"/>
                </a:ext>
              </a:extLst>
            </p:cNvPr>
            <p:cNvGrpSpPr/>
            <p:nvPr/>
          </p:nvGrpSpPr>
          <p:grpSpPr>
            <a:xfrm>
              <a:off x="5570883" y="2578027"/>
              <a:ext cx="182880" cy="182880"/>
              <a:chOff x="1765107" y="2175443"/>
              <a:chExt cx="182880" cy="18288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636554E-C7D9-40AF-B391-E6D6F1FDF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9A8DDCE-2E2D-4EFF-86A3-B3E685CC4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AA81D5-7E8B-415B-A6CE-0AADD539A103}"/>
                </a:ext>
              </a:extLst>
            </p:cNvPr>
            <p:cNvCxnSpPr>
              <a:cxnSpLocks/>
            </p:cNvCxnSpPr>
            <p:nvPr/>
          </p:nvCxnSpPr>
          <p:spPr>
            <a:xfrm>
              <a:off x="5474118" y="4184320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F7DD9B3-9C7E-4141-811F-3A5F454731CF}"/>
                </a:ext>
              </a:extLst>
            </p:cNvPr>
            <p:cNvCxnSpPr>
              <a:cxnSpLocks/>
            </p:cNvCxnSpPr>
            <p:nvPr/>
          </p:nvCxnSpPr>
          <p:spPr>
            <a:xfrm>
              <a:off x="5814596" y="4407555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22BA7A1-5E1D-4B68-8BC5-07FDC8D9B8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4684" y="4541378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999B6D0-CF0A-46A9-9BE6-47E8C5BE8C5A}"/>
                </a:ext>
              </a:extLst>
            </p:cNvPr>
            <p:cNvCxnSpPr>
              <a:cxnSpLocks/>
            </p:cNvCxnSpPr>
            <p:nvPr/>
          </p:nvCxnSpPr>
          <p:spPr>
            <a:xfrm>
              <a:off x="6747886" y="4439918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2C7C7D-03A0-497B-90A0-A9C02511CEC7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61" y="417498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Half Frame 119">
              <a:extLst>
                <a:ext uri="{FF2B5EF4-FFF2-40B4-BE49-F238E27FC236}">
                  <a16:creationId xmlns:a16="http://schemas.microsoft.com/office/drawing/2014/main" id="{91FB7EB3-5F0E-4F58-BD34-37A900ABED5D}"/>
                </a:ext>
              </a:extLst>
            </p:cNvPr>
            <p:cNvSpPr/>
            <p:nvPr/>
          </p:nvSpPr>
          <p:spPr>
            <a:xfrm rot="2700000">
              <a:off x="3393313" y="344426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Half Frame 120">
              <a:extLst>
                <a:ext uri="{FF2B5EF4-FFF2-40B4-BE49-F238E27FC236}">
                  <a16:creationId xmlns:a16="http://schemas.microsoft.com/office/drawing/2014/main" id="{68F7CABF-69ED-42F9-AC4A-91C32E07ECF5}"/>
                </a:ext>
              </a:extLst>
            </p:cNvPr>
            <p:cNvSpPr/>
            <p:nvPr/>
          </p:nvSpPr>
          <p:spPr>
            <a:xfrm rot="2700000">
              <a:off x="3675818" y="345272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Half Frame 121">
              <a:extLst>
                <a:ext uri="{FF2B5EF4-FFF2-40B4-BE49-F238E27FC236}">
                  <a16:creationId xmlns:a16="http://schemas.microsoft.com/office/drawing/2014/main" id="{55B03A18-1785-4326-8E72-052FA6F00C62}"/>
                </a:ext>
              </a:extLst>
            </p:cNvPr>
            <p:cNvSpPr/>
            <p:nvPr/>
          </p:nvSpPr>
          <p:spPr>
            <a:xfrm rot="2700000">
              <a:off x="3937574" y="345272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Half Frame 122">
              <a:extLst>
                <a:ext uri="{FF2B5EF4-FFF2-40B4-BE49-F238E27FC236}">
                  <a16:creationId xmlns:a16="http://schemas.microsoft.com/office/drawing/2014/main" id="{E58C9365-8FD9-45EB-AE81-8C7C138B4B7C}"/>
                </a:ext>
              </a:extLst>
            </p:cNvPr>
            <p:cNvSpPr/>
            <p:nvPr/>
          </p:nvSpPr>
          <p:spPr>
            <a:xfrm rot="2700000">
              <a:off x="4204342" y="345272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Half Frame 123">
              <a:extLst>
                <a:ext uri="{FF2B5EF4-FFF2-40B4-BE49-F238E27FC236}">
                  <a16:creationId xmlns:a16="http://schemas.microsoft.com/office/drawing/2014/main" id="{61109C46-DD66-402D-B8DD-984D92A435F2}"/>
                </a:ext>
              </a:extLst>
            </p:cNvPr>
            <p:cNvSpPr/>
            <p:nvPr/>
          </p:nvSpPr>
          <p:spPr>
            <a:xfrm rot="2700000">
              <a:off x="4451160" y="3435287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Half Frame 124">
              <a:extLst>
                <a:ext uri="{FF2B5EF4-FFF2-40B4-BE49-F238E27FC236}">
                  <a16:creationId xmlns:a16="http://schemas.microsoft.com/office/drawing/2014/main" id="{C8CF4D6F-1BBA-499A-98F2-76474D16F6CD}"/>
                </a:ext>
              </a:extLst>
            </p:cNvPr>
            <p:cNvSpPr/>
            <p:nvPr/>
          </p:nvSpPr>
          <p:spPr>
            <a:xfrm rot="2700000">
              <a:off x="4654180" y="344426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Half Frame 125">
              <a:extLst>
                <a:ext uri="{FF2B5EF4-FFF2-40B4-BE49-F238E27FC236}">
                  <a16:creationId xmlns:a16="http://schemas.microsoft.com/office/drawing/2014/main" id="{643A5EF3-EDBC-4B86-BD06-15C0EE2C5890}"/>
                </a:ext>
              </a:extLst>
            </p:cNvPr>
            <p:cNvSpPr/>
            <p:nvPr/>
          </p:nvSpPr>
          <p:spPr>
            <a:xfrm rot="2700000">
              <a:off x="4860526" y="343528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Half Frame 128">
              <a:extLst>
                <a:ext uri="{FF2B5EF4-FFF2-40B4-BE49-F238E27FC236}">
                  <a16:creationId xmlns:a16="http://schemas.microsoft.com/office/drawing/2014/main" id="{37E9DBF0-7BCE-43A1-8FEF-181AB5DB71C6}"/>
                </a:ext>
              </a:extLst>
            </p:cNvPr>
            <p:cNvSpPr/>
            <p:nvPr/>
          </p:nvSpPr>
          <p:spPr>
            <a:xfrm rot="2700000">
              <a:off x="8030985" y="344511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Half Frame 130">
              <a:extLst>
                <a:ext uri="{FF2B5EF4-FFF2-40B4-BE49-F238E27FC236}">
                  <a16:creationId xmlns:a16="http://schemas.microsoft.com/office/drawing/2014/main" id="{E6465003-2195-4C7E-9FAF-DFFEB29F5E1D}"/>
                </a:ext>
              </a:extLst>
            </p:cNvPr>
            <p:cNvSpPr/>
            <p:nvPr/>
          </p:nvSpPr>
          <p:spPr>
            <a:xfrm rot="2700000">
              <a:off x="8240292" y="343749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Half Frame 131">
              <a:extLst>
                <a:ext uri="{FF2B5EF4-FFF2-40B4-BE49-F238E27FC236}">
                  <a16:creationId xmlns:a16="http://schemas.microsoft.com/office/drawing/2014/main" id="{327DB370-D1F2-4BAF-9307-A21C88F7D0F1}"/>
                </a:ext>
              </a:extLst>
            </p:cNvPr>
            <p:cNvSpPr/>
            <p:nvPr/>
          </p:nvSpPr>
          <p:spPr>
            <a:xfrm rot="2700000">
              <a:off x="8487007" y="343749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Half Frame 132">
              <a:extLst>
                <a:ext uri="{FF2B5EF4-FFF2-40B4-BE49-F238E27FC236}">
                  <a16:creationId xmlns:a16="http://schemas.microsoft.com/office/drawing/2014/main" id="{2196996C-D510-4CA3-8794-C47627C8AE83}"/>
                </a:ext>
              </a:extLst>
            </p:cNvPr>
            <p:cNvSpPr/>
            <p:nvPr/>
          </p:nvSpPr>
          <p:spPr>
            <a:xfrm rot="2700000">
              <a:off x="8750651" y="343749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Half Frame 133">
              <a:extLst>
                <a:ext uri="{FF2B5EF4-FFF2-40B4-BE49-F238E27FC236}">
                  <a16:creationId xmlns:a16="http://schemas.microsoft.com/office/drawing/2014/main" id="{2358E512-E8B6-41DE-8B47-DB0C3F34EC2A}"/>
                </a:ext>
              </a:extLst>
            </p:cNvPr>
            <p:cNvSpPr/>
            <p:nvPr/>
          </p:nvSpPr>
          <p:spPr>
            <a:xfrm rot="2700000">
              <a:off x="9017917" y="343749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Half Frame 134">
              <a:extLst>
                <a:ext uri="{FF2B5EF4-FFF2-40B4-BE49-F238E27FC236}">
                  <a16:creationId xmlns:a16="http://schemas.microsoft.com/office/drawing/2014/main" id="{D447AE76-1719-413A-924C-965D1294FE2D}"/>
                </a:ext>
              </a:extLst>
            </p:cNvPr>
            <p:cNvSpPr/>
            <p:nvPr/>
          </p:nvSpPr>
          <p:spPr>
            <a:xfrm rot="2700000">
              <a:off x="9299493" y="343748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Half Frame 135">
              <a:extLst>
                <a:ext uri="{FF2B5EF4-FFF2-40B4-BE49-F238E27FC236}">
                  <a16:creationId xmlns:a16="http://schemas.microsoft.com/office/drawing/2014/main" id="{4A1707EA-9D92-43B6-AFF4-58E752C8F083}"/>
                </a:ext>
              </a:extLst>
            </p:cNvPr>
            <p:cNvSpPr/>
            <p:nvPr/>
          </p:nvSpPr>
          <p:spPr>
            <a:xfrm rot="2700000">
              <a:off x="9003646" y="13963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Half Frame 137">
              <a:extLst>
                <a:ext uri="{FF2B5EF4-FFF2-40B4-BE49-F238E27FC236}">
                  <a16:creationId xmlns:a16="http://schemas.microsoft.com/office/drawing/2014/main" id="{60876CD8-FD64-46AA-9614-D9CAA55CB590}"/>
                </a:ext>
              </a:extLst>
            </p:cNvPr>
            <p:cNvSpPr/>
            <p:nvPr/>
          </p:nvSpPr>
          <p:spPr>
            <a:xfrm rot="2700000">
              <a:off x="8629230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Half Frame 138">
              <a:extLst>
                <a:ext uri="{FF2B5EF4-FFF2-40B4-BE49-F238E27FC236}">
                  <a16:creationId xmlns:a16="http://schemas.microsoft.com/office/drawing/2014/main" id="{883E1F25-5C7D-4EBE-9881-3067F11840D3}"/>
                </a:ext>
              </a:extLst>
            </p:cNvPr>
            <p:cNvSpPr/>
            <p:nvPr/>
          </p:nvSpPr>
          <p:spPr>
            <a:xfrm rot="2700000">
              <a:off x="8226113" y="139869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Half Frame 139">
              <a:extLst>
                <a:ext uri="{FF2B5EF4-FFF2-40B4-BE49-F238E27FC236}">
                  <a16:creationId xmlns:a16="http://schemas.microsoft.com/office/drawing/2014/main" id="{D00344F8-B24C-43A0-82D6-8CC061663E7F}"/>
                </a:ext>
              </a:extLst>
            </p:cNvPr>
            <p:cNvSpPr/>
            <p:nvPr/>
          </p:nvSpPr>
          <p:spPr>
            <a:xfrm rot="2580000">
              <a:off x="7863146" y="139606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Half Frame 140">
              <a:extLst>
                <a:ext uri="{FF2B5EF4-FFF2-40B4-BE49-F238E27FC236}">
                  <a16:creationId xmlns:a16="http://schemas.microsoft.com/office/drawing/2014/main" id="{2B602CAF-9E38-47E5-9347-FB75630C5404}"/>
                </a:ext>
              </a:extLst>
            </p:cNvPr>
            <p:cNvSpPr/>
            <p:nvPr/>
          </p:nvSpPr>
          <p:spPr>
            <a:xfrm rot="2400000">
              <a:off x="7499173" y="139606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Half Frame 141">
              <a:extLst>
                <a:ext uri="{FF2B5EF4-FFF2-40B4-BE49-F238E27FC236}">
                  <a16:creationId xmlns:a16="http://schemas.microsoft.com/office/drawing/2014/main" id="{50AAC208-503C-4B72-B75A-C96F40B2AB3C}"/>
                </a:ext>
              </a:extLst>
            </p:cNvPr>
            <p:cNvSpPr/>
            <p:nvPr/>
          </p:nvSpPr>
          <p:spPr>
            <a:xfrm rot="1860000">
              <a:off x="7126832" y="139607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Half Frame 144">
              <a:extLst>
                <a:ext uri="{FF2B5EF4-FFF2-40B4-BE49-F238E27FC236}">
                  <a16:creationId xmlns:a16="http://schemas.microsoft.com/office/drawing/2014/main" id="{12C91E9C-888B-4DD4-9C28-671CE099323A}"/>
                </a:ext>
              </a:extLst>
            </p:cNvPr>
            <p:cNvSpPr/>
            <p:nvPr/>
          </p:nvSpPr>
          <p:spPr>
            <a:xfrm rot="3240000">
              <a:off x="5553883" y="139606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Half Frame 145">
              <a:extLst>
                <a:ext uri="{FF2B5EF4-FFF2-40B4-BE49-F238E27FC236}">
                  <a16:creationId xmlns:a16="http://schemas.microsoft.com/office/drawing/2014/main" id="{A88F35E9-7FC1-4F18-B694-243319A13510}"/>
                </a:ext>
              </a:extLst>
            </p:cNvPr>
            <p:cNvSpPr/>
            <p:nvPr/>
          </p:nvSpPr>
          <p:spPr>
            <a:xfrm rot="3060000">
              <a:off x="5189619" y="139606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Half Frame 146">
              <a:extLst>
                <a:ext uri="{FF2B5EF4-FFF2-40B4-BE49-F238E27FC236}">
                  <a16:creationId xmlns:a16="http://schemas.microsoft.com/office/drawing/2014/main" id="{4C0FDD97-0B07-4FE5-B2F3-D3928ABF7F7F}"/>
                </a:ext>
              </a:extLst>
            </p:cNvPr>
            <p:cNvSpPr/>
            <p:nvPr/>
          </p:nvSpPr>
          <p:spPr>
            <a:xfrm rot="2700000">
              <a:off x="4831108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Half Frame 147">
              <a:extLst>
                <a:ext uri="{FF2B5EF4-FFF2-40B4-BE49-F238E27FC236}">
                  <a16:creationId xmlns:a16="http://schemas.microsoft.com/office/drawing/2014/main" id="{9E69785C-27CD-4428-A87E-D5A729973D13}"/>
                </a:ext>
              </a:extLst>
            </p:cNvPr>
            <p:cNvSpPr/>
            <p:nvPr/>
          </p:nvSpPr>
          <p:spPr>
            <a:xfrm rot="2700000">
              <a:off x="4466440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Half Frame 148">
              <a:extLst>
                <a:ext uri="{FF2B5EF4-FFF2-40B4-BE49-F238E27FC236}">
                  <a16:creationId xmlns:a16="http://schemas.microsoft.com/office/drawing/2014/main" id="{DA57BA38-6C6A-485B-809C-FF0D0A33D28C}"/>
                </a:ext>
              </a:extLst>
            </p:cNvPr>
            <p:cNvSpPr/>
            <p:nvPr/>
          </p:nvSpPr>
          <p:spPr>
            <a:xfrm rot="2700000">
              <a:off x="3299222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Half Frame 150">
              <a:extLst>
                <a:ext uri="{FF2B5EF4-FFF2-40B4-BE49-F238E27FC236}">
                  <a16:creationId xmlns:a16="http://schemas.microsoft.com/office/drawing/2014/main" id="{B1986CF0-1088-44F2-89C7-B734FEC058BA}"/>
                </a:ext>
              </a:extLst>
            </p:cNvPr>
            <p:cNvSpPr/>
            <p:nvPr/>
          </p:nvSpPr>
          <p:spPr>
            <a:xfrm rot="2700000">
              <a:off x="2989255" y="139581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A055BAD-FBE6-4742-87D0-BBA99D3A94EF}"/>
                </a:ext>
              </a:extLst>
            </p:cNvPr>
            <p:cNvGrpSpPr/>
            <p:nvPr/>
          </p:nvGrpSpPr>
          <p:grpSpPr>
            <a:xfrm>
              <a:off x="5274920" y="4271495"/>
              <a:ext cx="274320" cy="274320"/>
              <a:chOff x="1299619" y="2537387"/>
              <a:chExt cx="274320" cy="27432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F2C03F3-4330-413E-9C42-4E625F59004F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3F981B4-2986-4D2A-8EE1-8ACA5D674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E6D68C59-57B3-404E-A27F-D7D2F0BC4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912FA28-D71A-4E57-ACF6-1CA965813EE2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40E1099-0628-4BBB-A3FE-DE9BA79EAB43}"/>
                </a:ext>
              </a:extLst>
            </p:cNvPr>
            <p:cNvGrpSpPr/>
            <p:nvPr/>
          </p:nvGrpSpPr>
          <p:grpSpPr>
            <a:xfrm>
              <a:off x="5625440" y="4549907"/>
              <a:ext cx="274320" cy="274320"/>
              <a:chOff x="1299619" y="2537387"/>
              <a:chExt cx="274320" cy="27432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C40760F-1D5C-4FF7-95BC-8E0678A730B7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720BF3DC-E118-43E5-87EE-B7E992FD4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E1458B6-7125-43CD-AD2B-89EE7A26D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8F66092-4D73-4553-8DE5-3EBBEA906C38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1DC28C0-4B55-4520-846A-5323ACAA1C73}"/>
                </a:ext>
              </a:extLst>
            </p:cNvPr>
            <p:cNvGrpSpPr/>
            <p:nvPr/>
          </p:nvGrpSpPr>
          <p:grpSpPr>
            <a:xfrm>
              <a:off x="6229386" y="4708544"/>
              <a:ext cx="274320" cy="274320"/>
              <a:chOff x="1299619" y="2537387"/>
              <a:chExt cx="274320" cy="274320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4DECB5B5-7CDB-44DE-980B-3F643E2DC485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22C7F733-9D18-47F9-95A8-FB3FC802E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BDB2A1D-9786-4102-8277-13EC0FE2B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1E99E9D5-460F-44F8-B0B1-11063E82BF8D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BDB21F7-8748-4170-A626-40770302E033}"/>
                </a:ext>
              </a:extLst>
            </p:cNvPr>
            <p:cNvGrpSpPr/>
            <p:nvPr/>
          </p:nvGrpSpPr>
          <p:grpSpPr>
            <a:xfrm>
              <a:off x="6741261" y="4613315"/>
              <a:ext cx="274320" cy="274320"/>
              <a:chOff x="1299619" y="2537387"/>
              <a:chExt cx="274320" cy="27432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A5784C5-0025-4BD3-BDC4-0E4D3133D0E4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E203396E-9706-4F16-B97D-68E5B40BF3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599F1372-4635-4714-B2C8-3EECEF838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1814330F-0CC7-48D0-ABC3-E4ECC98CA0EF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5E87934-71C5-40BE-AAEA-E3CCA885375A}"/>
                </a:ext>
              </a:extLst>
            </p:cNvPr>
            <p:cNvGrpSpPr/>
            <p:nvPr/>
          </p:nvGrpSpPr>
          <p:grpSpPr>
            <a:xfrm>
              <a:off x="7145366" y="4372308"/>
              <a:ext cx="274320" cy="274320"/>
              <a:chOff x="1299619" y="2537387"/>
              <a:chExt cx="274320" cy="27432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2E559A7-6951-4C6E-8107-87B8747534DC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37B0EDB0-BA0F-4550-93AD-F6444FEEE7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24A4BC33-8355-400B-9EE9-53803B533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47F19B1-46DC-4305-AAE9-6A298046B64F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87A7C90-E007-441C-835B-D1D9CB50567C}"/>
                </a:ext>
              </a:extLst>
            </p:cNvPr>
            <p:cNvGrpSpPr/>
            <p:nvPr/>
          </p:nvGrpSpPr>
          <p:grpSpPr>
            <a:xfrm>
              <a:off x="5376834" y="2248876"/>
              <a:ext cx="274320" cy="274320"/>
              <a:chOff x="1299619" y="2537387"/>
              <a:chExt cx="274320" cy="274320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F80A602-41A6-406C-8A71-0B0766055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50D0E681-713A-4DB3-A19E-90816FB9A085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F351C7-AEBB-45D3-8E8B-A7880F89527D}"/>
                </a:ext>
              </a:extLst>
            </p:cNvPr>
            <p:cNvGrpSpPr/>
            <p:nvPr/>
          </p:nvGrpSpPr>
          <p:grpSpPr>
            <a:xfrm>
              <a:off x="5677436" y="2063887"/>
              <a:ext cx="274320" cy="274320"/>
              <a:chOff x="1299619" y="2537387"/>
              <a:chExt cx="274320" cy="274320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BA59FFA-7395-4558-AE33-D3F702C39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2438C230-C228-4590-9F1C-69CE5000A4AA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50DE2D6-1A1C-45C7-A54D-41968E1E7B8B}"/>
                </a:ext>
              </a:extLst>
            </p:cNvPr>
            <p:cNvGrpSpPr/>
            <p:nvPr/>
          </p:nvGrpSpPr>
          <p:grpSpPr>
            <a:xfrm>
              <a:off x="6226854" y="1933779"/>
              <a:ext cx="274320" cy="274320"/>
              <a:chOff x="1299619" y="2537387"/>
              <a:chExt cx="274320" cy="274320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927B09-9832-46ED-96A1-A258CF121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CB302C2-F28F-442F-BDBC-C0C8E41E9F6F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6BEA142-D5F3-4BD5-9C23-EDCEE587C076}"/>
                </a:ext>
              </a:extLst>
            </p:cNvPr>
            <p:cNvGrpSpPr/>
            <p:nvPr/>
          </p:nvGrpSpPr>
          <p:grpSpPr>
            <a:xfrm>
              <a:off x="6724199" y="2014371"/>
              <a:ext cx="274320" cy="274320"/>
              <a:chOff x="1299619" y="2537387"/>
              <a:chExt cx="274320" cy="274320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9E8651D0-D5E7-4525-8C60-A98CC752C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116A9F7B-D0F0-4B18-8B92-A9E6BF25E0A7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93AD194-35D6-4AE0-B083-300B8CA9053A}"/>
                </a:ext>
              </a:extLst>
            </p:cNvPr>
            <p:cNvGrpSpPr/>
            <p:nvPr/>
          </p:nvGrpSpPr>
          <p:grpSpPr>
            <a:xfrm>
              <a:off x="7122606" y="2251766"/>
              <a:ext cx="274320" cy="274320"/>
              <a:chOff x="1299619" y="2537387"/>
              <a:chExt cx="274320" cy="274320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081BE1AC-8D5B-47F9-883B-B32466383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FDEF8E2-5509-4FAE-8643-031CFE285507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02" name="Half Frame 201">
              <a:extLst>
                <a:ext uri="{FF2B5EF4-FFF2-40B4-BE49-F238E27FC236}">
                  <a16:creationId xmlns:a16="http://schemas.microsoft.com/office/drawing/2014/main" id="{762523FD-22F0-42A3-BD0D-70728D9DE283}"/>
                </a:ext>
              </a:extLst>
            </p:cNvPr>
            <p:cNvSpPr/>
            <p:nvPr/>
          </p:nvSpPr>
          <p:spPr>
            <a:xfrm rot="2700000">
              <a:off x="7825590" y="343748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Half Frame 202">
              <a:extLst>
                <a:ext uri="{FF2B5EF4-FFF2-40B4-BE49-F238E27FC236}">
                  <a16:creationId xmlns:a16="http://schemas.microsoft.com/office/drawing/2014/main" id="{19C448FE-C052-49D5-B3AA-52CC8BD412FC}"/>
                </a:ext>
              </a:extLst>
            </p:cNvPr>
            <p:cNvSpPr/>
            <p:nvPr/>
          </p:nvSpPr>
          <p:spPr>
            <a:xfrm rot="2100000">
              <a:off x="6757655" y="138890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Half Frame 203">
              <a:extLst>
                <a:ext uri="{FF2B5EF4-FFF2-40B4-BE49-F238E27FC236}">
                  <a16:creationId xmlns:a16="http://schemas.microsoft.com/office/drawing/2014/main" id="{7C8795A6-B8FC-4A66-BFC4-60DB7F3D1B3A}"/>
                </a:ext>
              </a:extLst>
            </p:cNvPr>
            <p:cNvSpPr/>
            <p:nvPr/>
          </p:nvSpPr>
          <p:spPr>
            <a:xfrm rot="3300000">
              <a:off x="5932757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Half Frame 105">
              <a:extLst>
                <a:ext uri="{FF2B5EF4-FFF2-40B4-BE49-F238E27FC236}">
                  <a16:creationId xmlns:a16="http://schemas.microsoft.com/office/drawing/2014/main" id="{E6D252E9-1491-4A02-BCE9-0671B5AB4511}"/>
                </a:ext>
              </a:extLst>
            </p:cNvPr>
            <p:cNvSpPr/>
            <p:nvPr/>
          </p:nvSpPr>
          <p:spPr>
            <a:xfrm rot="2700000">
              <a:off x="3680222" y="141105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Half Frame 106">
              <a:extLst>
                <a:ext uri="{FF2B5EF4-FFF2-40B4-BE49-F238E27FC236}">
                  <a16:creationId xmlns:a16="http://schemas.microsoft.com/office/drawing/2014/main" id="{FA89C881-0895-4B35-93ED-48179E200B94}"/>
                </a:ext>
              </a:extLst>
            </p:cNvPr>
            <p:cNvSpPr/>
            <p:nvPr/>
          </p:nvSpPr>
          <p:spPr>
            <a:xfrm rot="2700000">
              <a:off x="4060256" y="139581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Half Frame 107">
              <a:extLst>
                <a:ext uri="{FF2B5EF4-FFF2-40B4-BE49-F238E27FC236}">
                  <a16:creationId xmlns:a16="http://schemas.microsoft.com/office/drawing/2014/main" id="{F4BA74DA-CAD3-490A-9BCE-4A4111B75726}"/>
                </a:ext>
              </a:extLst>
            </p:cNvPr>
            <p:cNvSpPr/>
            <p:nvPr/>
          </p:nvSpPr>
          <p:spPr>
            <a:xfrm rot="2700000">
              <a:off x="9391190" y="141105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Half Frame 108">
              <a:extLst>
                <a:ext uri="{FF2B5EF4-FFF2-40B4-BE49-F238E27FC236}">
                  <a16:creationId xmlns:a16="http://schemas.microsoft.com/office/drawing/2014/main" id="{C146FEEA-B7DC-4263-8A92-21BFCE1552F7}"/>
                </a:ext>
              </a:extLst>
            </p:cNvPr>
            <p:cNvSpPr/>
            <p:nvPr/>
          </p:nvSpPr>
          <p:spPr>
            <a:xfrm rot="2700000">
              <a:off x="9701157" y="139581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Half Frame 109">
              <a:extLst>
                <a:ext uri="{FF2B5EF4-FFF2-40B4-BE49-F238E27FC236}">
                  <a16:creationId xmlns:a16="http://schemas.microsoft.com/office/drawing/2014/main" id="{49BEFF66-7E92-46BF-8B3A-E106BEA929CB}"/>
                </a:ext>
              </a:extLst>
            </p:cNvPr>
            <p:cNvSpPr/>
            <p:nvPr/>
          </p:nvSpPr>
          <p:spPr>
            <a:xfrm rot="2700000">
              <a:off x="9584880" y="344511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Half Frame 110">
              <a:extLst>
                <a:ext uri="{FF2B5EF4-FFF2-40B4-BE49-F238E27FC236}">
                  <a16:creationId xmlns:a16="http://schemas.microsoft.com/office/drawing/2014/main" id="{A2A9E96A-5DAB-4623-986C-BAB7987D65DB}"/>
                </a:ext>
              </a:extLst>
            </p:cNvPr>
            <p:cNvSpPr/>
            <p:nvPr/>
          </p:nvSpPr>
          <p:spPr>
            <a:xfrm rot="2700000">
              <a:off x="9847148" y="344426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Half Frame 111">
              <a:extLst>
                <a:ext uri="{FF2B5EF4-FFF2-40B4-BE49-F238E27FC236}">
                  <a16:creationId xmlns:a16="http://schemas.microsoft.com/office/drawing/2014/main" id="{CDDF0AD9-0A53-4429-ACB4-540C20B7C63F}"/>
                </a:ext>
              </a:extLst>
            </p:cNvPr>
            <p:cNvSpPr/>
            <p:nvPr/>
          </p:nvSpPr>
          <p:spPr>
            <a:xfrm rot="2700000">
              <a:off x="3107926" y="345272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Half Frame 112">
              <a:extLst>
                <a:ext uri="{FF2B5EF4-FFF2-40B4-BE49-F238E27FC236}">
                  <a16:creationId xmlns:a16="http://schemas.microsoft.com/office/drawing/2014/main" id="{EC98E9AF-0E3D-48AA-9899-2D63B9BDEC1C}"/>
                </a:ext>
              </a:extLst>
            </p:cNvPr>
            <p:cNvSpPr/>
            <p:nvPr/>
          </p:nvSpPr>
          <p:spPr>
            <a:xfrm rot="2700000">
              <a:off x="2840457" y="344426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Half Frame 113">
              <a:extLst>
                <a:ext uri="{FF2B5EF4-FFF2-40B4-BE49-F238E27FC236}">
                  <a16:creationId xmlns:a16="http://schemas.microsoft.com/office/drawing/2014/main" id="{3B7FB302-CDB6-4338-8711-14F3036640DB}"/>
                </a:ext>
              </a:extLst>
            </p:cNvPr>
            <p:cNvSpPr/>
            <p:nvPr/>
          </p:nvSpPr>
          <p:spPr>
            <a:xfrm rot="2700000">
              <a:off x="9011189" y="54112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Half Frame 114">
              <a:extLst>
                <a:ext uri="{FF2B5EF4-FFF2-40B4-BE49-F238E27FC236}">
                  <a16:creationId xmlns:a16="http://schemas.microsoft.com/office/drawing/2014/main" id="{6C46363D-14A4-4DDC-932F-D67DBCE16E84}"/>
                </a:ext>
              </a:extLst>
            </p:cNvPr>
            <p:cNvSpPr/>
            <p:nvPr/>
          </p:nvSpPr>
          <p:spPr>
            <a:xfrm rot="2700000">
              <a:off x="8638297" y="540690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Half Frame 115">
              <a:extLst>
                <a:ext uri="{FF2B5EF4-FFF2-40B4-BE49-F238E27FC236}">
                  <a16:creationId xmlns:a16="http://schemas.microsoft.com/office/drawing/2014/main" id="{D416E830-D9B4-471B-8067-B8A4815B9989}"/>
                </a:ext>
              </a:extLst>
            </p:cNvPr>
            <p:cNvSpPr/>
            <p:nvPr/>
          </p:nvSpPr>
          <p:spPr>
            <a:xfrm rot="2700000">
              <a:off x="8229084" y="540978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Half Frame 116">
              <a:extLst>
                <a:ext uri="{FF2B5EF4-FFF2-40B4-BE49-F238E27FC236}">
                  <a16:creationId xmlns:a16="http://schemas.microsoft.com/office/drawing/2014/main" id="{C055D2F2-049B-4B4B-9D54-1E564E968619}"/>
                </a:ext>
              </a:extLst>
            </p:cNvPr>
            <p:cNvSpPr/>
            <p:nvPr/>
          </p:nvSpPr>
          <p:spPr>
            <a:xfrm rot="2580000">
              <a:off x="7870887" y="539904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Half Frame 117">
              <a:extLst>
                <a:ext uri="{FF2B5EF4-FFF2-40B4-BE49-F238E27FC236}">
                  <a16:creationId xmlns:a16="http://schemas.microsoft.com/office/drawing/2014/main" id="{699A5B7C-975F-48E3-BD94-A13CF496F85A}"/>
                </a:ext>
              </a:extLst>
            </p:cNvPr>
            <p:cNvSpPr/>
            <p:nvPr/>
          </p:nvSpPr>
          <p:spPr>
            <a:xfrm rot="2400000">
              <a:off x="5173419" y="5399257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Half Frame 118">
              <a:extLst>
                <a:ext uri="{FF2B5EF4-FFF2-40B4-BE49-F238E27FC236}">
                  <a16:creationId xmlns:a16="http://schemas.microsoft.com/office/drawing/2014/main" id="{0F32AD70-98A9-4F0C-AC4A-F7308C1C70EB}"/>
                </a:ext>
              </a:extLst>
            </p:cNvPr>
            <p:cNvSpPr/>
            <p:nvPr/>
          </p:nvSpPr>
          <p:spPr>
            <a:xfrm rot="1860000">
              <a:off x="5545216" y="540690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Half Frame 126">
              <a:extLst>
                <a:ext uri="{FF2B5EF4-FFF2-40B4-BE49-F238E27FC236}">
                  <a16:creationId xmlns:a16="http://schemas.microsoft.com/office/drawing/2014/main" id="{89292B7C-CEBF-42CB-BB99-6F205DBF9BDC}"/>
                </a:ext>
              </a:extLst>
            </p:cNvPr>
            <p:cNvSpPr/>
            <p:nvPr/>
          </p:nvSpPr>
          <p:spPr>
            <a:xfrm rot="3240000">
              <a:off x="7143229" y="540690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Half Frame 127">
              <a:extLst>
                <a:ext uri="{FF2B5EF4-FFF2-40B4-BE49-F238E27FC236}">
                  <a16:creationId xmlns:a16="http://schemas.microsoft.com/office/drawing/2014/main" id="{24595573-FC57-4240-996D-805AE8834EC7}"/>
                </a:ext>
              </a:extLst>
            </p:cNvPr>
            <p:cNvSpPr/>
            <p:nvPr/>
          </p:nvSpPr>
          <p:spPr>
            <a:xfrm rot="3060000">
              <a:off x="7506412" y="542116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Half Frame 129">
              <a:extLst>
                <a:ext uri="{FF2B5EF4-FFF2-40B4-BE49-F238E27FC236}">
                  <a16:creationId xmlns:a16="http://schemas.microsoft.com/office/drawing/2014/main" id="{12C7D005-E164-48BD-986D-CEEB65330842}"/>
                </a:ext>
              </a:extLst>
            </p:cNvPr>
            <p:cNvSpPr/>
            <p:nvPr/>
          </p:nvSpPr>
          <p:spPr>
            <a:xfrm rot="2700000">
              <a:off x="4815791" y="540690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Half Frame 136">
              <a:extLst>
                <a:ext uri="{FF2B5EF4-FFF2-40B4-BE49-F238E27FC236}">
                  <a16:creationId xmlns:a16="http://schemas.microsoft.com/office/drawing/2014/main" id="{A8126882-C278-4B21-8D62-5DECC9895FAA}"/>
                </a:ext>
              </a:extLst>
            </p:cNvPr>
            <p:cNvSpPr/>
            <p:nvPr/>
          </p:nvSpPr>
          <p:spPr>
            <a:xfrm rot="2700000">
              <a:off x="4463315" y="540690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Half Frame 142">
              <a:extLst>
                <a:ext uri="{FF2B5EF4-FFF2-40B4-BE49-F238E27FC236}">
                  <a16:creationId xmlns:a16="http://schemas.microsoft.com/office/drawing/2014/main" id="{95D57615-5572-4E33-8A8C-A81E4C0B37D8}"/>
                </a:ext>
              </a:extLst>
            </p:cNvPr>
            <p:cNvSpPr/>
            <p:nvPr/>
          </p:nvSpPr>
          <p:spPr>
            <a:xfrm rot="2700000">
              <a:off x="3296097" y="540690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Half Frame 143">
              <a:extLst>
                <a:ext uri="{FF2B5EF4-FFF2-40B4-BE49-F238E27FC236}">
                  <a16:creationId xmlns:a16="http://schemas.microsoft.com/office/drawing/2014/main" id="{232D1010-DF12-4F82-AD90-90C697A5257E}"/>
                </a:ext>
              </a:extLst>
            </p:cNvPr>
            <p:cNvSpPr/>
            <p:nvPr/>
          </p:nvSpPr>
          <p:spPr>
            <a:xfrm rot="2700000">
              <a:off x="2980034" y="540690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Half Frame 149">
              <a:extLst>
                <a:ext uri="{FF2B5EF4-FFF2-40B4-BE49-F238E27FC236}">
                  <a16:creationId xmlns:a16="http://schemas.microsoft.com/office/drawing/2014/main" id="{D41C139E-AFBA-42AF-B2AF-4755B2B8A22C}"/>
                </a:ext>
              </a:extLst>
            </p:cNvPr>
            <p:cNvSpPr/>
            <p:nvPr/>
          </p:nvSpPr>
          <p:spPr>
            <a:xfrm rot="2100000">
              <a:off x="5920090" y="542116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Half Frame 151">
              <a:extLst>
                <a:ext uri="{FF2B5EF4-FFF2-40B4-BE49-F238E27FC236}">
                  <a16:creationId xmlns:a16="http://schemas.microsoft.com/office/drawing/2014/main" id="{B538472C-ED20-4201-8DA7-04E126E6C29C}"/>
                </a:ext>
              </a:extLst>
            </p:cNvPr>
            <p:cNvSpPr/>
            <p:nvPr/>
          </p:nvSpPr>
          <p:spPr>
            <a:xfrm rot="3300000">
              <a:off x="6780948" y="540690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Half Frame 152">
              <a:extLst>
                <a:ext uri="{FF2B5EF4-FFF2-40B4-BE49-F238E27FC236}">
                  <a16:creationId xmlns:a16="http://schemas.microsoft.com/office/drawing/2014/main" id="{9D01C0D8-ADF6-4542-A35E-F7DB9B5CB13C}"/>
                </a:ext>
              </a:extLst>
            </p:cNvPr>
            <p:cNvSpPr/>
            <p:nvPr/>
          </p:nvSpPr>
          <p:spPr>
            <a:xfrm rot="2700000">
              <a:off x="3683193" y="542214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Half Frame 153">
              <a:extLst>
                <a:ext uri="{FF2B5EF4-FFF2-40B4-BE49-F238E27FC236}">
                  <a16:creationId xmlns:a16="http://schemas.microsoft.com/office/drawing/2014/main" id="{4FB27BCE-4B72-4BA4-8D22-741F02176509}"/>
                </a:ext>
              </a:extLst>
            </p:cNvPr>
            <p:cNvSpPr/>
            <p:nvPr/>
          </p:nvSpPr>
          <p:spPr>
            <a:xfrm rot="2700000">
              <a:off x="4057131" y="540690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Half Frame 200">
              <a:extLst>
                <a:ext uri="{FF2B5EF4-FFF2-40B4-BE49-F238E27FC236}">
                  <a16:creationId xmlns:a16="http://schemas.microsoft.com/office/drawing/2014/main" id="{3B222A52-0E94-4653-BC2A-AB7019187029}"/>
                </a:ext>
              </a:extLst>
            </p:cNvPr>
            <p:cNvSpPr/>
            <p:nvPr/>
          </p:nvSpPr>
          <p:spPr>
            <a:xfrm rot="2700000">
              <a:off x="9396009" y="542214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Half Frame 204">
              <a:extLst>
                <a:ext uri="{FF2B5EF4-FFF2-40B4-BE49-F238E27FC236}">
                  <a16:creationId xmlns:a16="http://schemas.microsoft.com/office/drawing/2014/main" id="{0CD7E0CA-0247-4393-A781-B4D601A8A45D}"/>
                </a:ext>
              </a:extLst>
            </p:cNvPr>
            <p:cNvSpPr/>
            <p:nvPr/>
          </p:nvSpPr>
          <p:spPr>
            <a:xfrm rot="2700000">
              <a:off x="9708015" y="540740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10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70A8F16-5BD1-42E2-8180-7D401AF69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086" y="670555"/>
            <a:ext cx="7156955" cy="557784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D39E68D1-20C4-4EDE-8D77-707CF3901B38}"/>
              </a:ext>
            </a:extLst>
          </p:cNvPr>
          <p:cNvGrpSpPr/>
          <p:nvPr/>
        </p:nvGrpSpPr>
        <p:grpSpPr>
          <a:xfrm>
            <a:off x="7041081" y="2578027"/>
            <a:ext cx="182880" cy="182880"/>
            <a:chOff x="1765107" y="2175443"/>
            <a:chExt cx="182880" cy="18288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D059A7E-356F-47C2-8B3D-CC71B1DE6280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07" y="2267298"/>
              <a:ext cx="1828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7A184F-D014-4115-B2BF-0DA41BDA68ED}"/>
                </a:ext>
              </a:extLst>
            </p:cNvPr>
            <p:cNvCxnSpPr>
              <a:cxnSpLocks/>
            </p:cNvCxnSpPr>
            <p:nvPr/>
          </p:nvCxnSpPr>
          <p:spPr>
            <a:xfrm>
              <a:off x="1856547" y="2175443"/>
              <a:ext cx="0" cy="182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C58A7C-BF1A-4E0A-9FEB-8B34DAAE753B}"/>
              </a:ext>
            </a:extLst>
          </p:cNvPr>
          <p:cNvGrpSpPr/>
          <p:nvPr/>
        </p:nvGrpSpPr>
        <p:grpSpPr>
          <a:xfrm>
            <a:off x="6624793" y="2319157"/>
            <a:ext cx="182880" cy="182880"/>
            <a:chOff x="1765107" y="2175443"/>
            <a:chExt cx="182880" cy="18288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D8834E-81B0-4F18-9C51-020F5F4A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07" y="2267298"/>
              <a:ext cx="1828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4EB7E0F-0A3E-44A4-A51D-67EE7A6BDFC0}"/>
                </a:ext>
              </a:extLst>
            </p:cNvPr>
            <p:cNvCxnSpPr>
              <a:cxnSpLocks/>
            </p:cNvCxnSpPr>
            <p:nvPr/>
          </p:nvCxnSpPr>
          <p:spPr>
            <a:xfrm>
              <a:off x="1856547" y="2175443"/>
              <a:ext cx="0" cy="182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0ECC97-C847-4B34-947C-7675BDF9AB3C}"/>
              </a:ext>
            </a:extLst>
          </p:cNvPr>
          <p:cNvGrpSpPr/>
          <p:nvPr/>
        </p:nvGrpSpPr>
        <p:grpSpPr>
          <a:xfrm>
            <a:off x="6280678" y="2246767"/>
            <a:ext cx="182880" cy="182880"/>
            <a:chOff x="1765107" y="2175443"/>
            <a:chExt cx="182880" cy="18288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5E1DBA-A55B-49A8-89F1-3409C604FB2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07" y="2267298"/>
              <a:ext cx="1828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E84D05E-9A43-4988-967A-D9EC7A29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547" y="2175443"/>
              <a:ext cx="0" cy="182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8EF8B2-B513-4DCC-A8CB-F336B114D23A}"/>
              </a:ext>
            </a:extLst>
          </p:cNvPr>
          <p:cNvGrpSpPr/>
          <p:nvPr/>
        </p:nvGrpSpPr>
        <p:grpSpPr>
          <a:xfrm>
            <a:off x="5923148" y="2319157"/>
            <a:ext cx="182880" cy="182880"/>
            <a:chOff x="1765107" y="2175443"/>
            <a:chExt cx="182880" cy="18288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F2FDCA-06CC-483A-A1E4-A4AC544E72E0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07" y="2267298"/>
              <a:ext cx="1828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1BE341-3B89-4154-A5AD-DB6FAD7E053D}"/>
                </a:ext>
              </a:extLst>
            </p:cNvPr>
            <p:cNvCxnSpPr>
              <a:cxnSpLocks/>
            </p:cNvCxnSpPr>
            <p:nvPr/>
          </p:nvCxnSpPr>
          <p:spPr>
            <a:xfrm>
              <a:off x="1856547" y="2175443"/>
              <a:ext cx="0" cy="182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84761A-6FC0-415F-A4FE-16EFE9EEECBA}"/>
              </a:ext>
            </a:extLst>
          </p:cNvPr>
          <p:cNvGrpSpPr/>
          <p:nvPr/>
        </p:nvGrpSpPr>
        <p:grpSpPr>
          <a:xfrm>
            <a:off x="5570883" y="2578027"/>
            <a:ext cx="182880" cy="182880"/>
            <a:chOff x="1765107" y="2175443"/>
            <a:chExt cx="182880" cy="18288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36554E-C7D9-40AF-B391-E6D6F1FDF4E3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07" y="2267298"/>
              <a:ext cx="1828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A8DDCE-2E2D-4EFF-86A3-B3E685CC4E0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547" y="2175443"/>
              <a:ext cx="0" cy="182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3AA81D5-7E8B-415B-A6CE-0AADD539A103}"/>
              </a:ext>
            </a:extLst>
          </p:cNvPr>
          <p:cNvCxnSpPr>
            <a:cxnSpLocks/>
          </p:cNvCxnSpPr>
          <p:nvPr/>
        </p:nvCxnSpPr>
        <p:spPr>
          <a:xfrm>
            <a:off x="5474118" y="4184320"/>
            <a:ext cx="182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F7DD9B3-9C7E-4141-811F-3A5F454731CF}"/>
              </a:ext>
            </a:extLst>
          </p:cNvPr>
          <p:cNvCxnSpPr>
            <a:cxnSpLocks/>
          </p:cNvCxnSpPr>
          <p:nvPr/>
        </p:nvCxnSpPr>
        <p:spPr>
          <a:xfrm>
            <a:off x="5814596" y="4407555"/>
            <a:ext cx="182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2BA7A1-5E1D-4B68-8BC5-07FDC8D9B88F}"/>
              </a:ext>
            </a:extLst>
          </p:cNvPr>
          <p:cNvCxnSpPr>
            <a:cxnSpLocks/>
          </p:cNvCxnSpPr>
          <p:nvPr/>
        </p:nvCxnSpPr>
        <p:spPr>
          <a:xfrm>
            <a:off x="6234684" y="4541378"/>
            <a:ext cx="182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999B6D0-CF0A-46A9-9BE6-47E8C5BE8C5A}"/>
              </a:ext>
            </a:extLst>
          </p:cNvPr>
          <p:cNvCxnSpPr>
            <a:cxnSpLocks/>
          </p:cNvCxnSpPr>
          <p:nvPr/>
        </p:nvCxnSpPr>
        <p:spPr>
          <a:xfrm>
            <a:off x="6747886" y="4439918"/>
            <a:ext cx="182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2C7C7D-03A0-497B-90A0-A9C02511CEC7}"/>
              </a:ext>
            </a:extLst>
          </p:cNvPr>
          <p:cNvCxnSpPr>
            <a:cxnSpLocks/>
          </p:cNvCxnSpPr>
          <p:nvPr/>
        </p:nvCxnSpPr>
        <p:spPr>
          <a:xfrm>
            <a:off x="7079261" y="4174989"/>
            <a:ext cx="182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Half Frame 119">
            <a:extLst>
              <a:ext uri="{FF2B5EF4-FFF2-40B4-BE49-F238E27FC236}">
                <a16:creationId xmlns:a16="http://schemas.microsoft.com/office/drawing/2014/main" id="{91FB7EB3-5F0E-4F58-BD34-37A900ABED5D}"/>
              </a:ext>
            </a:extLst>
          </p:cNvPr>
          <p:cNvSpPr/>
          <p:nvPr/>
        </p:nvSpPr>
        <p:spPr>
          <a:xfrm rot="2700000">
            <a:off x="3175109" y="3452728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1" name="Half Frame 120">
            <a:extLst>
              <a:ext uri="{FF2B5EF4-FFF2-40B4-BE49-F238E27FC236}">
                <a16:creationId xmlns:a16="http://schemas.microsoft.com/office/drawing/2014/main" id="{68F7CABF-69ED-42F9-AC4A-91C32E07ECF5}"/>
              </a:ext>
            </a:extLst>
          </p:cNvPr>
          <p:cNvSpPr/>
          <p:nvPr/>
        </p:nvSpPr>
        <p:spPr>
          <a:xfrm rot="2700000">
            <a:off x="3579720" y="3460351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2" name="Half Frame 121">
            <a:extLst>
              <a:ext uri="{FF2B5EF4-FFF2-40B4-BE49-F238E27FC236}">
                <a16:creationId xmlns:a16="http://schemas.microsoft.com/office/drawing/2014/main" id="{55B03A18-1785-4326-8E72-052FA6F00C62}"/>
              </a:ext>
            </a:extLst>
          </p:cNvPr>
          <p:cNvSpPr/>
          <p:nvPr/>
        </p:nvSpPr>
        <p:spPr>
          <a:xfrm rot="2700000">
            <a:off x="3958098" y="3460351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3" name="Half Frame 122">
            <a:extLst>
              <a:ext uri="{FF2B5EF4-FFF2-40B4-BE49-F238E27FC236}">
                <a16:creationId xmlns:a16="http://schemas.microsoft.com/office/drawing/2014/main" id="{E58C9365-8FD9-45EB-AE81-8C7C138B4B7C}"/>
              </a:ext>
            </a:extLst>
          </p:cNvPr>
          <p:cNvSpPr/>
          <p:nvPr/>
        </p:nvSpPr>
        <p:spPr>
          <a:xfrm rot="2700000">
            <a:off x="4209132" y="3460351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4" name="Half Frame 123">
            <a:extLst>
              <a:ext uri="{FF2B5EF4-FFF2-40B4-BE49-F238E27FC236}">
                <a16:creationId xmlns:a16="http://schemas.microsoft.com/office/drawing/2014/main" id="{61109C46-DD66-402D-B8DD-984D92A435F2}"/>
              </a:ext>
            </a:extLst>
          </p:cNvPr>
          <p:cNvSpPr/>
          <p:nvPr/>
        </p:nvSpPr>
        <p:spPr>
          <a:xfrm rot="2700000">
            <a:off x="4490646" y="3471670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5" name="Half Frame 124">
            <a:extLst>
              <a:ext uri="{FF2B5EF4-FFF2-40B4-BE49-F238E27FC236}">
                <a16:creationId xmlns:a16="http://schemas.microsoft.com/office/drawing/2014/main" id="{C8CF4D6F-1BBA-499A-98F2-76474D16F6CD}"/>
              </a:ext>
            </a:extLst>
          </p:cNvPr>
          <p:cNvSpPr/>
          <p:nvPr/>
        </p:nvSpPr>
        <p:spPr>
          <a:xfrm rot="2700000">
            <a:off x="4704478" y="3465767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6" name="Half Frame 125">
            <a:extLst>
              <a:ext uri="{FF2B5EF4-FFF2-40B4-BE49-F238E27FC236}">
                <a16:creationId xmlns:a16="http://schemas.microsoft.com/office/drawing/2014/main" id="{643A5EF3-EDBC-4B86-BD06-15C0EE2C5890}"/>
              </a:ext>
            </a:extLst>
          </p:cNvPr>
          <p:cNvSpPr/>
          <p:nvPr/>
        </p:nvSpPr>
        <p:spPr>
          <a:xfrm rot="2700000">
            <a:off x="4870686" y="3465766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9" name="Half Frame 128">
            <a:extLst>
              <a:ext uri="{FF2B5EF4-FFF2-40B4-BE49-F238E27FC236}">
                <a16:creationId xmlns:a16="http://schemas.microsoft.com/office/drawing/2014/main" id="{37E9DBF0-7BCE-43A1-8FEF-181AB5DB71C6}"/>
              </a:ext>
            </a:extLst>
          </p:cNvPr>
          <p:cNvSpPr/>
          <p:nvPr/>
        </p:nvSpPr>
        <p:spPr>
          <a:xfrm rot="2700000">
            <a:off x="8034795" y="3460352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1" name="Half Frame 130">
            <a:extLst>
              <a:ext uri="{FF2B5EF4-FFF2-40B4-BE49-F238E27FC236}">
                <a16:creationId xmlns:a16="http://schemas.microsoft.com/office/drawing/2014/main" id="{E6465003-2195-4C7E-9FAF-DFFEB29F5E1D}"/>
              </a:ext>
            </a:extLst>
          </p:cNvPr>
          <p:cNvSpPr/>
          <p:nvPr/>
        </p:nvSpPr>
        <p:spPr>
          <a:xfrm rot="2700000">
            <a:off x="8245372" y="3452732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2" name="Half Frame 131">
            <a:extLst>
              <a:ext uri="{FF2B5EF4-FFF2-40B4-BE49-F238E27FC236}">
                <a16:creationId xmlns:a16="http://schemas.microsoft.com/office/drawing/2014/main" id="{327DB370-D1F2-4BAF-9307-A21C88F7D0F1}"/>
              </a:ext>
            </a:extLst>
          </p:cNvPr>
          <p:cNvSpPr/>
          <p:nvPr/>
        </p:nvSpPr>
        <p:spPr>
          <a:xfrm rot="2700000">
            <a:off x="8522567" y="3452731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3" name="Half Frame 132">
            <a:extLst>
              <a:ext uri="{FF2B5EF4-FFF2-40B4-BE49-F238E27FC236}">
                <a16:creationId xmlns:a16="http://schemas.microsoft.com/office/drawing/2014/main" id="{2196996C-D510-4CA3-8794-C47627C8AE83}"/>
              </a:ext>
            </a:extLst>
          </p:cNvPr>
          <p:cNvSpPr/>
          <p:nvPr/>
        </p:nvSpPr>
        <p:spPr>
          <a:xfrm rot="2700000">
            <a:off x="8781131" y="3452731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4" name="Half Frame 133">
            <a:extLst>
              <a:ext uri="{FF2B5EF4-FFF2-40B4-BE49-F238E27FC236}">
                <a16:creationId xmlns:a16="http://schemas.microsoft.com/office/drawing/2014/main" id="{2358E512-E8B6-41DE-8B47-DB0C3F34EC2A}"/>
              </a:ext>
            </a:extLst>
          </p:cNvPr>
          <p:cNvSpPr/>
          <p:nvPr/>
        </p:nvSpPr>
        <p:spPr>
          <a:xfrm rot="2700000">
            <a:off x="9160157" y="3452732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5" name="Half Frame 134">
            <a:extLst>
              <a:ext uri="{FF2B5EF4-FFF2-40B4-BE49-F238E27FC236}">
                <a16:creationId xmlns:a16="http://schemas.microsoft.com/office/drawing/2014/main" id="{D447AE76-1719-413A-924C-965D1294FE2D}"/>
              </a:ext>
            </a:extLst>
          </p:cNvPr>
          <p:cNvSpPr/>
          <p:nvPr/>
        </p:nvSpPr>
        <p:spPr>
          <a:xfrm rot="2700000">
            <a:off x="9558573" y="3452728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6" name="Half Frame 135">
            <a:extLst>
              <a:ext uri="{FF2B5EF4-FFF2-40B4-BE49-F238E27FC236}">
                <a16:creationId xmlns:a16="http://schemas.microsoft.com/office/drawing/2014/main" id="{4A1707EA-9D92-43B6-AFF4-58E752C8F083}"/>
              </a:ext>
            </a:extLst>
          </p:cNvPr>
          <p:cNvSpPr/>
          <p:nvPr/>
        </p:nvSpPr>
        <p:spPr>
          <a:xfrm rot="2700000">
            <a:off x="9171237" y="1396071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8" name="Half Frame 137">
            <a:extLst>
              <a:ext uri="{FF2B5EF4-FFF2-40B4-BE49-F238E27FC236}">
                <a16:creationId xmlns:a16="http://schemas.microsoft.com/office/drawing/2014/main" id="{60876CD8-FD64-46AA-9614-D9CAA55CB590}"/>
              </a:ext>
            </a:extLst>
          </p:cNvPr>
          <p:cNvSpPr/>
          <p:nvPr/>
        </p:nvSpPr>
        <p:spPr>
          <a:xfrm rot="2700000">
            <a:off x="8690190" y="139581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9" name="Half Frame 138">
            <a:extLst>
              <a:ext uri="{FF2B5EF4-FFF2-40B4-BE49-F238E27FC236}">
                <a16:creationId xmlns:a16="http://schemas.microsoft.com/office/drawing/2014/main" id="{883E1F25-5C7D-4EBE-9881-3067F11840D3}"/>
              </a:ext>
            </a:extLst>
          </p:cNvPr>
          <p:cNvSpPr/>
          <p:nvPr/>
        </p:nvSpPr>
        <p:spPr>
          <a:xfrm rot="2700000">
            <a:off x="8256593" y="1398694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0" name="Half Frame 139">
            <a:extLst>
              <a:ext uri="{FF2B5EF4-FFF2-40B4-BE49-F238E27FC236}">
                <a16:creationId xmlns:a16="http://schemas.microsoft.com/office/drawing/2014/main" id="{D00344F8-B24C-43A0-82D6-8CC061663E7F}"/>
              </a:ext>
            </a:extLst>
          </p:cNvPr>
          <p:cNvSpPr/>
          <p:nvPr/>
        </p:nvSpPr>
        <p:spPr>
          <a:xfrm rot="2700000">
            <a:off x="7863146" y="1396069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1" name="Half Frame 140">
            <a:extLst>
              <a:ext uri="{FF2B5EF4-FFF2-40B4-BE49-F238E27FC236}">
                <a16:creationId xmlns:a16="http://schemas.microsoft.com/office/drawing/2014/main" id="{2B602CAF-9E38-47E5-9347-FB75630C5404}"/>
              </a:ext>
            </a:extLst>
          </p:cNvPr>
          <p:cNvSpPr/>
          <p:nvPr/>
        </p:nvSpPr>
        <p:spPr>
          <a:xfrm rot="2700000">
            <a:off x="7461073" y="1396069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2" name="Half Frame 141">
            <a:extLst>
              <a:ext uri="{FF2B5EF4-FFF2-40B4-BE49-F238E27FC236}">
                <a16:creationId xmlns:a16="http://schemas.microsoft.com/office/drawing/2014/main" id="{50AAC208-503C-4B72-B75A-C96F40B2AB3C}"/>
              </a:ext>
            </a:extLst>
          </p:cNvPr>
          <p:cNvSpPr/>
          <p:nvPr/>
        </p:nvSpPr>
        <p:spPr>
          <a:xfrm rot="2700000">
            <a:off x="7103972" y="1396070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5" name="Half Frame 144">
            <a:extLst>
              <a:ext uri="{FF2B5EF4-FFF2-40B4-BE49-F238E27FC236}">
                <a16:creationId xmlns:a16="http://schemas.microsoft.com/office/drawing/2014/main" id="{12C91E9C-888B-4DD4-9C28-671CE099323A}"/>
              </a:ext>
            </a:extLst>
          </p:cNvPr>
          <p:cNvSpPr/>
          <p:nvPr/>
        </p:nvSpPr>
        <p:spPr>
          <a:xfrm rot="2700000">
            <a:off x="5630083" y="1396069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6" name="Half Frame 145">
            <a:extLst>
              <a:ext uri="{FF2B5EF4-FFF2-40B4-BE49-F238E27FC236}">
                <a16:creationId xmlns:a16="http://schemas.microsoft.com/office/drawing/2014/main" id="{A88F35E9-7FC1-4F18-B694-243319A13510}"/>
              </a:ext>
            </a:extLst>
          </p:cNvPr>
          <p:cNvSpPr/>
          <p:nvPr/>
        </p:nvSpPr>
        <p:spPr>
          <a:xfrm rot="2700000">
            <a:off x="5281059" y="1396069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7" name="Half Frame 146">
            <a:extLst>
              <a:ext uri="{FF2B5EF4-FFF2-40B4-BE49-F238E27FC236}">
                <a16:creationId xmlns:a16="http://schemas.microsoft.com/office/drawing/2014/main" id="{4C0FDD97-0B07-4FE5-B2F3-D3928ABF7F7F}"/>
              </a:ext>
            </a:extLst>
          </p:cNvPr>
          <p:cNvSpPr/>
          <p:nvPr/>
        </p:nvSpPr>
        <p:spPr>
          <a:xfrm rot="2700000">
            <a:off x="4869208" y="139581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8" name="Half Frame 147">
            <a:extLst>
              <a:ext uri="{FF2B5EF4-FFF2-40B4-BE49-F238E27FC236}">
                <a16:creationId xmlns:a16="http://schemas.microsoft.com/office/drawing/2014/main" id="{9E69785C-27CD-4428-A87E-D5A729973D13}"/>
              </a:ext>
            </a:extLst>
          </p:cNvPr>
          <p:cNvSpPr/>
          <p:nvPr/>
        </p:nvSpPr>
        <p:spPr>
          <a:xfrm rot="2700000">
            <a:off x="4481680" y="139581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9" name="Half Frame 148">
            <a:extLst>
              <a:ext uri="{FF2B5EF4-FFF2-40B4-BE49-F238E27FC236}">
                <a16:creationId xmlns:a16="http://schemas.microsoft.com/office/drawing/2014/main" id="{DA57BA38-6C6A-485B-809C-FF0D0A33D28C}"/>
              </a:ext>
            </a:extLst>
          </p:cNvPr>
          <p:cNvSpPr/>
          <p:nvPr/>
        </p:nvSpPr>
        <p:spPr>
          <a:xfrm rot="2700000">
            <a:off x="4038362" y="139581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1" name="Half Frame 150">
            <a:extLst>
              <a:ext uri="{FF2B5EF4-FFF2-40B4-BE49-F238E27FC236}">
                <a16:creationId xmlns:a16="http://schemas.microsoft.com/office/drawing/2014/main" id="{B1986CF0-1088-44F2-89C7-B734FEC058BA}"/>
              </a:ext>
            </a:extLst>
          </p:cNvPr>
          <p:cNvSpPr/>
          <p:nvPr/>
        </p:nvSpPr>
        <p:spPr>
          <a:xfrm rot="2700000">
            <a:off x="3560755" y="1395816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A055BAD-FBE6-4742-87D0-BBA99D3A94EF}"/>
              </a:ext>
            </a:extLst>
          </p:cNvPr>
          <p:cNvGrpSpPr/>
          <p:nvPr/>
        </p:nvGrpSpPr>
        <p:grpSpPr>
          <a:xfrm>
            <a:off x="5274920" y="4271495"/>
            <a:ext cx="274320" cy="274320"/>
            <a:chOff x="1299619" y="2537387"/>
            <a:chExt cx="274320" cy="27432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F2C03F3-4330-413E-9C42-4E625F59004F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3F981B4-2986-4D2A-8EE1-8ACA5D674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6D68C59-57B3-404E-A27F-D7D2F0BC4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912FA28-D71A-4E57-ACF6-1CA965813EE2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40E1099-0628-4BBB-A3FE-DE9BA79EAB43}"/>
              </a:ext>
            </a:extLst>
          </p:cNvPr>
          <p:cNvGrpSpPr/>
          <p:nvPr/>
        </p:nvGrpSpPr>
        <p:grpSpPr>
          <a:xfrm>
            <a:off x="5625440" y="4549907"/>
            <a:ext cx="274320" cy="274320"/>
            <a:chOff x="1299619" y="2537387"/>
            <a:chExt cx="274320" cy="27432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C40760F-1D5C-4FF7-95BC-8E0678A730B7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20BF3DC-E118-43E5-87EE-B7E992FD4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E1458B6-7125-43CD-AD2B-89EE7A26D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8F66092-4D73-4553-8DE5-3EBBEA906C38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1DC28C0-4B55-4520-846A-5323ACAA1C73}"/>
              </a:ext>
            </a:extLst>
          </p:cNvPr>
          <p:cNvGrpSpPr/>
          <p:nvPr/>
        </p:nvGrpSpPr>
        <p:grpSpPr>
          <a:xfrm>
            <a:off x="6229386" y="4708544"/>
            <a:ext cx="274320" cy="274320"/>
            <a:chOff x="1299619" y="2537387"/>
            <a:chExt cx="274320" cy="274320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DECB5B5-7CDB-44DE-980B-3F643E2DC485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22C7F733-9D18-47F9-95A8-FB3FC802E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BDB2A1D-9786-4102-8277-13EC0FE2B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E99E9D5-460F-44F8-B0B1-11063E82BF8D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BDB21F7-8748-4170-A626-40770302E033}"/>
              </a:ext>
            </a:extLst>
          </p:cNvPr>
          <p:cNvGrpSpPr/>
          <p:nvPr/>
        </p:nvGrpSpPr>
        <p:grpSpPr>
          <a:xfrm>
            <a:off x="6741261" y="4613315"/>
            <a:ext cx="274320" cy="274320"/>
            <a:chOff x="1299619" y="2537387"/>
            <a:chExt cx="274320" cy="274320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A5784C5-0025-4BD3-BDC4-0E4D3133D0E4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E203396E-9706-4F16-B97D-68E5B40B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599F1372-4635-4714-B2C8-3EECEF838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814330F-0CC7-48D0-ABC3-E4ECC98CA0EF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5E87934-71C5-40BE-AAEA-E3CCA885375A}"/>
              </a:ext>
            </a:extLst>
          </p:cNvPr>
          <p:cNvGrpSpPr/>
          <p:nvPr/>
        </p:nvGrpSpPr>
        <p:grpSpPr>
          <a:xfrm>
            <a:off x="7145366" y="4372308"/>
            <a:ext cx="274320" cy="274320"/>
            <a:chOff x="1299619" y="2537387"/>
            <a:chExt cx="274320" cy="27432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2E559A7-6951-4C6E-8107-87B8747534DC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7B0EDB0-BA0F-4550-93AD-F6444FEEE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4A4BC33-8355-400B-9EE9-53803B533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47F19B1-46DC-4305-AAE9-6A298046B64F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87A7C90-E007-441C-835B-D1D9CB50567C}"/>
              </a:ext>
            </a:extLst>
          </p:cNvPr>
          <p:cNvGrpSpPr/>
          <p:nvPr/>
        </p:nvGrpSpPr>
        <p:grpSpPr>
          <a:xfrm>
            <a:off x="5376834" y="2248876"/>
            <a:ext cx="274320" cy="274320"/>
            <a:chOff x="1299619" y="2537387"/>
            <a:chExt cx="274320" cy="27432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F80A602-41A6-406C-8A71-0B07660550A5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39" y="2674962"/>
              <a:ext cx="1828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0D0E681-713A-4DB3-A19E-90816FB9A085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6F351C7-AEBB-45D3-8E8B-A7880F89527D}"/>
              </a:ext>
            </a:extLst>
          </p:cNvPr>
          <p:cNvGrpSpPr/>
          <p:nvPr/>
        </p:nvGrpSpPr>
        <p:grpSpPr>
          <a:xfrm>
            <a:off x="5677436" y="2063887"/>
            <a:ext cx="274320" cy="274320"/>
            <a:chOff x="1299619" y="2537387"/>
            <a:chExt cx="274320" cy="27432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BA59FFA-7395-4558-AE33-D3F702C39F5D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39" y="2674962"/>
              <a:ext cx="1828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438C230-C228-4590-9F1C-69CE5000A4AA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50DE2D6-1A1C-45C7-A54D-41968E1E7B8B}"/>
              </a:ext>
            </a:extLst>
          </p:cNvPr>
          <p:cNvGrpSpPr/>
          <p:nvPr/>
        </p:nvGrpSpPr>
        <p:grpSpPr>
          <a:xfrm>
            <a:off x="6226854" y="1933779"/>
            <a:ext cx="274320" cy="274320"/>
            <a:chOff x="1299619" y="2537387"/>
            <a:chExt cx="274320" cy="27432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8927B09-9832-46ED-96A1-A258CF12101E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39" y="2674962"/>
              <a:ext cx="1828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CB302C2-F28F-442F-BDBC-C0C8E41E9F6F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6BEA142-D5F3-4BD5-9C23-EDCEE587C076}"/>
              </a:ext>
            </a:extLst>
          </p:cNvPr>
          <p:cNvGrpSpPr/>
          <p:nvPr/>
        </p:nvGrpSpPr>
        <p:grpSpPr>
          <a:xfrm>
            <a:off x="6724199" y="2014371"/>
            <a:ext cx="274320" cy="274320"/>
            <a:chOff x="1299619" y="2537387"/>
            <a:chExt cx="274320" cy="274320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E8651D0-D5E7-4525-8C60-A98CC752CC49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39" y="2674962"/>
              <a:ext cx="1828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16A9F7B-D0F0-4B18-8B92-A9E6BF25E0A7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93AD194-35D6-4AE0-B083-300B8CA9053A}"/>
              </a:ext>
            </a:extLst>
          </p:cNvPr>
          <p:cNvGrpSpPr/>
          <p:nvPr/>
        </p:nvGrpSpPr>
        <p:grpSpPr>
          <a:xfrm>
            <a:off x="7122606" y="2251766"/>
            <a:ext cx="274320" cy="274320"/>
            <a:chOff x="1299619" y="2537387"/>
            <a:chExt cx="274320" cy="27432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81BE1AC-8D5B-47F9-883B-B3246638393F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39" y="2674962"/>
              <a:ext cx="1828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FDEF8E2-5509-4FAE-8643-031CFE285507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sp>
        <p:nvSpPr>
          <p:cNvPr id="202" name="Half Frame 201">
            <a:extLst>
              <a:ext uri="{FF2B5EF4-FFF2-40B4-BE49-F238E27FC236}">
                <a16:creationId xmlns:a16="http://schemas.microsoft.com/office/drawing/2014/main" id="{762523FD-22F0-42A3-BD0D-70728D9DE283}"/>
              </a:ext>
            </a:extLst>
          </p:cNvPr>
          <p:cNvSpPr/>
          <p:nvPr/>
        </p:nvSpPr>
        <p:spPr>
          <a:xfrm rot="2700000">
            <a:off x="7863690" y="3452729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3" name="Half Frame 202">
            <a:extLst>
              <a:ext uri="{FF2B5EF4-FFF2-40B4-BE49-F238E27FC236}">
                <a16:creationId xmlns:a16="http://schemas.microsoft.com/office/drawing/2014/main" id="{19C448FE-C052-49D5-B3AA-52CC8BD412FC}"/>
              </a:ext>
            </a:extLst>
          </p:cNvPr>
          <p:cNvSpPr/>
          <p:nvPr/>
        </p:nvSpPr>
        <p:spPr>
          <a:xfrm rot="2700000">
            <a:off x="6757655" y="1388900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4" name="Half Frame 203">
            <a:extLst>
              <a:ext uri="{FF2B5EF4-FFF2-40B4-BE49-F238E27FC236}">
                <a16:creationId xmlns:a16="http://schemas.microsoft.com/office/drawing/2014/main" id="{7C8795A6-B8FC-4A66-BFC4-60DB7F3D1B3A}"/>
              </a:ext>
            </a:extLst>
          </p:cNvPr>
          <p:cNvSpPr/>
          <p:nvPr/>
        </p:nvSpPr>
        <p:spPr>
          <a:xfrm rot="2700000">
            <a:off x="5970857" y="139581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5" name="Half Frame 154">
            <a:extLst>
              <a:ext uri="{FF2B5EF4-FFF2-40B4-BE49-F238E27FC236}">
                <a16:creationId xmlns:a16="http://schemas.microsoft.com/office/drawing/2014/main" id="{A6BF02E8-4E5E-41BC-9C50-965F96A2AC56}"/>
              </a:ext>
            </a:extLst>
          </p:cNvPr>
          <p:cNvSpPr/>
          <p:nvPr/>
        </p:nvSpPr>
        <p:spPr>
          <a:xfrm rot="2700000">
            <a:off x="9165141" y="5449911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6" name="Half Frame 155">
            <a:extLst>
              <a:ext uri="{FF2B5EF4-FFF2-40B4-BE49-F238E27FC236}">
                <a16:creationId xmlns:a16="http://schemas.microsoft.com/office/drawing/2014/main" id="{4ECE992B-442E-4C80-A0C6-5BF38A0E8823}"/>
              </a:ext>
            </a:extLst>
          </p:cNvPr>
          <p:cNvSpPr/>
          <p:nvPr/>
        </p:nvSpPr>
        <p:spPr>
          <a:xfrm rot="2700000">
            <a:off x="8684094" y="544965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5" name="Half Frame 184">
            <a:extLst>
              <a:ext uri="{FF2B5EF4-FFF2-40B4-BE49-F238E27FC236}">
                <a16:creationId xmlns:a16="http://schemas.microsoft.com/office/drawing/2014/main" id="{0C766AAA-1BAA-47C9-AF90-AA63A5F0D21F}"/>
              </a:ext>
            </a:extLst>
          </p:cNvPr>
          <p:cNvSpPr/>
          <p:nvPr/>
        </p:nvSpPr>
        <p:spPr>
          <a:xfrm rot="2700000">
            <a:off x="8250497" y="5452534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6" name="Half Frame 185">
            <a:extLst>
              <a:ext uri="{FF2B5EF4-FFF2-40B4-BE49-F238E27FC236}">
                <a16:creationId xmlns:a16="http://schemas.microsoft.com/office/drawing/2014/main" id="{5A96010D-EE40-463D-AD0E-68268B767D75}"/>
              </a:ext>
            </a:extLst>
          </p:cNvPr>
          <p:cNvSpPr/>
          <p:nvPr/>
        </p:nvSpPr>
        <p:spPr>
          <a:xfrm rot="2700000">
            <a:off x="7857050" y="5449909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7" name="Half Frame 186">
            <a:extLst>
              <a:ext uri="{FF2B5EF4-FFF2-40B4-BE49-F238E27FC236}">
                <a16:creationId xmlns:a16="http://schemas.microsoft.com/office/drawing/2014/main" id="{3B881804-9C90-4DB9-B640-B9836D75DC4D}"/>
              </a:ext>
            </a:extLst>
          </p:cNvPr>
          <p:cNvSpPr/>
          <p:nvPr/>
        </p:nvSpPr>
        <p:spPr>
          <a:xfrm rot="2700000">
            <a:off x="7454977" y="5449909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0" name="Half Frame 199">
            <a:extLst>
              <a:ext uri="{FF2B5EF4-FFF2-40B4-BE49-F238E27FC236}">
                <a16:creationId xmlns:a16="http://schemas.microsoft.com/office/drawing/2014/main" id="{A9BE1E68-1012-4A5C-91AA-8DA4494E26F2}"/>
              </a:ext>
            </a:extLst>
          </p:cNvPr>
          <p:cNvSpPr/>
          <p:nvPr/>
        </p:nvSpPr>
        <p:spPr>
          <a:xfrm rot="2700000">
            <a:off x="7097876" y="5449910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7" name="Half Frame 206">
            <a:extLst>
              <a:ext uri="{FF2B5EF4-FFF2-40B4-BE49-F238E27FC236}">
                <a16:creationId xmlns:a16="http://schemas.microsoft.com/office/drawing/2014/main" id="{CE12E670-AC8E-44A0-ABF0-B516FCE4C2C9}"/>
              </a:ext>
            </a:extLst>
          </p:cNvPr>
          <p:cNvSpPr/>
          <p:nvPr/>
        </p:nvSpPr>
        <p:spPr>
          <a:xfrm rot="2700000">
            <a:off x="5630083" y="5449909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8" name="Half Frame 207">
            <a:extLst>
              <a:ext uri="{FF2B5EF4-FFF2-40B4-BE49-F238E27FC236}">
                <a16:creationId xmlns:a16="http://schemas.microsoft.com/office/drawing/2014/main" id="{771F9C02-5CAE-414A-A2EB-23987971FB36}"/>
              </a:ext>
            </a:extLst>
          </p:cNvPr>
          <p:cNvSpPr/>
          <p:nvPr/>
        </p:nvSpPr>
        <p:spPr>
          <a:xfrm rot="2700000">
            <a:off x="5274963" y="5449909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9" name="Half Frame 208">
            <a:extLst>
              <a:ext uri="{FF2B5EF4-FFF2-40B4-BE49-F238E27FC236}">
                <a16:creationId xmlns:a16="http://schemas.microsoft.com/office/drawing/2014/main" id="{492B09CE-86E3-4FDB-A1B5-1899AE3021EB}"/>
              </a:ext>
            </a:extLst>
          </p:cNvPr>
          <p:cNvSpPr/>
          <p:nvPr/>
        </p:nvSpPr>
        <p:spPr>
          <a:xfrm rot="2700000">
            <a:off x="4863112" y="544965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0" name="Half Frame 209">
            <a:extLst>
              <a:ext uri="{FF2B5EF4-FFF2-40B4-BE49-F238E27FC236}">
                <a16:creationId xmlns:a16="http://schemas.microsoft.com/office/drawing/2014/main" id="{D71BFC34-D392-4305-A271-4E3EB7ACB990}"/>
              </a:ext>
            </a:extLst>
          </p:cNvPr>
          <p:cNvSpPr/>
          <p:nvPr/>
        </p:nvSpPr>
        <p:spPr>
          <a:xfrm rot="2700000">
            <a:off x="4475584" y="544965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1" name="Half Frame 210">
            <a:extLst>
              <a:ext uri="{FF2B5EF4-FFF2-40B4-BE49-F238E27FC236}">
                <a16:creationId xmlns:a16="http://schemas.microsoft.com/office/drawing/2014/main" id="{FD5243B3-25CD-41B6-9F4D-C73746E18398}"/>
              </a:ext>
            </a:extLst>
          </p:cNvPr>
          <p:cNvSpPr/>
          <p:nvPr/>
        </p:nvSpPr>
        <p:spPr>
          <a:xfrm rot="2700000">
            <a:off x="4044458" y="544965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2" name="Half Frame 211">
            <a:extLst>
              <a:ext uri="{FF2B5EF4-FFF2-40B4-BE49-F238E27FC236}">
                <a16:creationId xmlns:a16="http://schemas.microsoft.com/office/drawing/2014/main" id="{96AFB585-D1B9-481F-AD46-00E49B13E729}"/>
              </a:ext>
            </a:extLst>
          </p:cNvPr>
          <p:cNvSpPr/>
          <p:nvPr/>
        </p:nvSpPr>
        <p:spPr>
          <a:xfrm rot="2700000">
            <a:off x="3566851" y="5449656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3" name="Half Frame 212">
            <a:extLst>
              <a:ext uri="{FF2B5EF4-FFF2-40B4-BE49-F238E27FC236}">
                <a16:creationId xmlns:a16="http://schemas.microsoft.com/office/drawing/2014/main" id="{1CF63024-546F-45E4-A9A8-ED3E105C6233}"/>
              </a:ext>
            </a:extLst>
          </p:cNvPr>
          <p:cNvSpPr/>
          <p:nvPr/>
        </p:nvSpPr>
        <p:spPr>
          <a:xfrm rot="2700000">
            <a:off x="6763751" y="5442740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4" name="Half Frame 213">
            <a:extLst>
              <a:ext uri="{FF2B5EF4-FFF2-40B4-BE49-F238E27FC236}">
                <a16:creationId xmlns:a16="http://schemas.microsoft.com/office/drawing/2014/main" id="{B97F499C-192C-4543-9D4B-A013A3EEABD0}"/>
              </a:ext>
            </a:extLst>
          </p:cNvPr>
          <p:cNvSpPr/>
          <p:nvPr/>
        </p:nvSpPr>
        <p:spPr>
          <a:xfrm rot="2700000">
            <a:off x="5964761" y="5449655"/>
            <a:ext cx="91440" cy="91440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7ACFB6-7CD1-49A6-B461-42F0FC61390E}"/>
              </a:ext>
            </a:extLst>
          </p:cNvPr>
          <p:cNvGrpSpPr/>
          <p:nvPr/>
        </p:nvGrpSpPr>
        <p:grpSpPr>
          <a:xfrm>
            <a:off x="2839086" y="663812"/>
            <a:ext cx="7156955" cy="5577840"/>
            <a:chOff x="2839086" y="663812"/>
            <a:chExt cx="7156955" cy="557784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DA3A1E0D-681B-435E-9E21-594F2559C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9086" y="663812"/>
              <a:ext cx="7156955" cy="5577840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39E68D1-20C4-4EDE-8D77-707CF3901B38}"/>
                </a:ext>
              </a:extLst>
            </p:cNvPr>
            <p:cNvGrpSpPr/>
            <p:nvPr/>
          </p:nvGrpSpPr>
          <p:grpSpPr>
            <a:xfrm>
              <a:off x="7041081" y="2578027"/>
              <a:ext cx="182880" cy="182880"/>
              <a:chOff x="1765107" y="2175443"/>
              <a:chExt cx="182880" cy="18288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D059A7E-356F-47C2-8B3D-CC71B1DE6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D7A184F-D014-4115-B2BF-0DA41BDA6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C58A7C-BF1A-4E0A-9FEB-8B34DAAE753B}"/>
                </a:ext>
              </a:extLst>
            </p:cNvPr>
            <p:cNvGrpSpPr/>
            <p:nvPr/>
          </p:nvGrpSpPr>
          <p:grpSpPr>
            <a:xfrm>
              <a:off x="6624793" y="2319157"/>
              <a:ext cx="182880" cy="182880"/>
              <a:chOff x="1765107" y="2175443"/>
              <a:chExt cx="182880" cy="18288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5D8834E-81B0-4F18-9C51-020F5F4A8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4EB7E0F-0A3E-44A4-A51D-67EE7A6BD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C0ECC97-C847-4B34-947C-7675BDF9AB3C}"/>
                </a:ext>
              </a:extLst>
            </p:cNvPr>
            <p:cNvGrpSpPr/>
            <p:nvPr/>
          </p:nvGrpSpPr>
          <p:grpSpPr>
            <a:xfrm>
              <a:off x="6280678" y="2246767"/>
              <a:ext cx="182880" cy="182880"/>
              <a:chOff x="1765107" y="2175443"/>
              <a:chExt cx="182880" cy="1828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75E1DBA-A55B-49A8-89F1-3409C604F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E84D05E-9A43-4988-967A-D9EC7A296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88EF8B2-B513-4DCC-A8CB-F336B114D23A}"/>
                </a:ext>
              </a:extLst>
            </p:cNvPr>
            <p:cNvGrpSpPr/>
            <p:nvPr/>
          </p:nvGrpSpPr>
          <p:grpSpPr>
            <a:xfrm>
              <a:off x="5923148" y="2319157"/>
              <a:ext cx="182880" cy="182880"/>
              <a:chOff x="1765107" y="2175443"/>
              <a:chExt cx="182880" cy="18288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8F2FDCA-06CC-483A-A1E4-A4AC544E7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A1BE341-3B89-4154-A5AD-DB6FAD7E0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C84761A-6FC0-415F-A4FE-16EFE9EEECBA}"/>
                </a:ext>
              </a:extLst>
            </p:cNvPr>
            <p:cNvGrpSpPr/>
            <p:nvPr/>
          </p:nvGrpSpPr>
          <p:grpSpPr>
            <a:xfrm>
              <a:off x="5570883" y="2578027"/>
              <a:ext cx="182880" cy="182880"/>
              <a:chOff x="1765107" y="2175443"/>
              <a:chExt cx="182880" cy="18288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636554E-C7D9-40AF-B391-E6D6F1FDF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9A8DDCE-2E2D-4EFF-86A3-B3E685CC4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AA81D5-7E8B-415B-A6CE-0AADD539A103}"/>
                </a:ext>
              </a:extLst>
            </p:cNvPr>
            <p:cNvCxnSpPr>
              <a:cxnSpLocks/>
            </p:cNvCxnSpPr>
            <p:nvPr/>
          </p:nvCxnSpPr>
          <p:spPr>
            <a:xfrm>
              <a:off x="5474118" y="4184320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F7DD9B3-9C7E-4141-811F-3A5F454731CF}"/>
                </a:ext>
              </a:extLst>
            </p:cNvPr>
            <p:cNvCxnSpPr>
              <a:cxnSpLocks/>
            </p:cNvCxnSpPr>
            <p:nvPr/>
          </p:nvCxnSpPr>
          <p:spPr>
            <a:xfrm>
              <a:off x="5814596" y="4407555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22BA7A1-5E1D-4B68-8BC5-07FDC8D9B8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4684" y="4541378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999B6D0-CF0A-46A9-9BE6-47E8C5BE8C5A}"/>
                </a:ext>
              </a:extLst>
            </p:cNvPr>
            <p:cNvCxnSpPr>
              <a:cxnSpLocks/>
            </p:cNvCxnSpPr>
            <p:nvPr/>
          </p:nvCxnSpPr>
          <p:spPr>
            <a:xfrm>
              <a:off x="6747886" y="4439918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2C7C7D-03A0-497B-90A0-A9C02511CEC7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61" y="417498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Half Frame 119">
              <a:extLst>
                <a:ext uri="{FF2B5EF4-FFF2-40B4-BE49-F238E27FC236}">
                  <a16:creationId xmlns:a16="http://schemas.microsoft.com/office/drawing/2014/main" id="{91FB7EB3-5F0E-4F58-BD34-37A900ABED5D}"/>
                </a:ext>
              </a:extLst>
            </p:cNvPr>
            <p:cNvSpPr/>
            <p:nvPr/>
          </p:nvSpPr>
          <p:spPr>
            <a:xfrm rot="2700000">
              <a:off x="3212433" y="345272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Half Frame 120">
              <a:extLst>
                <a:ext uri="{FF2B5EF4-FFF2-40B4-BE49-F238E27FC236}">
                  <a16:creationId xmlns:a16="http://schemas.microsoft.com/office/drawing/2014/main" id="{68F7CABF-69ED-42F9-AC4A-91C32E07ECF5}"/>
                </a:ext>
              </a:extLst>
            </p:cNvPr>
            <p:cNvSpPr/>
            <p:nvPr/>
          </p:nvSpPr>
          <p:spPr>
            <a:xfrm rot="2700000">
              <a:off x="3617044" y="346035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Half Frame 121">
              <a:extLst>
                <a:ext uri="{FF2B5EF4-FFF2-40B4-BE49-F238E27FC236}">
                  <a16:creationId xmlns:a16="http://schemas.microsoft.com/office/drawing/2014/main" id="{55B03A18-1785-4326-8E72-052FA6F00C62}"/>
                </a:ext>
              </a:extLst>
            </p:cNvPr>
            <p:cNvSpPr/>
            <p:nvPr/>
          </p:nvSpPr>
          <p:spPr>
            <a:xfrm rot="2700000">
              <a:off x="4004753" y="346035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Half Frame 122">
              <a:extLst>
                <a:ext uri="{FF2B5EF4-FFF2-40B4-BE49-F238E27FC236}">
                  <a16:creationId xmlns:a16="http://schemas.microsoft.com/office/drawing/2014/main" id="{E58C9365-8FD9-45EB-AE81-8C7C138B4B7C}"/>
                </a:ext>
              </a:extLst>
            </p:cNvPr>
            <p:cNvSpPr/>
            <p:nvPr/>
          </p:nvSpPr>
          <p:spPr>
            <a:xfrm rot="2700000">
              <a:off x="4265118" y="346035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Half Frame 123">
              <a:extLst>
                <a:ext uri="{FF2B5EF4-FFF2-40B4-BE49-F238E27FC236}">
                  <a16:creationId xmlns:a16="http://schemas.microsoft.com/office/drawing/2014/main" id="{61109C46-DD66-402D-B8DD-984D92A435F2}"/>
                </a:ext>
              </a:extLst>
            </p:cNvPr>
            <p:cNvSpPr/>
            <p:nvPr/>
          </p:nvSpPr>
          <p:spPr>
            <a:xfrm rot="2700000">
              <a:off x="4509308" y="347167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Half Frame 124">
              <a:extLst>
                <a:ext uri="{FF2B5EF4-FFF2-40B4-BE49-F238E27FC236}">
                  <a16:creationId xmlns:a16="http://schemas.microsoft.com/office/drawing/2014/main" id="{C8CF4D6F-1BBA-499A-98F2-76474D16F6CD}"/>
                </a:ext>
              </a:extLst>
            </p:cNvPr>
            <p:cNvSpPr/>
            <p:nvPr/>
          </p:nvSpPr>
          <p:spPr>
            <a:xfrm rot="2700000">
              <a:off x="4685816" y="3465767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Half Frame 125">
              <a:extLst>
                <a:ext uri="{FF2B5EF4-FFF2-40B4-BE49-F238E27FC236}">
                  <a16:creationId xmlns:a16="http://schemas.microsoft.com/office/drawing/2014/main" id="{643A5EF3-EDBC-4B86-BD06-15C0EE2C5890}"/>
                </a:ext>
              </a:extLst>
            </p:cNvPr>
            <p:cNvSpPr/>
            <p:nvPr/>
          </p:nvSpPr>
          <p:spPr>
            <a:xfrm rot="2700000">
              <a:off x="4870686" y="346576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Half Frame 128">
              <a:extLst>
                <a:ext uri="{FF2B5EF4-FFF2-40B4-BE49-F238E27FC236}">
                  <a16:creationId xmlns:a16="http://schemas.microsoft.com/office/drawing/2014/main" id="{37E9DBF0-7BCE-43A1-8FEF-181AB5DB71C6}"/>
                </a:ext>
              </a:extLst>
            </p:cNvPr>
            <p:cNvSpPr/>
            <p:nvPr/>
          </p:nvSpPr>
          <p:spPr>
            <a:xfrm rot="2700000">
              <a:off x="8053457" y="346035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Half Frame 130">
              <a:extLst>
                <a:ext uri="{FF2B5EF4-FFF2-40B4-BE49-F238E27FC236}">
                  <a16:creationId xmlns:a16="http://schemas.microsoft.com/office/drawing/2014/main" id="{E6465003-2195-4C7E-9FAF-DFFEB29F5E1D}"/>
                </a:ext>
              </a:extLst>
            </p:cNvPr>
            <p:cNvSpPr/>
            <p:nvPr/>
          </p:nvSpPr>
          <p:spPr>
            <a:xfrm rot="2700000">
              <a:off x="8226710" y="345273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Half Frame 131">
              <a:extLst>
                <a:ext uri="{FF2B5EF4-FFF2-40B4-BE49-F238E27FC236}">
                  <a16:creationId xmlns:a16="http://schemas.microsoft.com/office/drawing/2014/main" id="{327DB370-D1F2-4BAF-9307-A21C88F7D0F1}"/>
                </a:ext>
              </a:extLst>
            </p:cNvPr>
            <p:cNvSpPr/>
            <p:nvPr/>
          </p:nvSpPr>
          <p:spPr>
            <a:xfrm rot="2700000">
              <a:off x="8466581" y="345273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Half Frame 132">
              <a:extLst>
                <a:ext uri="{FF2B5EF4-FFF2-40B4-BE49-F238E27FC236}">
                  <a16:creationId xmlns:a16="http://schemas.microsoft.com/office/drawing/2014/main" id="{2196996C-D510-4CA3-8794-C47627C8AE83}"/>
                </a:ext>
              </a:extLst>
            </p:cNvPr>
            <p:cNvSpPr/>
            <p:nvPr/>
          </p:nvSpPr>
          <p:spPr>
            <a:xfrm rot="2700000">
              <a:off x="8725145" y="345273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Half Frame 133">
              <a:extLst>
                <a:ext uri="{FF2B5EF4-FFF2-40B4-BE49-F238E27FC236}">
                  <a16:creationId xmlns:a16="http://schemas.microsoft.com/office/drawing/2014/main" id="{2358E512-E8B6-41DE-8B47-DB0C3F34EC2A}"/>
                </a:ext>
              </a:extLst>
            </p:cNvPr>
            <p:cNvSpPr/>
            <p:nvPr/>
          </p:nvSpPr>
          <p:spPr>
            <a:xfrm rot="2700000">
              <a:off x="9113502" y="345273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Half Frame 135">
              <a:extLst>
                <a:ext uri="{FF2B5EF4-FFF2-40B4-BE49-F238E27FC236}">
                  <a16:creationId xmlns:a16="http://schemas.microsoft.com/office/drawing/2014/main" id="{4A1707EA-9D92-43B6-AFF4-58E752C8F083}"/>
                </a:ext>
              </a:extLst>
            </p:cNvPr>
            <p:cNvSpPr/>
            <p:nvPr/>
          </p:nvSpPr>
          <p:spPr>
            <a:xfrm rot="2700000">
              <a:off x="9003279" y="139607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Half Frame 137">
              <a:extLst>
                <a:ext uri="{FF2B5EF4-FFF2-40B4-BE49-F238E27FC236}">
                  <a16:creationId xmlns:a16="http://schemas.microsoft.com/office/drawing/2014/main" id="{60876CD8-FD64-46AA-9614-D9CAA55CB590}"/>
                </a:ext>
              </a:extLst>
            </p:cNvPr>
            <p:cNvSpPr/>
            <p:nvPr/>
          </p:nvSpPr>
          <p:spPr>
            <a:xfrm rot="2700000">
              <a:off x="8522232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Half Frame 138">
              <a:extLst>
                <a:ext uri="{FF2B5EF4-FFF2-40B4-BE49-F238E27FC236}">
                  <a16:creationId xmlns:a16="http://schemas.microsoft.com/office/drawing/2014/main" id="{883E1F25-5C7D-4EBE-9881-3067F11840D3}"/>
                </a:ext>
              </a:extLst>
            </p:cNvPr>
            <p:cNvSpPr/>
            <p:nvPr/>
          </p:nvSpPr>
          <p:spPr>
            <a:xfrm rot="2700000">
              <a:off x="8135290" y="139869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Half Frame 139">
              <a:extLst>
                <a:ext uri="{FF2B5EF4-FFF2-40B4-BE49-F238E27FC236}">
                  <a16:creationId xmlns:a16="http://schemas.microsoft.com/office/drawing/2014/main" id="{D00344F8-B24C-43A0-82D6-8CC061663E7F}"/>
                </a:ext>
              </a:extLst>
            </p:cNvPr>
            <p:cNvSpPr/>
            <p:nvPr/>
          </p:nvSpPr>
          <p:spPr>
            <a:xfrm rot="2700000">
              <a:off x="7779167" y="139606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Half Frame 140">
              <a:extLst>
                <a:ext uri="{FF2B5EF4-FFF2-40B4-BE49-F238E27FC236}">
                  <a16:creationId xmlns:a16="http://schemas.microsoft.com/office/drawing/2014/main" id="{2B602CAF-9E38-47E5-9347-FB75630C5404}"/>
                </a:ext>
              </a:extLst>
            </p:cNvPr>
            <p:cNvSpPr/>
            <p:nvPr/>
          </p:nvSpPr>
          <p:spPr>
            <a:xfrm rot="2700000">
              <a:off x="7423749" y="139606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Half Frame 141">
              <a:extLst>
                <a:ext uri="{FF2B5EF4-FFF2-40B4-BE49-F238E27FC236}">
                  <a16:creationId xmlns:a16="http://schemas.microsoft.com/office/drawing/2014/main" id="{50AAC208-503C-4B72-B75A-C96F40B2AB3C}"/>
                </a:ext>
              </a:extLst>
            </p:cNvPr>
            <p:cNvSpPr/>
            <p:nvPr/>
          </p:nvSpPr>
          <p:spPr>
            <a:xfrm rot="2700000">
              <a:off x="7103972" y="139607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Half Frame 144">
              <a:extLst>
                <a:ext uri="{FF2B5EF4-FFF2-40B4-BE49-F238E27FC236}">
                  <a16:creationId xmlns:a16="http://schemas.microsoft.com/office/drawing/2014/main" id="{12C91E9C-888B-4DD4-9C28-671CE099323A}"/>
                </a:ext>
              </a:extLst>
            </p:cNvPr>
            <p:cNvSpPr/>
            <p:nvPr/>
          </p:nvSpPr>
          <p:spPr>
            <a:xfrm rot="2700000">
              <a:off x="5630083" y="139606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Half Frame 145">
              <a:extLst>
                <a:ext uri="{FF2B5EF4-FFF2-40B4-BE49-F238E27FC236}">
                  <a16:creationId xmlns:a16="http://schemas.microsoft.com/office/drawing/2014/main" id="{A88F35E9-7FC1-4F18-B694-243319A13510}"/>
                </a:ext>
              </a:extLst>
            </p:cNvPr>
            <p:cNvSpPr/>
            <p:nvPr/>
          </p:nvSpPr>
          <p:spPr>
            <a:xfrm rot="2700000">
              <a:off x="5309052" y="139606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Half Frame 146">
              <a:extLst>
                <a:ext uri="{FF2B5EF4-FFF2-40B4-BE49-F238E27FC236}">
                  <a16:creationId xmlns:a16="http://schemas.microsoft.com/office/drawing/2014/main" id="{4C0FDD97-0B07-4FE5-B2F3-D3928ABF7F7F}"/>
                </a:ext>
              </a:extLst>
            </p:cNvPr>
            <p:cNvSpPr/>
            <p:nvPr/>
          </p:nvSpPr>
          <p:spPr>
            <a:xfrm rot="2700000">
              <a:off x="4962518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Half Frame 147">
              <a:extLst>
                <a:ext uri="{FF2B5EF4-FFF2-40B4-BE49-F238E27FC236}">
                  <a16:creationId xmlns:a16="http://schemas.microsoft.com/office/drawing/2014/main" id="{9E69785C-27CD-4428-A87E-D5A729973D13}"/>
                </a:ext>
              </a:extLst>
            </p:cNvPr>
            <p:cNvSpPr/>
            <p:nvPr/>
          </p:nvSpPr>
          <p:spPr>
            <a:xfrm rot="2700000">
              <a:off x="4602983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Half Frame 148">
              <a:extLst>
                <a:ext uri="{FF2B5EF4-FFF2-40B4-BE49-F238E27FC236}">
                  <a16:creationId xmlns:a16="http://schemas.microsoft.com/office/drawing/2014/main" id="{DA57BA38-6C6A-485B-809C-FF0D0A33D28C}"/>
                </a:ext>
              </a:extLst>
            </p:cNvPr>
            <p:cNvSpPr/>
            <p:nvPr/>
          </p:nvSpPr>
          <p:spPr>
            <a:xfrm rot="2700000">
              <a:off x="4224982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Half Frame 150">
              <a:extLst>
                <a:ext uri="{FF2B5EF4-FFF2-40B4-BE49-F238E27FC236}">
                  <a16:creationId xmlns:a16="http://schemas.microsoft.com/office/drawing/2014/main" id="{B1986CF0-1088-44F2-89C7-B734FEC058BA}"/>
                </a:ext>
              </a:extLst>
            </p:cNvPr>
            <p:cNvSpPr/>
            <p:nvPr/>
          </p:nvSpPr>
          <p:spPr>
            <a:xfrm rot="2700000">
              <a:off x="3728713" y="139581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A055BAD-FBE6-4742-87D0-BBA99D3A94EF}"/>
                </a:ext>
              </a:extLst>
            </p:cNvPr>
            <p:cNvGrpSpPr/>
            <p:nvPr/>
          </p:nvGrpSpPr>
          <p:grpSpPr>
            <a:xfrm>
              <a:off x="5274920" y="4271495"/>
              <a:ext cx="274320" cy="274320"/>
              <a:chOff x="1299619" y="2537387"/>
              <a:chExt cx="274320" cy="27432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F2C03F3-4330-413E-9C42-4E625F59004F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3F981B4-2986-4D2A-8EE1-8ACA5D674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E6D68C59-57B3-404E-A27F-D7D2F0BC4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912FA28-D71A-4E57-ACF6-1CA965813EE2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40E1099-0628-4BBB-A3FE-DE9BA79EAB43}"/>
                </a:ext>
              </a:extLst>
            </p:cNvPr>
            <p:cNvGrpSpPr/>
            <p:nvPr/>
          </p:nvGrpSpPr>
          <p:grpSpPr>
            <a:xfrm>
              <a:off x="5625440" y="4549907"/>
              <a:ext cx="274320" cy="274320"/>
              <a:chOff x="1299619" y="2537387"/>
              <a:chExt cx="274320" cy="27432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C40760F-1D5C-4FF7-95BC-8E0678A730B7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720BF3DC-E118-43E5-87EE-B7E992FD4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E1458B6-7125-43CD-AD2B-89EE7A26D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8F66092-4D73-4553-8DE5-3EBBEA906C38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1DC28C0-4B55-4520-846A-5323ACAA1C73}"/>
                </a:ext>
              </a:extLst>
            </p:cNvPr>
            <p:cNvGrpSpPr/>
            <p:nvPr/>
          </p:nvGrpSpPr>
          <p:grpSpPr>
            <a:xfrm>
              <a:off x="6229386" y="4708544"/>
              <a:ext cx="274320" cy="274320"/>
              <a:chOff x="1299619" y="2537387"/>
              <a:chExt cx="274320" cy="274320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4DECB5B5-7CDB-44DE-980B-3F643E2DC485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22C7F733-9D18-47F9-95A8-FB3FC802E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BDB2A1D-9786-4102-8277-13EC0FE2B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1E99E9D5-460F-44F8-B0B1-11063E82BF8D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BDB21F7-8748-4170-A626-40770302E033}"/>
                </a:ext>
              </a:extLst>
            </p:cNvPr>
            <p:cNvGrpSpPr/>
            <p:nvPr/>
          </p:nvGrpSpPr>
          <p:grpSpPr>
            <a:xfrm>
              <a:off x="6741261" y="4613315"/>
              <a:ext cx="274320" cy="274320"/>
              <a:chOff x="1299619" y="2537387"/>
              <a:chExt cx="274320" cy="27432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A5784C5-0025-4BD3-BDC4-0E4D3133D0E4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E203396E-9706-4F16-B97D-68E5B40BF3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599F1372-4635-4714-B2C8-3EECEF838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1814330F-0CC7-48D0-ABC3-E4ECC98CA0EF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5E87934-71C5-40BE-AAEA-E3CCA885375A}"/>
                </a:ext>
              </a:extLst>
            </p:cNvPr>
            <p:cNvGrpSpPr/>
            <p:nvPr/>
          </p:nvGrpSpPr>
          <p:grpSpPr>
            <a:xfrm>
              <a:off x="7145366" y="4372308"/>
              <a:ext cx="274320" cy="274320"/>
              <a:chOff x="1299619" y="2537387"/>
              <a:chExt cx="274320" cy="27432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2E559A7-6951-4C6E-8107-87B8747534DC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37B0EDB0-BA0F-4550-93AD-F6444FEEE7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24A4BC33-8355-400B-9EE9-53803B533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47F19B1-46DC-4305-AAE9-6A298046B64F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87A7C90-E007-441C-835B-D1D9CB50567C}"/>
                </a:ext>
              </a:extLst>
            </p:cNvPr>
            <p:cNvGrpSpPr/>
            <p:nvPr/>
          </p:nvGrpSpPr>
          <p:grpSpPr>
            <a:xfrm>
              <a:off x="5376834" y="2248876"/>
              <a:ext cx="274320" cy="274320"/>
              <a:chOff x="1299619" y="2537387"/>
              <a:chExt cx="274320" cy="274320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F80A602-41A6-406C-8A71-0B0766055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50D0E681-713A-4DB3-A19E-90816FB9A085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F351C7-AEBB-45D3-8E8B-A7880F89527D}"/>
                </a:ext>
              </a:extLst>
            </p:cNvPr>
            <p:cNvGrpSpPr/>
            <p:nvPr/>
          </p:nvGrpSpPr>
          <p:grpSpPr>
            <a:xfrm>
              <a:off x="5677436" y="2063887"/>
              <a:ext cx="274320" cy="274320"/>
              <a:chOff x="1299619" y="2537387"/>
              <a:chExt cx="274320" cy="274320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BA59FFA-7395-4558-AE33-D3F702C39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2438C230-C228-4590-9F1C-69CE5000A4AA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50DE2D6-1A1C-45C7-A54D-41968E1E7B8B}"/>
                </a:ext>
              </a:extLst>
            </p:cNvPr>
            <p:cNvGrpSpPr/>
            <p:nvPr/>
          </p:nvGrpSpPr>
          <p:grpSpPr>
            <a:xfrm>
              <a:off x="6226854" y="1933779"/>
              <a:ext cx="274320" cy="274320"/>
              <a:chOff x="1299619" y="2537387"/>
              <a:chExt cx="274320" cy="274320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927B09-9832-46ED-96A1-A258CF121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CB302C2-F28F-442F-BDBC-C0C8E41E9F6F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6BEA142-D5F3-4BD5-9C23-EDCEE587C076}"/>
                </a:ext>
              </a:extLst>
            </p:cNvPr>
            <p:cNvGrpSpPr/>
            <p:nvPr/>
          </p:nvGrpSpPr>
          <p:grpSpPr>
            <a:xfrm>
              <a:off x="6724199" y="2014371"/>
              <a:ext cx="274320" cy="274320"/>
              <a:chOff x="1299619" y="2537387"/>
              <a:chExt cx="274320" cy="274320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9E8651D0-D5E7-4525-8C60-A98CC752C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116A9F7B-D0F0-4B18-8B92-A9E6BF25E0A7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93AD194-35D6-4AE0-B083-300B8CA9053A}"/>
                </a:ext>
              </a:extLst>
            </p:cNvPr>
            <p:cNvGrpSpPr/>
            <p:nvPr/>
          </p:nvGrpSpPr>
          <p:grpSpPr>
            <a:xfrm>
              <a:off x="7122606" y="2251766"/>
              <a:ext cx="274320" cy="274320"/>
              <a:chOff x="1299619" y="2537387"/>
              <a:chExt cx="274320" cy="274320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081BE1AC-8D5B-47F9-883B-B32466383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339" y="2674962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FDEF8E2-5509-4FAE-8643-031CFE285507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02" name="Half Frame 201">
              <a:extLst>
                <a:ext uri="{FF2B5EF4-FFF2-40B4-BE49-F238E27FC236}">
                  <a16:creationId xmlns:a16="http://schemas.microsoft.com/office/drawing/2014/main" id="{762523FD-22F0-42A3-BD0D-70728D9DE283}"/>
                </a:ext>
              </a:extLst>
            </p:cNvPr>
            <p:cNvSpPr/>
            <p:nvPr/>
          </p:nvSpPr>
          <p:spPr>
            <a:xfrm rot="2700000">
              <a:off x="7863690" y="345272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Half Frame 202">
              <a:extLst>
                <a:ext uri="{FF2B5EF4-FFF2-40B4-BE49-F238E27FC236}">
                  <a16:creationId xmlns:a16="http://schemas.microsoft.com/office/drawing/2014/main" id="{19C448FE-C052-49D5-B3AA-52CC8BD412FC}"/>
                </a:ext>
              </a:extLst>
            </p:cNvPr>
            <p:cNvSpPr/>
            <p:nvPr/>
          </p:nvSpPr>
          <p:spPr>
            <a:xfrm rot="2700000">
              <a:off x="6785648" y="138890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Half Frame 203">
              <a:extLst>
                <a:ext uri="{FF2B5EF4-FFF2-40B4-BE49-F238E27FC236}">
                  <a16:creationId xmlns:a16="http://schemas.microsoft.com/office/drawing/2014/main" id="{7C8795A6-B8FC-4A66-BFC4-60DB7F3D1B3A}"/>
                </a:ext>
              </a:extLst>
            </p:cNvPr>
            <p:cNvSpPr/>
            <p:nvPr/>
          </p:nvSpPr>
          <p:spPr>
            <a:xfrm rot="2700000">
              <a:off x="5942864" y="1395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Half Frame 105">
              <a:extLst>
                <a:ext uri="{FF2B5EF4-FFF2-40B4-BE49-F238E27FC236}">
                  <a16:creationId xmlns:a16="http://schemas.microsoft.com/office/drawing/2014/main" id="{7186FA28-4501-4075-9F79-DF6E942EBE62}"/>
                </a:ext>
              </a:extLst>
            </p:cNvPr>
            <p:cNvSpPr/>
            <p:nvPr/>
          </p:nvSpPr>
          <p:spPr>
            <a:xfrm rot="2700000">
              <a:off x="9006383" y="544866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Half Frame 106">
              <a:extLst>
                <a:ext uri="{FF2B5EF4-FFF2-40B4-BE49-F238E27FC236}">
                  <a16:creationId xmlns:a16="http://schemas.microsoft.com/office/drawing/2014/main" id="{A3175C5B-2A86-4540-AABA-C2C00E1FF534}"/>
                </a:ext>
              </a:extLst>
            </p:cNvPr>
            <p:cNvSpPr/>
            <p:nvPr/>
          </p:nvSpPr>
          <p:spPr>
            <a:xfrm rot="2700000">
              <a:off x="8525336" y="544841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Half Frame 107">
              <a:extLst>
                <a:ext uri="{FF2B5EF4-FFF2-40B4-BE49-F238E27FC236}">
                  <a16:creationId xmlns:a16="http://schemas.microsoft.com/office/drawing/2014/main" id="{7CB3AB1B-E354-4D46-9BEB-12B6F07E49B2}"/>
                </a:ext>
              </a:extLst>
            </p:cNvPr>
            <p:cNvSpPr/>
            <p:nvPr/>
          </p:nvSpPr>
          <p:spPr>
            <a:xfrm rot="2700000">
              <a:off x="8138394" y="545128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Half Frame 108">
              <a:extLst>
                <a:ext uri="{FF2B5EF4-FFF2-40B4-BE49-F238E27FC236}">
                  <a16:creationId xmlns:a16="http://schemas.microsoft.com/office/drawing/2014/main" id="{FB11C2D7-469C-4545-B56C-37C32594D5C4}"/>
                </a:ext>
              </a:extLst>
            </p:cNvPr>
            <p:cNvSpPr/>
            <p:nvPr/>
          </p:nvSpPr>
          <p:spPr>
            <a:xfrm rot="2700000">
              <a:off x="7782271" y="544866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Half Frame 109">
              <a:extLst>
                <a:ext uri="{FF2B5EF4-FFF2-40B4-BE49-F238E27FC236}">
                  <a16:creationId xmlns:a16="http://schemas.microsoft.com/office/drawing/2014/main" id="{E56A808D-C975-4525-B5E5-E15B2EC658B1}"/>
                </a:ext>
              </a:extLst>
            </p:cNvPr>
            <p:cNvSpPr/>
            <p:nvPr/>
          </p:nvSpPr>
          <p:spPr>
            <a:xfrm rot="2700000">
              <a:off x="7426853" y="544866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Half Frame 110">
              <a:extLst>
                <a:ext uri="{FF2B5EF4-FFF2-40B4-BE49-F238E27FC236}">
                  <a16:creationId xmlns:a16="http://schemas.microsoft.com/office/drawing/2014/main" id="{5BCE87DB-B4E2-4696-9E78-0546995F2A8A}"/>
                </a:ext>
              </a:extLst>
            </p:cNvPr>
            <p:cNvSpPr/>
            <p:nvPr/>
          </p:nvSpPr>
          <p:spPr>
            <a:xfrm rot="2700000">
              <a:off x="7107076" y="544866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Half Frame 111">
              <a:extLst>
                <a:ext uri="{FF2B5EF4-FFF2-40B4-BE49-F238E27FC236}">
                  <a16:creationId xmlns:a16="http://schemas.microsoft.com/office/drawing/2014/main" id="{0F11B486-1415-429A-BD24-DF9C17FF63EF}"/>
                </a:ext>
              </a:extLst>
            </p:cNvPr>
            <p:cNvSpPr/>
            <p:nvPr/>
          </p:nvSpPr>
          <p:spPr>
            <a:xfrm rot="2700000">
              <a:off x="5633187" y="544866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Half Frame 112">
              <a:extLst>
                <a:ext uri="{FF2B5EF4-FFF2-40B4-BE49-F238E27FC236}">
                  <a16:creationId xmlns:a16="http://schemas.microsoft.com/office/drawing/2014/main" id="{54F7895A-AE84-4982-80E1-4B11957C7924}"/>
                </a:ext>
              </a:extLst>
            </p:cNvPr>
            <p:cNvSpPr/>
            <p:nvPr/>
          </p:nvSpPr>
          <p:spPr>
            <a:xfrm rot="2700000">
              <a:off x="5312156" y="544866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Half Frame 113">
              <a:extLst>
                <a:ext uri="{FF2B5EF4-FFF2-40B4-BE49-F238E27FC236}">
                  <a16:creationId xmlns:a16="http://schemas.microsoft.com/office/drawing/2014/main" id="{FEA31D45-1D84-413E-8975-E59F437CB121}"/>
                </a:ext>
              </a:extLst>
            </p:cNvPr>
            <p:cNvSpPr/>
            <p:nvPr/>
          </p:nvSpPr>
          <p:spPr>
            <a:xfrm rot="2700000">
              <a:off x="4965622" y="544841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Half Frame 114">
              <a:extLst>
                <a:ext uri="{FF2B5EF4-FFF2-40B4-BE49-F238E27FC236}">
                  <a16:creationId xmlns:a16="http://schemas.microsoft.com/office/drawing/2014/main" id="{9D45351D-88A4-41A5-A075-3FBB541D610B}"/>
                </a:ext>
              </a:extLst>
            </p:cNvPr>
            <p:cNvSpPr/>
            <p:nvPr/>
          </p:nvSpPr>
          <p:spPr>
            <a:xfrm rot="2700000">
              <a:off x="4606087" y="544841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Half Frame 115">
              <a:extLst>
                <a:ext uri="{FF2B5EF4-FFF2-40B4-BE49-F238E27FC236}">
                  <a16:creationId xmlns:a16="http://schemas.microsoft.com/office/drawing/2014/main" id="{FEBCCE16-6192-4448-912C-7B9A595E2EEC}"/>
                </a:ext>
              </a:extLst>
            </p:cNvPr>
            <p:cNvSpPr/>
            <p:nvPr/>
          </p:nvSpPr>
          <p:spPr>
            <a:xfrm rot="2700000">
              <a:off x="4228086" y="544841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Half Frame 116">
              <a:extLst>
                <a:ext uri="{FF2B5EF4-FFF2-40B4-BE49-F238E27FC236}">
                  <a16:creationId xmlns:a16="http://schemas.microsoft.com/office/drawing/2014/main" id="{88173183-27A7-4F25-9A3A-075413088F02}"/>
                </a:ext>
              </a:extLst>
            </p:cNvPr>
            <p:cNvSpPr/>
            <p:nvPr/>
          </p:nvSpPr>
          <p:spPr>
            <a:xfrm rot="2700000">
              <a:off x="3731817" y="544841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Half Frame 117">
              <a:extLst>
                <a:ext uri="{FF2B5EF4-FFF2-40B4-BE49-F238E27FC236}">
                  <a16:creationId xmlns:a16="http://schemas.microsoft.com/office/drawing/2014/main" id="{4B680A7C-E98D-4B50-8A4F-0A92940268C2}"/>
                </a:ext>
              </a:extLst>
            </p:cNvPr>
            <p:cNvSpPr/>
            <p:nvPr/>
          </p:nvSpPr>
          <p:spPr>
            <a:xfrm rot="2700000">
              <a:off x="6788752" y="544149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Half Frame 118">
              <a:extLst>
                <a:ext uri="{FF2B5EF4-FFF2-40B4-BE49-F238E27FC236}">
                  <a16:creationId xmlns:a16="http://schemas.microsoft.com/office/drawing/2014/main" id="{5B56D5D4-337F-458A-8215-95251408FD01}"/>
                </a:ext>
              </a:extLst>
            </p:cNvPr>
            <p:cNvSpPr/>
            <p:nvPr/>
          </p:nvSpPr>
          <p:spPr>
            <a:xfrm rot="2700000">
              <a:off x="5945968" y="544841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Half Frame 134">
              <a:extLst>
                <a:ext uri="{FF2B5EF4-FFF2-40B4-BE49-F238E27FC236}">
                  <a16:creationId xmlns:a16="http://schemas.microsoft.com/office/drawing/2014/main" id="{D447AE76-1719-413A-924C-965D1294FE2D}"/>
                </a:ext>
              </a:extLst>
            </p:cNvPr>
            <p:cNvSpPr/>
            <p:nvPr/>
          </p:nvSpPr>
          <p:spPr>
            <a:xfrm rot="2700000">
              <a:off x="9521249" y="34298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344">
            <a:extLst>
              <a:ext uri="{FF2B5EF4-FFF2-40B4-BE49-F238E27FC236}">
                <a16:creationId xmlns:a16="http://schemas.microsoft.com/office/drawing/2014/main" id="{04CEA442-1286-47D2-8EBE-006CE6158A8C}"/>
              </a:ext>
            </a:extLst>
          </p:cNvPr>
          <p:cNvGrpSpPr/>
          <p:nvPr/>
        </p:nvGrpSpPr>
        <p:grpSpPr>
          <a:xfrm>
            <a:off x="2904807" y="361950"/>
            <a:ext cx="7199969" cy="5614416"/>
            <a:chOff x="3125787" y="1009650"/>
            <a:chExt cx="7199969" cy="5614416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DB1CA64-CA76-4887-860C-CA4FCFE4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5787" y="1009650"/>
              <a:ext cx="7199969" cy="561441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20FE0AB-1162-4D2E-8ACA-FA1A6393D13C}"/>
                </a:ext>
              </a:extLst>
            </p:cNvPr>
            <p:cNvGrpSpPr/>
            <p:nvPr/>
          </p:nvGrpSpPr>
          <p:grpSpPr>
            <a:xfrm>
              <a:off x="7362137" y="2959027"/>
              <a:ext cx="182880" cy="182880"/>
              <a:chOff x="1765107" y="2175443"/>
              <a:chExt cx="182880" cy="1828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21DB272-E562-42C0-9B2C-BEC9BA949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019666C-6B5A-4A45-8E36-42FFCBFD4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E1F5D9-DE03-4287-BB12-CD9A2886F2DC}"/>
                </a:ext>
              </a:extLst>
            </p:cNvPr>
            <p:cNvGrpSpPr/>
            <p:nvPr/>
          </p:nvGrpSpPr>
          <p:grpSpPr>
            <a:xfrm>
              <a:off x="6945849" y="2700157"/>
              <a:ext cx="182880" cy="182880"/>
              <a:chOff x="1765107" y="2175443"/>
              <a:chExt cx="182880" cy="18288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460E7-A52E-45FB-945C-3BE0D1DFD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98F5FC8-D835-404C-9702-9B2FF1653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12AC3D-8568-4AE1-AE06-E1B6277EE556}"/>
                </a:ext>
              </a:extLst>
            </p:cNvPr>
            <p:cNvGrpSpPr/>
            <p:nvPr/>
          </p:nvGrpSpPr>
          <p:grpSpPr>
            <a:xfrm>
              <a:off x="6601734" y="2627767"/>
              <a:ext cx="182880" cy="182880"/>
              <a:chOff x="1765107" y="2175443"/>
              <a:chExt cx="182880" cy="1828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020EC6B-CBB9-4262-B1B4-FC686AD83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89FB8FA-CE64-4A02-AD45-88367E743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A209FC-99B0-45E7-8582-E3B82130B0C6}"/>
                </a:ext>
              </a:extLst>
            </p:cNvPr>
            <p:cNvGrpSpPr/>
            <p:nvPr/>
          </p:nvGrpSpPr>
          <p:grpSpPr>
            <a:xfrm>
              <a:off x="6244204" y="2700157"/>
              <a:ext cx="182880" cy="182880"/>
              <a:chOff x="1765107" y="2175443"/>
              <a:chExt cx="182880" cy="18288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BA4F94-C10F-493B-B1E3-1A7794169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E85F697-8702-4D65-93B2-66CDC4DE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316782-B316-4A48-908F-D4AD20E4AF18}"/>
                </a:ext>
              </a:extLst>
            </p:cNvPr>
            <p:cNvGrpSpPr/>
            <p:nvPr/>
          </p:nvGrpSpPr>
          <p:grpSpPr>
            <a:xfrm>
              <a:off x="5891939" y="2959027"/>
              <a:ext cx="182880" cy="182880"/>
              <a:chOff x="1765107" y="2175443"/>
              <a:chExt cx="182880" cy="18288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04C2D77-C0CD-49FC-9F0A-763E28A16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1664A07-0CB1-465F-BA85-161E1CBFF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7E7333-246F-475E-98B1-D599C8136B92}"/>
                </a:ext>
              </a:extLst>
            </p:cNvPr>
            <p:cNvCxnSpPr>
              <a:cxnSpLocks/>
            </p:cNvCxnSpPr>
            <p:nvPr/>
          </p:nvCxnSpPr>
          <p:spPr>
            <a:xfrm>
              <a:off x="5832498" y="455598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79846AC-1CAE-4488-89DA-B18E2E56E683}"/>
                </a:ext>
              </a:extLst>
            </p:cNvPr>
            <p:cNvCxnSpPr>
              <a:cxnSpLocks/>
            </p:cNvCxnSpPr>
            <p:nvPr/>
          </p:nvCxnSpPr>
          <p:spPr>
            <a:xfrm>
              <a:off x="6135652" y="4760562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A4639E-4DF4-48D8-8224-CCC3D50CB763}"/>
                </a:ext>
              </a:extLst>
            </p:cNvPr>
            <p:cNvCxnSpPr>
              <a:cxnSpLocks/>
            </p:cNvCxnSpPr>
            <p:nvPr/>
          </p:nvCxnSpPr>
          <p:spPr>
            <a:xfrm>
              <a:off x="6555740" y="4885054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24B36E-C72F-4F36-ACAA-0BA77A9DAEFC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11" y="4820918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2BEEF8-1139-4DE3-BD47-2D613699411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986" y="455598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Half Frame 270">
              <a:extLst>
                <a:ext uri="{FF2B5EF4-FFF2-40B4-BE49-F238E27FC236}">
                  <a16:creationId xmlns:a16="http://schemas.microsoft.com/office/drawing/2014/main" id="{2486FD41-FB7E-4F87-B537-206D5993AE47}"/>
                </a:ext>
              </a:extLst>
            </p:cNvPr>
            <p:cNvSpPr/>
            <p:nvPr/>
          </p:nvSpPr>
          <p:spPr>
            <a:xfrm rot="2700000">
              <a:off x="10181040" y="579793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Half Frame 271">
              <a:extLst>
                <a:ext uri="{FF2B5EF4-FFF2-40B4-BE49-F238E27FC236}">
                  <a16:creationId xmlns:a16="http://schemas.microsoft.com/office/drawing/2014/main" id="{88B70F85-60D0-43F0-8720-D05D08D2DFA2}"/>
                </a:ext>
              </a:extLst>
            </p:cNvPr>
            <p:cNvSpPr/>
            <p:nvPr/>
          </p:nvSpPr>
          <p:spPr>
            <a:xfrm rot="2700000">
              <a:off x="9879026" y="578269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Half Frame 272">
              <a:extLst>
                <a:ext uri="{FF2B5EF4-FFF2-40B4-BE49-F238E27FC236}">
                  <a16:creationId xmlns:a16="http://schemas.microsoft.com/office/drawing/2014/main" id="{4283C1E5-287B-4B1A-99B3-1313FDFBB4C1}"/>
                </a:ext>
              </a:extLst>
            </p:cNvPr>
            <p:cNvSpPr/>
            <p:nvPr/>
          </p:nvSpPr>
          <p:spPr>
            <a:xfrm rot="2700000">
              <a:off x="9535484" y="578269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74" name="Half Frame 273">
              <a:extLst>
                <a:ext uri="{FF2B5EF4-FFF2-40B4-BE49-F238E27FC236}">
                  <a16:creationId xmlns:a16="http://schemas.microsoft.com/office/drawing/2014/main" id="{98EE85E4-CCAA-43A1-B01F-809E4870BDC1}"/>
                </a:ext>
              </a:extLst>
            </p:cNvPr>
            <p:cNvSpPr/>
            <p:nvPr/>
          </p:nvSpPr>
          <p:spPr>
            <a:xfrm rot="2700000">
              <a:off x="9215208" y="578269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Half Frame 274">
              <a:extLst>
                <a:ext uri="{FF2B5EF4-FFF2-40B4-BE49-F238E27FC236}">
                  <a16:creationId xmlns:a16="http://schemas.microsoft.com/office/drawing/2014/main" id="{F49574ED-1B02-46AE-8FBE-C5DE1AB01061}"/>
                </a:ext>
              </a:extLst>
            </p:cNvPr>
            <p:cNvSpPr/>
            <p:nvPr/>
          </p:nvSpPr>
          <p:spPr>
            <a:xfrm rot="2700000">
              <a:off x="8920872" y="579793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76" name="Half Frame 275">
              <a:extLst>
                <a:ext uri="{FF2B5EF4-FFF2-40B4-BE49-F238E27FC236}">
                  <a16:creationId xmlns:a16="http://schemas.microsoft.com/office/drawing/2014/main" id="{FCC2FB43-C691-4DAD-AE3F-1A26738252FF}"/>
                </a:ext>
              </a:extLst>
            </p:cNvPr>
            <p:cNvSpPr/>
            <p:nvPr/>
          </p:nvSpPr>
          <p:spPr>
            <a:xfrm rot="2700000">
              <a:off x="8629359" y="58030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77" name="Half Frame 276">
              <a:extLst>
                <a:ext uri="{FF2B5EF4-FFF2-40B4-BE49-F238E27FC236}">
                  <a16:creationId xmlns:a16="http://schemas.microsoft.com/office/drawing/2014/main" id="{A7D7B1FF-52C4-43D6-BA41-9DF913D7AD7D}"/>
                </a:ext>
              </a:extLst>
            </p:cNvPr>
            <p:cNvSpPr/>
            <p:nvPr/>
          </p:nvSpPr>
          <p:spPr>
            <a:xfrm rot="2700000">
              <a:off x="8326611" y="579793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78" name="Half Frame 277">
              <a:extLst>
                <a:ext uri="{FF2B5EF4-FFF2-40B4-BE49-F238E27FC236}">
                  <a16:creationId xmlns:a16="http://schemas.microsoft.com/office/drawing/2014/main" id="{1D8C9595-C495-4EA4-ABE3-CA5B62E8CBEA}"/>
                </a:ext>
              </a:extLst>
            </p:cNvPr>
            <p:cNvSpPr/>
            <p:nvPr/>
          </p:nvSpPr>
          <p:spPr>
            <a:xfrm rot="2700000">
              <a:off x="8027889" y="581012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Half Frame 278">
              <a:extLst>
                <a:ext uri="{FF2B5EF4-FFF2-40B4-BE49-F238E27FC236}">
                  <a16:creationId xmlns:a16="http://schemas.microsoft.com/office/drawing/2014/main" id="{ADDCECFC-1AE4-46DF-A8CC-A1D2D4133D2A}"/>
                </a:ext>
              </a:extLst>
            </p:cNvPr>
            <p:cNvSpPr/>
            <p:nvPr/>
          </p:nvSpPr>
          <p:spPr>
            <a:xfrm rot="2700000">
              <a:off x="7740068" y="579793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Half Frame 279">
              <a:extLst>
                <a:ext uri="{FF2B5EF4-FFF2-40B4-BE49-F238E27FC236}">
                  <a16:creationId xmlns:a16="http://schemas.microsoft.com/office/drawing/2014/main" id="{E8A86C70-B0F0-4206-8AD4-989FBD2C85F9}"/>
                </a:ext>
              </a:extLst>
            </p:cNvPr>
            <p:cNvSpPr/>
            <p:nvPr/>
          </p:nvSpPr>
          <p:spPr>
            <a:xfrm rot="2700000">
              <a:off x="7408843" y="579793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Half Frame 280">
              <a:extLst>
                <a:ext uri="{FF2B5EF4-FFF2-40B4-BE49-F238E27FC236}">
                  <a16:creationId xmlns:a16="http://schemas.microsoft.com/office/drawing/2014/main" id="{DA6EF483-AD63-458E-9946-DECDE61E09D6}"/>
                </a:ext>
              </a:extLst>
            </p:cNvPr>
            <p:cNvSpPr/>
            <p:nvPr/>
          </p:nvSpPr>
          <p:spPr>
            <a:xfrm rot="2700000">
              <a:off x="7142276" y="579793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2" name="Half Frame 281">
              <a:extLst>
                <a:ext uri="{FF2B5EF4-FFF2-40B4-BE49-F238E27FC236}">
                  <a16:creationId xmlns:a16="http://schemas.microsoft.com/office/drawing/2014/main" id="{187ABB36-52F1-447B-AB10-396840CC0AEF}"/>
                </a:ext>
              </a:extLst>
            </p:cNvPr>
            <p:cNvSpPr/>
            <p:nvPr/>
          </p:nvSpPr>
          <p:spPr>
            <a:xfrm rot="2700000">
              <a:off x="6865472" y="579793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3" name="Half Frame 282">
              <a:extLst>
                <a:ext uri="{FF2B5EF4-FFF2-40B4-BE49-F238E27FC236}">
                  <a16:creationId xmlns:a16="http://schemas.microsoft.com/office/drawing/2014/main" id="{B9FA4E7C-DF24-4C83-B60C-DAEB5365F194}"/>
                </a:ext>
              </a:extLst>
            </p:cNvPr>
            <p:cNvSpPr/>
            <p:nvPr/>
          </p:nvSpPr>
          <p:spPr>
            <a:xfrm rot="2700000">
              <a:off x="6479002" y="579793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Half Frame 283">
              <a:extLst>
                <a:ext uri="{FF2B5EF4-FFF2-40B4-BE49-F238E27FC236}">
                  <a16:creationId xmlns:a16="http://schemas.microsoft.com/office/drawing/2014/main" id="{027318D0-688E-4881-ABA0-39665226575B}"/>
                </a:ext>
              </a:extLst>
            </p:cNvPr>
            <p:cNvSpPr/>
            <p:nvPr/>
          </p:nvSpPr>
          <p:spPr>
            <a:xfrm rot="2700000">
              <a:off x="6206206" y="579793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5" name="Half Frame 284">
              <a:extLst>
                <a:ext uri="{FF2B5EF4-FFF2-40B4-BE49-F238E27FC236}">
                  <a16:creationId xmlns:a16="http://schemas.microsoft.com/office/drawing/2014/main" id="{6C2E5827-5291-49A3-BF40-F43F96F9800C}"/>
                </a:ext>
              </a:extLst>
            </p:cNvPr>
            <p:cNvSpPr/>
            <p:nvPr/>
          </p:nvSpPr>
          <p:spPr>
            <a:xfrm rot="2700000">
              <a:off x="5031218" y="578269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Half Frame 287">
              <a:extLst>
                <a:ext uri="{FF2B5EF4-FFF2-40B4-BE49-F238E27FC236}">
                  <a16:creationId xmlns:a16="http://schemas.microsoft.com/office/drawing/2014/main" id="{D1C275B8-0B23-4C07-BA90-C50694876A98}"/>
                </a:ext>
              </a:extLst>
            </p:cNvPr>
            <p:cNvSpPr/>
            <p:nvPr/>
          </p:nvSpPr>
          <p:spPr>
            <a:xfrm rot="2700000">
              <a:off x="3816842" y="579793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9" name="Half Frame 288">
              <a:extLst>
                <a:ext uri="{FF2B5EF4-FFF2-40B4-BE49-F238E27FC236}">
                  <a16:creationId xmlns:a16="http://schemas.microsoft.com/office/drawing/2014/main" id="{66DB82D8-B0C2-481B-87C8-02AF8D88816A}"/>
                </a:ext>
              </a:extLst>
            </p:cNvPr>
            <p:cNvSpPr/>
            <p:nvPr/>
          </p:nvSpPr>
          <p:spPr>
            <a:xfrm rot="2700000">
              <a:off x="4137693" y="579793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0" name="Half Frame 289">
              <a:extLst>
                <a:ext uri="{FF2B5EF4-FFF2-40B4-BE49-F238E27FC236}">
                  <a16:creationId xmlns:a16="http://schemas.microsoft.com/office/drawing/2014/main" id="{4BF416E7-6D7B-4ECC-B50E-89EBBD6F2464}"/>
                </a:ext>
              </a:extLst>
            </p:cNvPr>
            <p:cNvSpPr/>
            <p:nvPr/>
          </p:nvSpPr>
          <p:spPr>
            <a:xfrm rot="2700000">
              <a:off x="4436243" y="578269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Half Frame 290">
              <a:extLst>
                <a:ext uri="{FF2B5EF4-FFF2-40B4-BE49-F238E27FC236}">
                  <a16:creationId xmlns:a16="http://schemas.microsoft.com/office/drawing/2014/main" id="{861FDBD0-4681-44E7-8E40-A7FFF645C427}"/>
                </a:ext>
              </a:extLst>
            </p:cNvPr>
            <p:cNvSpPr/>
            <p:nvPr/>
          </p:nvSpPr>
          <p:spPr>
            <a:xfrm rot="2700000">
              <a:off x="4720268" y="579793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Half Frame 291">
              <a:extLst>
                <a:ext uri="{FF2B5EF4-FFF2-40B4-BE49-F238E27FC236}">
                  <a16:creationId xmlns:a16="http://schemas.microsoft.com/office/drawing/2014/main" id="{312EBAFF-314E-4B08-9F85-B23A1B18A2CC}"/>
                </a:ext>
              </a:extLst>
            </p:cNvPr>
            <p:cNvSpPr/>
            <p:nvPr/>
          </p:nvSpPr>
          <p:spPr>
            <a:xfrm rot="2700000">
              <a:off x="5324535" y="579793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Half Frame 292">
              <a:extLst>
                <a:ext uri="{FF2B5EF4-FFF2-40B4-BE49-F238E27FC236}">
                  <a16:creationId xmlns:a16="http://schemas.microsoft.com/office/drawing/2014/main" id="{4C586AE9-4564-4959-8F28-DB7065F550D4}"/>
                </a:ext>
              </a:extLst>
            </p:cNvPr>
            <p:cNvSpPr/>
            <p:nvPr/>
          </p:nvSpPr>
          <p:spPr>
            <a:xfrm rot="2700000">
              <a:off x="5622528" y="578610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4" name="Half Frame 293">
              <a:extLst>
                <a:ext uri="{FF2B5EF4-FFF2-40B4-BE49-F238E27FC236}">
                  <a16:creationId xmlns:a16="http://schemas.microsoft.com/office/drawing/2014/main" id="{1D2F4EB6-B167-4E78-85BF-6C64FA318A3F}"/>
                </a:ext>
              </a:extLst>
            </p:cNvPr>
            <p:cNvSpPr/>
            <p:nvPr/>
          </p:nvSpPr>
          <p:spPr>
            <a:xfrm rot="2700000">
              <a:off x="5958792" y="578269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Half Frame 294">
              <a:extLst>
                <a:ext uri="{FF2B5EF4-FFF2-40B4-BE49-F238E27FC236}">
                  <a16:creationId xmlns:a16="http://schemas.microsoft.com/office/drawing/2014/main" id="{9F256F14-F78A-4F9F-97B4-7DF9DE26C9CD}"/>
                </a:ext>
              </a:extLst>
            </p:cNvPr>
            <p:cNvSpPr/>
            <p:nvPr/>
          </p:nvSpPr>
          <p:spPr>
            <a:xfrm rot="2700000">
              <a:off x="4211052" y="383179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Half Frame 295">
              <a:extLst>
                <a:ext uri="{FF2B5EF4-FFF2-40B4-BE49-F238E27FC236}">
                  <a16:creationId xmlns:a16="http://schemas.microsoft.com/office/drawing/2014/main" id="{C3EFC335-061B-41E2-B76C-3896A5F2FED6}"/>
                </a:ext>
              </a:extLst>
            </p:cNvPr>
            <p:cNvSpPr/>
            <p:nvPr/>
          </p:nvSpPr>
          <p:spPr>
            <a:xfrm rot="2700000">
              <a:off x="3711544" y="382289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Half Frame 296">
              <a:extLst>
                <a:ext uri="{FF2B5EF4-FFF2-40B4-BE49-F238E27FC236}">
                  <a16:creationId xmlns:a16="http://schemas.microsoft.com/office/drawing/2014/main" id="{B2048BAA-B046-45F1-BAEB-67D8C7A1C7B6}"/>
                </a:ext>
              </a:extLst>
            </p:cNvPr>
            <p:cNvSpPr/>
            <p:nvPr/>
          </p:nvSpPr>
          <p:spPr>
            <a:xfrm rot="2700000">
              <a:off x="3166169" y="382289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Half Frame 297">
              <a:extLst>
                <a:ext uri="{FF2B5EF4-FFF2-40B4-BE49-F238E27FC236}">
                  <a16:creationId xmlns:a16="http://schemas.microsoft.com/office/drawing/2014/main" id="{E0B4DF27-3CEB-4C27-88DD-5FDEB758D3D5}"/>
                </a:ext>
              </a:extLst>
            </p:cNvPr>
            <p:cNvSpPr/>
            <p:nvPr/>
          </p:nvSpPr>
          <p:spPr>
            <a:xfrm rot="2700000">
              <a:off x="4819052" y="382163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99" name="Half Frame 298">
              <a:extLst>
                <a:ext uri="{FF2B5EF4-FFF2-40B4-BE49-F238E27FC236}">
                  <a16:creationId xmlns:a16="http://schemas.microsoft.com/office/drawing/2014/main" id="{4D8E960D-44EF-4953-B018-AE1397232FD2}"/>
                </a:ext>
              </a:extLst>
            </p:cNvPr>
            <p:cNvSpPr/>
            <p:nvPr/>
          </p:nvSpPr>
          <p:spPr>
            <a:xfrm rot="2700000">
              <a:off x="8530769" y="382163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Half Frame 299">
              <a:extLst>
                <a:ext uri="{FF2B5EF4-FFF2-40B4-BE49-F238E27FC236}">
                  <a16:creationId xmlns:a16="http://schemas.microsoft.com/office/drawing/2014/main" id="{B94B9E3A-E26C-46E1-B81A-D0E0ADD5AB7F}"/>
                </a:ext>
              </a:extLst>
            </p:cNvPr>
            <p:cNvSpPr/>
            <p:nvPr/>
          </p:nvSpPr>
          <p:spPr>
            <a:xfrm rot="2700000">
              <a:off x="9144455" y="383579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Half Frame 300">
              <a:extLst>
                <a:ext uri="{FF2B5EF4-FFF2-40B4-BE49-F238E27FC236}">
                  <a16:creationId xmlns:a16="http://schemas.microsoft.com/office/drawing/2014/main" id="{6FF161FF-4E2A-4319-B465-F5CC38EB1F88}"/>
                </a:ext>
              </a:extLst>
            </p:cNvPr>
            <p:cNvSpPr/>
            <p:nvPr/>
          </p:nvSpPr>
          <p:spPr>
            <a:xfrm rot="2700000">
              <a:off x="9637773" y="3835797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Half Frame 301">
              <a:extLst>
                <a:ext uri="{FF2B5EF4-FFF2-40B4-BE49-F238E27FC236}">
                  <a16:creationId xmlns:a16="http://schemas.microsoft.com/office/drawing/2014/main" id="{65F52066-211F-4E1D-B6F3-BAE993BA2394}"/>
                </a:ext>
              </a:extLst>
            </p:cNvPr>
            <p:cNvSpPr/>
            <p:nvPr/>
          </p:nvSpPr>
          <p:spPr>
            <a:xfrm rot="2700000">
              <a:off x="10181040" y="382163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Half Frame 318">
              <a:extLst>
                <a:ext uri="{FF2B5EF4-FFF2-40B4-BE49-F238E27FC236}">
                  <a16:creationId xmlns:a16="http://schemas.microsoft.com/office/drawing/2014/main" id="{FDEEEB1F-1A8E-43B5-B6CF-D95B20436C6F}"/>
                </a:ext>
              </a:extLst>
            </p:cNvPr>
            <p:cNvSpPr/>
            <p:nvPr/>
          </p:nvSpPr>
          <p:spPr>
            <a:xfrm rot="2700000">
              <a:off x="3471066" y="578269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Half Frame 319">
              <a:extLst>
                <a:ext uri="{FF2B5EF4-FFF2-40B4-BE49-F238E27FC236}">
                  <a16:creationId xmlns:a16="http://schemas.microsoft.com/office/drawing/2014/main" id="{B36A8FF8-0BF9-4AE7-9784-F7FEB5A03C1C}"/>
                </a:ext>
              </a:extLst>
            </p:cNvPr>
            <p:cNvSpPr/>
            <p:nvPr/>
          </p:nvSpPr>
          <p:spPr>
            <a:xfrm rot="2700000">
              <a:off x="3166170" y="578269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Half Frame 320">
              <a:extLst>
                <a:ext uri="{FF2B5EF4-FFF2-40B4-BE49-F238E27FC236}">
                  <a16:creationId xmlns:a16="http://schemas.microsoft.com/office/drawing/2014/main" id="{4AE7BF88-053C-47E8-B9FD-19BDCCAB83D1}"/>
                </a:ext>
              </a:extLst>
            </p:cNvPr>
            <p:cNvSpPr/>
            <p:nvPr/>
          </p:nvSpPr>
          <p:spPr>
            <a:xfrm rot="2700000">
              <a:off x="10181040" y="172885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Half Frame 321">
              <a:extLst>
                <a:ext uri="{FF2B5EF4-FFF2-40B4-BE49-F238E27FC236}">
                  <a16:creationId xmlns:a16="http://schemas.microsoft.com/office/drawing/2014/main" id="{7890515A-65D3-4824-8E3A-687DF43C6132}"/>
                </a:ext>
              </a:extLst>
            </p:cNvPr>
            <p:cNvSpPr/>
            <p:nvPr/>
          </p:nvSpPr>
          <p:spPr>
            <a:xfrm rot="2700000">
              <a:off x="9879026" y="17136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Half Frame 322">
              <a:extLst>
                <a:ext uri="{FF2B5EF4-FFF2-40B4-BE49-F238E27FC236}">
                  <a16:creationId xmlns:a16="http://schemas.microsoft.com/office/drawing/2014/main" id="{8A331DD2-B653-4949-82E9-69B48D64D80D}"/>
                </a:ext>
              </a:extLst>
            </p:cNvPr>
            <p:cNvSpPr/>
            <p:nvPr/>
          </p:nvSpPr>
          <p:spPr>
            <a:xfrm rot="2700000">
              <a:off x="9535484" y="17136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Half Frame 323">
              <a:extLst>
                <a:ext uri="{FF2B5EF4-FFF2-40B4-BE49-F238E27FC236}">
                  <a16:creationId xmlns:a16="http://schemas.microsoft.com/office/drawing/2014/main" id="{EF4D46D3-C25E-4D04-84C6-8EA3B86F3CEF}"/>
                </a:ext>
              </a:extLst>
            </p:cNvPr>
            <p:cNvSpPr/>
            <p:nvPr/>
          </p:nvSpPr>
          <p:spPr>
            <a:xfrm rot="2700000">
              <a:off x="9230448" y="17136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Half Frame 324">
              <a:extLst>
                <a:ext uri="{FF2B5EF4-FFF2-40B4-BE49-F238E27FC236}">
                  <a16:creationId xmlns:a16="http://schemas.microsoft.com/office/drawing/2014/main" id="{DB275F36-6901-4394-97BE-AEA2F84CCC3D}"/>
                </a:ext>
              </a:extLst>
            </p:cNvPr>
            <p:cNvSpPr/>
            <p:nvPr/>
          </p:nvSpPr>
          <p:spPr>
            <a:xfrm rot="2700000">
              <a:off x="8920872" y="172885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6" name="Half Frame 325">
              <a:extLst>
                <a:ext uri="{FF2B5EF4-FFF2-40B4-BE49-F238E27FC236}">
                  <a16:creationId xmlns:a16="http://schemas.microsoft.com/office/drawing/2014/main" id="{20DC78BF-7F0B-4565-9D5C-AFE57719E77B}"/>
                </a:ext>
              </a:extLst>
            </p:cNvPr>
            <p:cNvSpPr/>
            <p:nvPr/>
          </p:nvSpPr>
          <p:spPr>
            <a:xfrm rot="2700000">
              <a:off x="8629359" y="173393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Half Frame 326">
              <a:extLst>
                <a:ext uri="{FF2B5EF4-FFF2-40B4-BE49-F238E27FC236}">
                  <a16:creationId xmlns:a16="http://schemas.microsoft.com/office/drawing/2014/main" id="{B39245AE-F1AF-4116-9ABE-FF302D59FBFB}"/>
                </a:ext>
              </a:extLst>
            </p:cNvPr>
            <p:cNvSpPr/>
            <p:nvPr/>
          </p:nvSpPr>
          <p:spPr>
            <a:xfrm rot="2700000">
              <a:off x="8326611" y="172885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Half Frame 327">
              <a:extLst>
                <a:ext uri="{FF2B5EF4-FFF2-40B4-BE49-F238E27FC236}">
                  <a16:creationId xmlns:a16="http://schemas.microsoft.com/office/drawing/2014/main" id="{C3CF439B-CEF5-4CD0-A44E-62C86C69A34D}"/>
                </a:ext>
              </a:extLst>
            </p:cNvPr>
            <p:cNvSpPr/>
            <p:nvPr/>
          </p:nvSpPr>
          <p:spPr>
            <a:xfrm rot="2700000">
              <a:off x="8027889" y="174104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Half Frame 328">
              <a:extLst>
                <a:ext uri="{FF2B5EF4-FFF2-40B4-BE49-F238E27FC236}">
                  <a16:creationId xmlns:a16="http://schemas.microsoft.com/office/drawing/2014/main" id="{6F4DFB3D-5275-4272-9CC2-27BFBF25AC14}"/>
                </a:ext>
              </a:extLst>
            </p:cNvPr>
            <p:cNvSpPr/>
            <p:nvPr/>
          </p:nvSpPr>
          <p:spPr>
            <a:xfrm rot="2700000">
              <a:off x="7740068" y="172885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Half Frame 329">
              <a:extLst>
                <a:ext uri="{FF2B5EF4-FFF2-40B4-BE49-F238E27FC236}">
                  <a16:creationId xmlns:a16="http://schemas.microsoft.com/office/drawing/2014/main" id="{66B059D5-4F66-430A-8A30-7F929352BA8C}"/>
                </a:ext>
              </a:extLst>
            </p:cNvPr>
            <p:cNvSpPr/>
            <p:nvPr/>
          </p:nvSpPr>
          <p:spPr>
            <a:xfrm rot="2700000">
              <a:off x="7408843" y="172885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Half Frame 330">
              <a:extLst>
                <a:ext uri="{FF2B5EF4-FFF2-40B4-BE49-F238E27FC236}">
                  <a16:creationId xmlns:a16="http://schemas.microsoft.com/office/drawing/2014/main" id="{1EFB6013-5307-4562-86C1-BFB8F79AC89A}"/>
                </a:ext>
              </a:extLst>
            </p:cNvPr>
            <p:cNvSpPr/>
            <p:nvPr/>
          </p:nvSpPr>
          <p:spPr>
            <a:xfrm rot="2700000">
              <a:off x="7142276" y="172885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Half Frame 331">
              <a:extLst>
                <a:ext uri="{FF2B5EF4-FFF2-40B4-BE49-F238E27FC236}">
                  <a16:creationId xmlns:a16="http://schemas.microsoft.com/office/drawing/2014/main" id="{D3600E1E-11C0-4760-9119-6AB2BF1B1C29}"/>
                </a:ext>
              </a:extLst>
            </p:cNvPr>
            <p:cNvSpPr/>
            <p:nvPr/>
          </p:nvSpPr>
          <p:spPr>
            <a:xfrm rot="2700000">
              <a:off x="6865472" y="172885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Half Frame 332">
              <a:extLst>
                <a:ext uri="{FF2B5EF4-FFF2-40B4-BE49-F238E27FC236}">
                  <a16:creationId xmlns:a16="http://schemas.microsoft.com/office/drawing/2014/main" id="{3D03718B-8607-4E89-81DE-45514469D5A5}"/>
                </a:ext>
              </a:extLst>
            </p:cNvPr>
            <p:cNvSpPr/>
            <p:nvPr/>
          </p:nvSpPr>
          <p:spPr>
            <a:xfrm rot="2700000">
              <a:off x="6479002" y="172885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Half Frame 333">
              <a:extLst>
                <a:ext uri="{FF2B5EF4-FFF2-40B4-BE49-F238E27FC236}">
                  <a16:creationId xmlns:a16="http://schemas.microsoft.com/office/drawing/2014/main" id="{2F4A3DA8-69D3-40CB-8BE9-092A82AB78F7}"/>
                </a:ext>
              </a:extLst>
            </p:cNvPr>
            <p:cNvSpPr/>
            <p:nvPr/>
          </p:nvSpPr>
          <p:spPr>
            <a:xfrm rot="2700000">
              <a:off x="6206206" y="172885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Half Frame 334">
              <a:extLst>
                <a:ext uri="{FF2B5EF4-FFF2-40B4-BE49-F238E27FC236}">
                  <a16:creationId xmlns:a16="http://schemas.microsoft.com/office/drawing/2014/main" id="{33A1284B-E93D-4876-86DA-CB7DAD1C78FB}"/>
                </a:ext>
              </a:extLst>
            </p:cNvPr>
            <p:cNvSpPr/>
            <p:nvPr/>
          </p:nvSpPr>
          <p:spPr>
            <a:xfrm rot="2700000">
              <a:off x="5015978" y="17136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Half Frame 335">
              <a:extLst>
                <a:ext uri="{FF2B5EF4-FFF2-40B4-BE49-F238E27FC236}">
                  <a16:creationId xmlns:a16="http://schemas.microsoft.com/office/drawing/2014/main" id="{955A32BB-DB43-470C-B426-2AE53762DD11}"/>
                </a:ext>
              </a:extLst>
            </p:cNvPr>
            <p:cNvSpPr/>
            <p:nvPr/>
          </p:nvSpPr>
          <p:spPr>
            <a:xfrm rot="2700000">
              <a:off x="3816842" y="172885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Half Frame 336">
              <a:extLst>
                <a:ext uri="{FF2B5EF4-FFF2-40B4-BE49-F238E27FC236}">
                  <a16:creationId xmlns:a16="http://schemas.microsoft.com/office/drawing/2014/main" id="{9D1EB61D-8106-46A5-B944-1D2D986A182D}"/>
                </a:ext>
              </a:extLst>
            </p:cNvPr>
            <p:cNvSpPr/>
            <p:nvPr/>
          </p:nvSpPr>
          <p:spPr>
            <a:xfrm rot="2700000">
              <a:off x="4122453" y="172885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Half Frame 337">
              <a:extLst>
                <a:ext uri="{FF2B5EF4-FFF2-40B4-BE49-F238E27FC236}">
                  <a16:creationId xmlns:a16="http://schemas.microsoft.com/office/drawing/2014/main" id="{B8D5BF18-A2F8-49E7-B3F7-4B4030A85374}"/>
                </a:ext>
              </a:extLst>
            </p:cNvPr>
            <p:cNvSpPr/>
            <p:nvPr/>
          </p:nvSpPr>
          <p:spPr>
            <a:xfrm rot="2700000">
              <a:off x="4421003" y="17136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Half Frame 338">
              <a:extLst>
                <a:ext uri="{FF2B5EF4-FFF2-40B4-BE49-F238E27FC236}">
                  <a16:creationId xmlns:a16="http://schemas.microsoft.com/office/drawing/2014/main" id="{63029B65-C1D7-413F-A386-31E3EDFFE4E2}"/>
                </a:ext>
              </a:extLst>
            </p:cNvPr>
            <p:cNvSpPr/>
            <p:nvPr/>
          </p:nvSpPr>
          <p:spPr>
            <a:xfrm rot="2700000">
              <a:off x="4720268" y="1728850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Half Frame 339">
              <a:extLst>
                <a:ext uri="{FF2B5EF4-FFF2-40B4-BE49-F238E27FC236}">
                  <a16:creationId xmlns:a16="http://schemas.microsoft.com/office/drawing/2014/main" id="{DB765B53-7D0E-469B-8931-61C6E8F11EEA}"/>
                </a:ext>
              </a:extLst>
            </p:cNvPr>
            <p:cNvSpPr/>
            <p:nvPr/>
          </p:nvSpPr>
          <p:spPr>
            <a:xfrm rot="2700000">
              <a:off x="5324535" y="1728851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Half Frame 340">
              <a:extLst>
                <a:ext uri="{FF2B5EF4-FFF2-40B4-BE49-F238E27FC236}">
                  <a16:creationId xmlns:a16="http://schemas.microsoft.com/office/drawing/2014/main" id="{B6544870-0D85-45D5-880C-06076CD4339C}"/>
                </a:ext>
              </a:extLst>
            </p:cNvPr>
            <p:cNvSpPr/>
            <p:nvPr/>
          </p:nvSpPr>
          <p:spPr>
            <a:xfrm rot="2700000">
              <a:off x="5614908" y="171702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Half Frame 341">
              <a:extLst>
                <a:ext uri="{FF2B5EF4-FFF2-40B4-BE49-F238E27FC236}">
                  <a16:creationId xmlns:a16="http://schemas.microsoft.com/office/drawing/2014/main" id="{7E5B1FF2-5007-4F66-887F-19BE8846A250}"/>
                </a:ext>
              </a:extLst>
            </p:cNvPr>
            <p:cNvSpPr/>
            <p:nvPr/>
          </p:nvSpPr>
          <p:spPr>
            <a:xfrm rot="2700000">
              <a:off x="5935932" y="17136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Half Frame 342">
              <a:extLst>
                <a:ext uri="{FF2B5EF4-FFF2-40B4-BE49-F238E27FC236}">
                  <a16:creationId xmlns:a16="http://schemas.microsoft.com/office/drawing/2014/main" id="{2F6433F8-7BCC-45E8-B540-652495D06986}"/>
                </a:ext>
              </a:extLst>
            </p:cNvPr>
            <p:cNvSpPr/>
            <p:nvPr/>
          </p:nvSpPr>
          <p:spPr>
            <a:xfrm rot="2700000">
              <a:off x="3471066" y="171361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Half Frame 343">
              <a:extLst>
                <a:ext uri="{FF2B5EF4-FFF2-40B4-BE49-F238E27FC236}">
                  <a16:creationId xmlns:a16="http://schemas.microsoft.com/office/drawing/2014/main" id="{063D0698-13FD-4B86-B729-ABD17C146F3E}"/>
                </a:ext>
              </a:extLst>
            </p:cNvPr>
            <p:cNvSpPr/>
            <p:nvPr/>
          </p:nvSpPr>
          <p:spPr>
            <a:xfrm rot="2700000">
              <a:off x="3166170" y="171361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77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4D8D62-DCE4-499C-831D-69473B5D8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325" y="623886"/>
            <a:ext cx="7181850" cy="56102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5BC29B7-F017-48A7-B033-B6DD3421C7E0}"/>
              </a:ext>
            </a:extLst>
          </p:cNvPr>
          <p:cNvSpPr/>
          <p:nvPr/>
        </p:nvSpPr>
        <p:spPr>
          <a:xfrm>
            <a:off x="4250690" y="1071878"/>
            <a:ext cx="4643120" cy="471424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95DC7D-0FD4-4322-AF44-B3B3A4416007}"/>
              </a:ext>
            </a:extLst>
          </p:cNvPr>
          <p:cNvGrpSpPr/>
          <p:nvPr/>
        </p:nvGrpSpPr>
        <p:grpSpPr>
          <a:xfrm>
            <a:off x="1324003" y="2336219"/>
            <a:ext cx="274320" cy="274320"/>
            <a:chOff x="1299619" y="2537387"/>
            <a:chExt cx="274320" cy="2743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93CA49-BE86-497B-BC51-30FAED28BADA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7B4939B-52EB-40F2-A704-265A7236E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A2770FA-181E-44B8-8CDF-D7C4FB7D1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1AE3D8-D486-4744-92A9-52FCBEE14E26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04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4D8D62-DCE4-499C-831D-69473B5D8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325" y="623886"/>
            <a:ext cx="7181850" cy="56102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5BC29B7-F017-48A7-B033-B6DD3421C7E0}"/>
              </a:ext>
            </a:extLst>
          </p:cNvPr>
          <p:cNvSpPr/>
          <p:nvPr/>
        </p:nvSpPr>
        <p:spPr>
          <a:xfrm>
            <a:off x="4250690" y="1071878"/>
            <a:ext cx="4643120" cy="471424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95DC7D-0FD4-4322-AF44-B3B3A4416007}"/>
              </a:ext>
            </a:extLst>
          </p:cNvPr>
          <p:cNvGrpSpPr/>
          <p:nvPr/>
        </p:nvGrpSpPr>
        <p:grpSpPr>
          <a:xfrm>
            <a:off x="1324003" y="2336219"/>
            <a:ext cx="274320" cy="274320"/>
            <a:chOff x="1299619" y="2537387"/>
            <a:chExt cx="274320" cy="2743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93CA49-BE86-497B-BC51-30FAED28BADA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7B4939B-52EB-40F2-A704-265A7236E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A2770FA-181E-44B8-8CDF-D7C4FB7D1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1AE3D8-D486-4744-92A9-52FCBEE14E26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0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4D8D62-DCE4-499C-831D-69473B5D8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325" y="623886"/>
            <a:ext cx="7181850" cy="56102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5BC29B7-F017-48A7-B033-B6DD3421C7E0}"/>
              </a:ext>
            </a:extLst>
          </p:cNvPr>
          <p:cNvSpPr/>
          <p:nvPr/>
        </p:nvSpPr>
        <p:spPr>
          <a:xfrm>
            <a:off x="4250690" y="1071878"/>
            <a:ext cx="4643120" cy="471424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95DC7D-0FD4-4322-AF44-B3B3A4416007}"/>
              </a:ext>
            </a:extLst>
          </p:cNvPr>
          <p:cNvGrpSpPr/>
          <p:nvPr/>
        </p:nvGrpSpPr>
        <p:grpSpPr>
          <a:xfrm>
            <a:off x="5562628" y="2069519"/>
            <a:ext cx="274320" cy="274320"/>
            <a:chOff x="1299619" y="2537387"/>
            <a:chExt cx="274320" cy="2743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93CA49-BE86-497B-BC51-30FAED28BADA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7B4939B-52EB-40F2-A704-265A7236E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A2770FA-181E-44B8-8CDF-D7C4FB7D1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1AE3D8-D486-4744-92A9-52FCBEE14E26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38C6C2-A0BF-4357-AE60-18461943EE34}"/>
              </a:ext>
            </a:extLst>
          </p:cNvPr>
          <p:cNvGrpSpPr/>
          <p:nvPr/>
        </p:nvGrpSpPr>
        <p:grpSpPr>
          <a:xfrm>
            <a:off x="5958840" y="1840919"/>
            <a:ext cx="274320" cy="274320"/>
            <a:chOff x="1299619" y="2537387"/>
            <a:chExt cx="274320" cy="2743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05A22E4-9DE9-40B2-8099-893BD4D9D3CA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A737C9F-AD01-4BCE-84AF-E049181F6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078CA9-531F-4B50-AAC3-A0EEBDDF6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09D7BA-157B-4E44-8106-534FCE7A3292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79854-4075-4166-A391-E0769E878C31}"/>
              </a:ext>
            </a:extLst>
          </p:cNvPr>
          <p:cNvGrpSpPr/>
          <p:nvPr/>
        </p:nvGrpSpPr>
        <p:grpSpPr>
          <a:xfrm>
            <a:off x="6564975" y="1795199"/>
            <a:ext cx="274320" cy="274320"/>
            <a:chOff x="1299619" y="2537387"/>
            <a:chExt cx="274320" cy="2743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CF8A1E6-43FD-43B1-B1DB-178BF042DF6D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38752F-A64C-4140-A808-4CF777C8B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8C7C9E5-1F5E-447C-9740-4554B7BD5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28281E-E309-46BD-B897-51903004BFDD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727CE2-5DD0-499D-9B7C-FBFE3AA094F4}"/>
              </a:ext>
            </a:extLst>
          </p:cNvPr>
          <p:cNvGrpSpPr/>
          <p:nvPr/>
        </p:nvGrpSpPr>
        <p:grpSpPr>
          <a:xfrm>
            <a:off x="7208258" y="2115239"/>
            <a:ext cx="274320" cy="274320"/>
            <a:chOff x="1299619" y="2537387"/>
            <a:chExt cx="274320" cy="2743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99425C-3120-488C-AB82-8126CD3DABE0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F192CD8-4181-4B36-8E11-57EF0C9C4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161250B-8595-4DE4-A750-72C31F1CA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63BD01-2808-4F36-AA04-0E9D43DC9B4C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9218DA-FB83-42DA-9335-91BDDC42D616}"/>
              </a:ext>
            </a:extLst>
          </p:cNvPr>
          <p:cNvGrpSpPr/>
          <p:nvPr/>
        </p:nvGrpSpPr>
        <p:grpSpPr>
          <a:xfrm>
            <a:off x="5593081" y="1633756"/>
            <a:ext cx="274320" cy="274320"/>
            <a:chOff x="1299619" y="2537387"/>
            <a:chExt cx="274320" cy="2743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663D2DA-CC96-4966-BCD7-DBFED4BBF52F}"/>
                </a:ext>
              </a:extLst>
            </p:cNvPr>
            <p:cNvGrpSpPr/>
            <p:nvPr/>
          </p:nvGrpSpPr>
          <p:grpSpPr>
            <a:xfrm>
              <a:off x="1345339" y="2583107"/>
              <a:ext cx="182880" cy="182880"/>
              <a:chOff x="1360579" y="2578027"/>
              <a:chExt cx="182880" cy="18288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5C32D58-F8BF-4028-BBFB-94016F0FD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79" y="2669882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463F246-E871-4373-A72C-488723FA7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019" y="2578027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50F402-4523-41FB-A6BE-5C2C9B10D2EF}"/>
                </a:ext>
              </a:extLst>
            </p:cNvPr>
            <p:cNvSpPr/>
            <p:nvPr/>
          </p:nvSpPr>
          <p:spPr>
            <a:xfrm>
              <a:off x="1299619" y="2537387"/>
              <a:ext cx="274320" cy="2743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22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A2B1C9-941F-40E9-9452-3D8D0021D77A}"/>
              </a:ext>
            </a:extLst>
          </p:cNvPr>
          <p:cNvGrpSpPr/>
          <p:nvPr/>
        </p:nvGrpSpPr>
        <p:grpSpPr>
          <a:xfrm>
            <a:off x="2162931" y="256872"/>
            <a:ext cx="7866138" cy="6144768"/>
            <a:chOff x="2162931" y="350178"/>
            <a:chExt cx="7866138" cy="6144768"/>
          </a:xfrm>
        </p:grpSpPr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8BCBF1C2-A262-4432-8B36-5A58673CC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2931" y="350178"/>
              <a:ext cx="7866138" cy="6144768"/>
            </a:xfrm>
            <a:prstGeom prst="rect">
              <a:avLst/>
            </a:prstGeom>
          </p:spPr>
        </p:pic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62034C9-5D9A-4F21-84CA-F3C057AE200F}"/>
                </a:ext>
              </a:extLst>
            </p:cNvPr>
            <p:cNvSpPr/>
            <p:nvPr/>
          </p:nvSpPr>
          <p:spPr>
            <a:xfrm>
              <a:off x="4757655" y="2082475"/>
              <a:ext cx="2697480" cy="26974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softEdge rad="1270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30047395-B9AA-4542-B3F1-AA550A197A20}"/>
                </a:ext>
              </a:extLst>
            </p:cNvPr>
            <p:cNvSpPr/>
            <p:nvPr/>
          </p:nvSpPr>
          <p:spPr>
            <a:xfrm rot="2700000">
              <a:off x="9388580" y="337984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82A74497-6211-4470-BA29-DAC652839128}"/>
                </a:ext>
              </a:extLst>
            </p:cNvPr>
            <p:cNvSpPr/>
            <p:nvPr/>
          </p:nvSpPr>
          <p:spPr>
            <a:xfrm rot="2700000">
              <a:off x="9073620" y="339254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1AAC99B9-0ACF-4D0D-91B1-076F70C7AF00}"/>
                </a:ext>
              </a:extLst>
            </p:cNvPr>
            <p:cNvSpPr/>
            <p:nvPr/>
          </p:nvSpPr>
          <p:spPr>
            <a:xfrm rot="2700000">
              <a:off x="8789775" y="337984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lf Frame 9">
              <a:extLst>
                <a:ext uri="{FF2B5EF4-FFF2-40B4-BE49-F238E27FC236}">
                  <a16:creationId xmlns:a16="http://schemas.microsoft.com/office/drawing/2014/main" id="{1C1466BA-2CF9-4E7C-93F9-6FC1434FC3A1}"/>
                </a:ext>
              </a:extLst>
            </p:cNvPr>
            <p:cNvSpPr/>
            <p:nvPr/>
          </p:nvSpPr>
          <p:spPr>
            <a:xfrm rot="2700000">
              <a:off x="8493866" y="340292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5B490C1E-1AF4-4795-BAD0-696E348E0566}"/>
                </a:ext>
              </a:extLst>
            </p:cNvPr>
            <p:cNvSpPr/>
            <p:nvPr/>
          </p:nvSpPr>
          <p:spPr>
            <a:xfrm rot="2700000">
              <a:off x="8210020" y="33925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8241273F-1202-4A98-BAFD-9B9CB43DEF84}"/>
                </a:ext>
              </a:extLst>
            </p:cNvPr>
            <p:cNvSpPr/>
            <p:nvPr/>
          </p:nvSpPr>
          <p:spPr>
            <a:xfrm rot="2700000">
              <a:off x="7964806" y="3381226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0EF06C6E-3C69-41CA-898E-5B1CE72C9054}"/>
                </a:ext>
              </a:extLst>
            </p:cNvPr>
            <p:cNvSpPr/>
            <p:nvPr/>
          </p:nvSpPr>
          <p:spPr>
            <a:xfrm rot="2700000">
              <a:off x="7719592" y="3379845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D06B89DC-2C44-4396-A66E-38B112213438}"/>
                </a:ext>
              </a:extLst>
            </p:cNvPr>
            <p:cNvSpPr/>
            <p:nvPr/>
          </p:nvSpPr>
          <p:spPr>
            <a:xfrm rot="2700000">
              <a:off x="7523795" y="337587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85332B41-7423-4A71-BD53-38C5B2CE846D}"/>
                </a:ext>
              </a:extLst>
            </p:cNvPr>
            <p:cNvSpPr/>
            <p:nvPr/>
          </p:nvSpPr>
          <p:spPr>
            <a:xfrm rot="2700000">
              <a:off x="4593782" y="339254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5AFAD895-8777-43A5-8CEA-3F67370C4B02}"/>
                </a:ext>
              </a:extLst>
            </p:cNvPr>
            <p:cNvSpPr/>
            <p:nvPr/>
          </p:nvSpPr>
          <p:spPr>
            <a:xfrm rot="2700000">
              <a:off x="4382844" y="33925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>
              <a:extLst>
                <a:ext uri="{FF2B5EF4-FFF2-40B4-BE49-F238E27FC236}">
                  <a16:creationId xmlns:a16="http://schemas.microsoft.com/office/drawing/2014/main" id="{F23C8BE4-FAB9-40E4-BD01-B36906A085B0}"/>
                </a:ext>
              </a:extLst>
            </p:cNvPr>
            <p:cNvSpPr/>
            <p:nvPr/>
          </p:nvSpPr>
          <p:spPr>
            <a:xfrm rot="2700000">
              <a:off x="4148059" y="339254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lf Frame 17">
              <a:extLst>
                <a:ext uri="{FF2B5EF4-FFF2-40B4-BE49-F238E27FC236}">
                  <a16:creationId xmlns:a16="http://schemas.microsoft.com/office/drawing/2014/main" id="{D779FB86-BE15-4983-8E6C-C9874C80A851}"/>
                </a:ext>
              </a:extLst>
            </p:cNvPr>
            <p:cNvSpPr/>
            <p:nvPr/>
          </p:nvSpPr>
          <p:spPr>
            <a:xfrm rot="2700000">
              <a:off x="3902845" y="339254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4157D753-BEFC-4577-B22C-3ED281D23015}"/>
                </a:ext>
              </a:extLst>
            </p:cNvPr>
            <p:cNvSpPr/>
            <p:nvPr/>
          </p:nvSpPr>
          <p:spPr>
            <a:xfrm rot="2700000">
              <a:off x="3622058" y="337726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0C39B72C-F3B2-4676-8E82-96D19F1847A8}"/>
                </a:ext>
              </a:extLst>
            </p:cNvPr>
            <p:cNvSpPr/>
            <p:nvPr/>
          </p:nvSpPr>
          <p:spPr>
            <a:xfrm rot="2700000">
              <a:off x="3313564" y="3392542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ECFC6454-387A-421B-9AF4-DE2067DED092}"/>
                </a:ext>
              </a:extLst>
            </p:cNvPr>
            <p:cNvSpPr/>
            <p:nvPr/>
          </p:nvSpPr>
          <p:spPr>
            <a:xfrm rot="2700000">
              <a:off x="3030877" y="3402929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72C1B946-7AF1-43BE-9F46-16015DD56C2D}"/>
                </a:ext>
              </a:extLst>
            </p:cNvPr>
            <p:cNvSpPr/>
            <p:nvPr/>
          </p:nvSpPr>
          <p:spPr>
            <a:xfrm rot="2700000">
              <a:off x="2725525" y="340206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03CD520-8C86-41DB-AA1E-8AD62A1267CC}"/>
                </a:ext>
              </a:extLst>
            </p:cNvPr>
            <p:cNvSpPr/>
            <p:nvPr/>
          </p:nvSpPr>
          <p:spPr>
            <a:xfrm>
              <a:off x="4045877" y="1385041"/>
              <a:ext cx="4114800" cy="4114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C5F257-CC95-4A8E-819B-5104FF81C1D2}"/>
                </a:ext>
              </a:extLst>
            </p:cNvPr>
            <p:cNvGrpSpPr/>
            <p:nvPr/>
          </p:nvGrpSpPr>
          <p:grpSpPr>
            <a:xfrm>
              <a:off x="5374073" y="1860075"/>
              <a:ext cx="274320" cy="274320"/>
              <a:chOff x="1299619" y="2537387"/>
              <a:chExt cx="274320" cy="27432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BF05E37-0AF7-46B9-8A87-7DCE7274DFB3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21E8793-B83B-4430-9E2F-DFFDD05E9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42653FF-083D-4E2F-B22B-BF7C1C0FA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9413AF4-D140-4648-B32F-F008D60E03BB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2466A5-4A9E-4968-ACAA-4BC8BA87C609}"/>
                </a:ext>
              </a:extLst>
            </p:cNvPr>
            <p:cNvGrpSpPr/>
            <p:nvPr/>
          </p:nvGrpSpPr>
          <p:grpSpPr>
            <a:xfrm>
              <a:off x="5871963" y="1782659"/>
              <a:ext cx="274320" cy="274320"/>
              <a:chOff x="1299619" y="2537387"/>
              <a:chExt cx="274320" cy="2743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880830A-278B-4327-BB70-32524761CFA4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D27EB65-77C4-4CCD-B8CD-5AFF210DF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BF8AD04-E955-489C-8276-E3A6C7F0C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D107CC5-0D5B-4FB6-AF7A-E1FDEA5A7688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B3E5DF0-0CEF-435A-AD79-92BCA77EE274}"/>
                </a:ext>
              </a:extLst>
            </p:cNvPr>
            <p:cNvGrpSpPr/>
            <p:nvPr/>
          </p:nvGrpSpPr>
          <p:grpSpPr>
            <a:xfrm>
              <a:off x="6314475" y="1827852"/>
              <a:ext cx="274320" cy="274320"/>
              <a:chOff x="1299619" y="2537387"/>
              <a:chExt cx="274320" cy="27432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A547FBF-B548-496A-A169-B6DB0F8A284F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36D7937-6C1C-46CD-B57B-4998C2B29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BB1A0CC-516E-4569-AEB9-731C9DA84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5D58926-045F-4548-A213-DD28FB340156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F0B0E6-6126-4C43-9457-2E581FF2D871}"/>
                </a:ext>
              </a:extLst>
            </p:cNvPr>
            <p:cNvGrpSpPr/>
            <p:nvPr/>
          </p:nvGrpSpPr>
          <p:grpSpPr>
            <a:xfrm>
              <a:off x="6738812" y="2003112"/>
              <a:ext cx="274320" cy="274320"/>
              <a:chOff x="1299619" y="2537387"/>
              <a:chExt cx="274320" cy="2743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89E943-41D0-4197-AF17-45B55A091700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21AF708-4455-4DC7-A390-A80785470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A3F68C3-2011-41A8-806F-AD9074FA8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354B9DC-9BB3-4FEA-B5E1-FDB853B71060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6D65EA-3D6C-40BB-BE7B-831BD76A3CC5}"/>
                </a:ext>
              </a:extLst>
            </p:cNvPr>
            <p:cNvGrpSpPr/>
            <p:nvPr/>
          </p:nvGrpSpPr>
          <p:grpSpPr>
            <a:xfrm>
              <a:off x="6647372" y="1507285"/>
              <a:ext cx="274320" cy="274320"/>
              <a:chOff x="1299619" y="2537387"/>
              <a:chExt cx="274320" cy="2743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15346F6-A796-449E-B652-643188C6245C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532CF98-DB6B-477C-9D31-835AFCBA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D769DB0-B616-4A2B-BDF1-F2AB65CC3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8D845A-CA9F-4636-A473-09F867D2B10D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0AB569-6EA5-4D7D-8606-B3AFB79FBB0C}"/>
                </a:ext>
              </a:extLst>
            </p:cNvPr>
            <p:cNvGrpSpPr/>
            <p:nvPr/>
          </p:nvGrpSpPr>
          <p:grpSpPr>
            <a:xfrm>
              <a:off x="6146283" y="1462416"/>
              <a:ext cx="274320" cy="274320"/>
              <a:chOff x="1299619" y="2537387"/>
              <a:chExt cx="274320" cy="27432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A7B6C6C-291C-4F2C-AA5C-21AC00747AAD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6AC5E39-6D0B-443B-9AD1-D09831FD3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4200AA1-1466-44BD-82FC-E96D551CA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9F5E094-1783-4BF5-8A97-68816E2E7E22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909CB38-3C6F-4A29-8CED-349292C5E3A4}"/>
                </a:ext>
              </a:extLst>
            </p:cNvPr>
            <p:cNvGrpSpPr/>
            <p:nvPr/>
          </p:nvGrpSpPr>
          <p:grpSpPr>
            <a:xfrm>
              <a:off x="5605432" y="1484152"/>
              <a:ext cx="274320" cy="274320"/>
              <a:chOff x="1299619" y="2537387"/>
              <a:chExt cx="274320" cy="2743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111D343-0EE3-4979-8E39-E4AC5725B7C9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46FFCC1-9DCD-4CFB-8C06-C9B1CD7A00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E781628-BCD9-4FD1-8754-055C47AF3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116F318-0921-4702-A828-D5F8EC991150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0123E19-D240-4B36-9E5F-6CCEA2B1356B}"/>
                </a:ext>
              </a:extLst>
            </p:cNvPr>
            <p:cNvGrpSpPr/>
            <p:nvPr/>
          </p:nvGrpSpPr>
          <p:grpSpPr>
            <a:xfrm>
              <a:off x="6451635" y="1060928"/>
              <a:ext cx="274320" cy="274320"/>
              <a:chOff x="1299619" y="2537387"/>
              <a:chExt cx="274320" cy="27432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3429F25-480E-420C-BA43-9FD9CACCAFAA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C98EB99-7FF3-473C-A6C5-AFDE8F2F3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3580997-AD92-4C57-82D0-8F61767C2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E77B18-93FA-41FF-8967-1A32005ABCD1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BB01E50-BFCE-4566-967D-AE22D7E73DB4}"/>
                </a:ext>
              </a:extLst>
            </p:cNvPr>
            <p:cNvGrpSpPr/>
            <p:nvPr/>
          </p:nvGrpSpPr>
          <p:grpSpPr>
            <a:xfrm>
              <a:off x="5857835" y="1085825"/>
              <a:ext cx="274320" cy="274320"/>
              <a:chOff x="1299619" y="2537387"/>
              <a:chExt cx="274320" cy="27432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69FC4ED-5610-4464-9AA6-1DF8B332A055}"/>
                  </a:ext>
                </a:extLst>
              </p:cNvPr>
              <p:cNvGrpSpPr/>
              <p:nvPr/>
            </p:nvGrpSpPr>
            <p:grpSpPr>
              <a:xfrm>
                <a:off x="1345339" y="2583107"/>
                <a:ext cx="182880" cy="182880"/>
                <a:chOff x="1360579" y="2578027"/>
                <a:chExt cx="182880" cy="18288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0FF1BEB-67D4-4CE8-A80D-BB7CCE363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0579" y="2669882"/>
                  <a:ext cx="18288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AC7F8A2-EF7C-458B-B369-C90515AA4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019" y="2578027"/>
                  <a:ext cx="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976957D-D176-42C5-B434-F4AD53FFA735}"/>
                  </a:ext>
                </a:extLst>
              </p:cNvPr>
              <p:cNvSpPr/>
              <p:nvPr/>
            </p:nvSpPr>
            <p:spPr>
              <a:xfrm>
                <a:off x="1299619" y="253738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E0D4475C-AEC4-4682-891C-D4198681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9145" y="2277432"/>
              <a:ext cx="443815" cy="2380462"/>
            </a:xfrm>
            <a:prstGeom prst="rect">
              <a:avLst/>
            </a:prstGeom>
          </p:spPr>
        </p:pic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AE01C5-BA6C-4A90-B85D-C6C577909A74}"/>
                </a:ext>
              </a:extLst>
            </p:cNvPr>
            <p:cNvGrpSpPr/>
            <p:nvPr/>
          </p:nvGrpSpPr>
          <p:grpSpPr>
            <a:xfrm>
              <a:off x="4615133" y="2277432"/>
              <a:ext cx="137160" cy="137160"/>
              <a:chOff x="4556038" y="2220176"/>
              <a:chExt cx="137160" cy="13716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3E72D52-988A-4FB8-A16F-0462F45BD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1425" y="2220176"/>
                <a:ext cx="0" cy="137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0783E04-5F13-4EEB-B744-BB7914F1D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6038" y="2235416"/>
                <a:ext cx="13716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9753FDC8-7668-4ECF-B9A0-09FF5B41F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451362" y="2306975"/>
              <a:ext cx="443815" cy="2380462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1651DF0-B8A8-479E-BA9E-160D8B4ACE7D}"/>
                </a:ext>
              </a:extLst>
            </p:cNvPr>
            <p:cNvGrpSpPr/>
            <p:nvPr/>
          </p:nvGrpSpPr>
          <p:grpSpPr>
            <a:xfrm flipH="1">
              <a:off x="7430072" y="2292672"/>
              <a:ext cx="137160" cy="137160"/>
              <a:chOff x="4556038" y="2220176"/>
              <a:chExt cx="137160" cy="13716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9525E61-FB9A-4ADC-B1F9-15E7A0343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1425" y="2220176"/>
                <a:ext cx="0" cy="137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91D2426-8496-493B-8F7C-067C41B05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6038" y="2235416"/>
                <a:ext cx="13716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Half Frame 128">
              <a:extLst>
                <a:ext uri="{FF2B5EF4-FFF2-40B4-BE49-F238E27FC236}">
                  <a16:creationId xmlns:a16="http://schemas.microsoft.com/office/drawing/2014/main" id="{DB9298B1-51D1-468F-97ED-F9908D58221E}"/>
                </a:ext>
              </a:extLst>
            </p:cNvPr>
            <p:cNvSpPr/>
            <p:nvPr/>
          </p:nvSpPr>
          <p:spPr>
            <a:xfrm rot="2700000">
              <a:off x="2803654" y="5429204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Half Frame 129">
              <a:extLst>
                <a:ext uri="{FF2B5EF4-FFF2-40B4-BE49-F238E27FC236}">
                  <a16:creationId xmlns:a16="http://schemas.microsoft.com/office/drawing/2014/main" id="{3D6492BD-2751-4062-9360-3DEFA27E0A83}"/>
                </a:ext>
              </a:extLst>
            </p:cNvPr>
            <p:cNvSpPr/>
            <p:nvPr/>
          </p:nvSpPr>
          <p:spPr>
            <a:xfrm rot="2700000">
              <a:off x="2792200" y="150659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Half Frame 130">
              <a:extLst>
                <a:ext uri="{FF2B5EF4-FFF2-40B4-BE49-F238E27FC236}">
                  <a16:creationId xmlns:a16="http://schemas.microsoft.com/office/drawing/2014/main" id="{A7F82DBA-C194-453D-9124-4B475402DD83}"/>
                </a:ext>
              </a:extLst>
            </p:cNvPr>
            <p:cNvSpPr/>
            <p:nvPr/>
          </p:nvSpPr>
          <p:spPr>
            <a:xfrm rot="2700000">
              <a:off x="3173200" y="147801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Half Frame 131">
              <a:extLst>
                <a:ext uri="{FF2B5EF4-FFF2-40B4-BE49-F238E27FC236}">
                  <a16:creationId xmlns:a16="http://schemas.microsoft.com/office/drawing/2014/main" id="{33C897EE-33AD-4021-B953-CB799EA7974F}"/>
                </a:ext>
              </a:extLst>
            </p:cNvPr>
            <p:cNvSpPr/>
            <p:nvPr/>
          </p:nvSpPr>
          <p:spPr>
            <a:xfrm rot="2700000">
              <a:off x="3554588" y="14494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Half Frame 132">
              <a:extLst>
                <a:ext uri="{FF2B5EF4-FFF2-40B4-BE49-F238E27FC236}">
                  <a16:creationId xmlns:a16="http://schemas.microsoft.com/office/drawing/2014/main" id="{607A3397-20F8-401B-B882-EEA727809D23}"/>
                </a:ext>
              </a:extLst>
            </p:cNvPr>
            <p:cNvSpPr/>
            <p:nvPr/>
          </p:nvSpPr>
          <p:spPr>
            <a:xfrm rot="2700000">
              <a:off x="3983213" y="143991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Half Frame 133">
              <a:extLst>
                <a:ext uri="{FF2B5EF4-FFF2-40B4-BE49-F238E27FC236}">
                  <a16:creationId xmlns:a16="http://schemas.microsoft.com/office/drawing/2014/main" id="{24EAF26B-0405-4B25-8A59-73E3B536E192}"/>
                </a:ext>
              </a:extLst>
            </p:cNvPr>
            <p:cNvSpPr/>
            <p:nvPr/>
          </p:nvSpPr>
          <p:spPr>
            <a:xfrm rot="2700000">
              <a:off x="4402313" y="143991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Half Frame 134">
              <a:extLst>
                <a:ext uri="{FF2B5EF4-FFF2-40B4-BE49-F238E27FC236}">
                  <a16:creationId xmlns:a16="http://schemas.microsoft.com/office/drawing/2014/main" id="{ABD23ACA-F743-4AC8-8708-0C675637835D}"/>
                </a:ext>
              </a:extLst>
            </p:cNvPr>
            <p:cNvSpPr/>
            <p:nvPr/>
          </p:nvSpPr>
          <p:spPr>
            <a:xfrm rot="2700000">
              <a:off x="3173200" y="544041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Half Frame 135">
              <a:extLst>
                <a:ext uri="{FF2B5EF4-FFF2-40B4-BE49-F238E27FC236}">
                  <a16:creationId xmlns:a16="http://schemas.microsoft.com/office/drawing/2014/main" id="{66A9E5F9-0CB4-4AB6-82A6-AC60DA73E409}"/>
                </a:ext>
              </a:extLst>
            </p:cNvPr>
            <p:cNvSpPr/>
            <p:nvPr/>
          </p:nvSpPr>
          <p:spPr>
            <a:xfrm rot="2700000">
              <a:off x="3572668" y="543089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Half Frame 136">
              <a:extLst>
                <a:ext uri="{FF2B5EF4-FFF2-40B4-BE49-F238E27FC236}">
                  <a16:creationId xmlns:a16="http://schemas.microsoft.com/office/drawing/2014/main" id="{3D07883F-2D6F-40F0-802B-6A21FA2690C6}"/>
                </a:ext>
              </a:extLst>
            </p:cNvPr>
            <p:cNvSpPr/>
            <p:nvPr/>
          </p:nvSpPr>
          <p:spPr>
            <a:xfrm rot="2700000">
              <a:off x="3982437" y="539279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Half Frame 137">
              <a:extLst>
                <a:ext uri="{FF2B5EF4-FFF2-40B4-BE49-F238E27FC236}">
                  <a16:creationId xmlns:a16="http://schemas.microsoft.com/office/drawing/2014/main" id="{814183F1-6D56-4610-B9D3-5DDF684C48AF}"/>
                </a:ext>
              </a:extLst>
            </p:cNvPr>
            <p:cNvSpPr/>
            <p:nvPr/>
          </p:nvSpPr>
          <p:spPr>
            <a:xfrm rot="2700000">
              <a:off x="4420587" y="542136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Half Frame 138">
              <a:extLst>
                <a:ext uri="{FF2B5EF4-FFF2-40B4-BE49-F238E27FC236}">
                  <a16:creationId xmlns:a16="http://schemas.microsoft.com/office/drawing/2014/main" id="{8E8068AD-123D-4312-AB62-7540D969CC6E}"/>
                </a:ext>
              </a:extLst>
            </p:cNvPr>
            <p:cNvSpPr/>
            <p:nvPr/>
          </p:nvSpPr>
          <p:spPr>
            <a:xfrm rot="2700000">
              <a:off x="4858931" y="544041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Half Frame 139">
              <a:extLst>
                <a:ext uri="{FF2B5EF4-FFF2-40B4-BE49-F238E27FC236}">
                  <a16:creationId xmlns:a16="http://schemas.microsoft.com/office/drawing/2014/main" id="{56BD0672-240D-410F-AED1-5F1FA05D35CA}"/>
                </a:ext>
              </a:extLst>
            </p:cNvPr>
            <p:cNvSpPr/>
            <p:nvPr/>
          </p:nvSpPr>
          <p:spPr>
            <a:xfrm rot="2700000">
              <a:off x="5268700" y="54499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Half Frame 140">
              <a:extLst>
                <a:ext uri="{FF2B5EF4-FFF2-40B4-BE49-F238E27FC236}">
                  <a16:creationId xmlns:a16="http://schemas.microsoft.com/office/drawing/2014/main" id="{C2CBAD09-534E-434D-B378-C3CEF125A996}"/>
                </a:ext>
              </a:extLst>
            </p:cNvPr>
            <p:cNvSpPr/>
            <p:nvPr/>
          </p:nvSpPr>
          <p:spPr>
            <a:xfrm rot="2700000">
              <a:off x="5744950" y="54880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Half Frame 141">
              <a:extLst>
                <a:ext uri="{FF2B5EF4-FFF2-40B4-BE49-F238E27FC236}">
                  <a16:creationId xmlns:a16="http://schemas.microsoft.com/office/drawing/2014/main" id="{0650C250-CD55-4123-9219-1BBB443F1F4B}"/>
                </a:ext>
              </a:extLst>
            </p:cNvPr>
            <p:cNvSpPr/>
            <p:nvPr/>
          </p:nvSpPr>
          <p:spPr>
            <a:xfrm rot="2700000">
              <a:off x="6373600" y="54880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Half Frame 142">
              <a:extLst>
                <a:ext uri="{FF2B5EF4-FFF2-40B4-BE49-F238E27FC236}">
                  <a16:creationId xmlns:a16="http://schemas.microsoft.com/office/drawing/2014/main" id="{FF6CD4B7-2179-4BED-9DFB-4D16387C4828}"/>
                </a:ext>
              </a:extLst>
            </p:cNvPr>
            <p:cNvSpPr/>
            <p:nvPr/>
          </p:nvSpPr>
          <p:spPr>
            <a:xfrm rot="2700000">
              <a:off x="6831382" y="542136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Half Frame 143">
              <a:extLst>
                <a:ext uri="{FF2B5EF4-FFF2-40B4-BE49-F238E27FC236}">
                  <a16:creationId xmlns:a16="http://schemas.microsoft.com/office/drawing/2014/main" id="{3A7CF917-0B20-477E-9741-8B480786B725}"/>
                </a:ext>
              </a:extLst>
            </p:cNvPr>
            <p:cNvSpPr/>
            <p:nvPr/>
          </p:nvSpPr>
          <p:spPr>
            <a:xfrm rot="2700000">
              <a:off x="7269338" y="53737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Half Frame 144">
              <a:extLst>
                <a:ext uri="{FF2B5EF4-FFF2-40B4-BE49-F238E27FC236}">
                  <a16:creationId xmlns:a16="http://schemas.microsoft.com/office/drawing/2014/main" id="{BC2EDAB8-44D0-46CB-91FA-4CD0B34D2F12}"/>
                </a:ext>
              </a:extLst>
            </p:cNvPr>
            <p:cNvSpPr/>
            <p:nvPr/>
          </p:nvSpPr>
          <p:spPr>
            <a:xfrm rot="2700000">
              <a:off x="7735675" y="531659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Half Frame 145">
              <a:extLst>
                <a:ext uri="{FF2B5EF4-FFF2-40B4-BE49-F238E27FC236}">
                  <a16:creationId xmlns:a16="http://schemas.microsoft.com/office/drawing/2014/main" id="{098F32E1-A076-495E-8745-9768C226898E}"/>
                </a:ext>
              </a:extLst>
            </p:cNvPr>
            <p:cNvSpPr/>
            <p:nvPr/>
          </p:nvSpPr>
          <p:spPr>
            <a:xfrm rot="2700000">
              <a:off x="8164300" y="528801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Half Frame 146">
              <a:extLst>
                <a:ext uri="{FF2B5EF4-FFF2-40B4-BE49-F238E27FC236}">
                  <a16:creationId xmlns:a16="http://schemas.microsoft.com/office/drawing/2014/main" id="{2BA70681-5E00-4A8D-A2B7-1FFB829D8598}"/>
                </a:ext>
              </a:extLst>
            </p:cNvPr>
            <p:cNvSpPr/>
            <p:nvPr/>
          </p:nvSpPr>
          <p:spPr>
            <a:xfrm rot="2700000">
              <a:off x="8564350" y="52594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f Frame 147">
              <a:extLst>
                <a:ext uri="{FF2B5EF4-FFF2-40B4-BE49-F238E27FC236}">
                  <a16:creationId xmlns:a16="http://schemas.microsoft.com/office/drawing/2014/main" id="{CB0BD912-4A21-4B57-9FDC-579B23D2878D}"/>
                </a:ext>
              </a:extLst>
            </p:cNvPr>
            <p:cNvSpPr/>
            <p:nvPr/>
          </p:nvSpPr>
          <p:spPr>
            <a:xfrm rot="2700000">
              <a:off x="8945350" y="52594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Half Frame 148">
              <a:extLst>
                <a:ext uri="{FF2B5EF4-FFF2-40B4-BE49-F238E27FC236}">
                  <a16:creationId xmlns:a16="http://schemas.microsoft.com/office/drawing/2014/main" id="{8C7CC025-86FE-4C11-9054-06291F39751C}"/>
                </a:ext>
              </a:extLst>
            </p:cNvPr>
            <p:cNvSpPr/>
            <p:nvPr/>
          </p:nvSpPr>
          <p:spPr>
            <a:xfrm rot="2700000">
              <a:off x="9316825" y="526896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Half Frame 149">
              <a:extLst>
                <a:ext uri="{FF2B5EF4-FFF2-40B4-BE49-F238E27FC236}">
                  <a16:creationId xmlns:a16="http://schemas.microsoft.com/office/drawing/2014/main" id="{913D00F3-CEA1-40E9-9EE1-2E51AA3798A1}"/>
                </a:ext>
              </a:extLst>
            </p:cNvPr>
            <p:cNvSpPr/>
            <p:nvPr/>
          </p:nvSpPr>
          <p:spPr>
            <a:xfrm rot="2700000">
              <a:off x="4849988" y="143039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Half Frame 150">
              <a:extLst>
                <a:ext uri="{FF2B5EF4-FFF2-40B4-BE49-F238E27FC236}">
                  <a16:creationId xmlns:a16="http://schemas.microsoft.com/office/drawing/2014/main" id="{3BA24451-F5E7-49D6-9357-036856414868}"/>
                </a:ext>
              </a:extLst>
            </p:cNvPr>
            <p:cNvSpPr/>
            <p:nvPr/>
          </p:nvSpPr>
          <p:spPr>
            <a:xfrm rot="2700000">
              <a:off x="5278419" y="142086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Half Frame 151">
              <a:extLst>
                <a:ext uri="{FF2B5EF4-FFF2-40B4-BE49-F238E27FC236}">
                  <a16:creationId xmlns:a16="http://schemas.microsoft.com/office/drawing/2014/main" id="{CB79F609-4ED6-4D6F-BDF8-58DB81A5376B}"/>
                </a:ext>
              </a:extLst>
            </p:cNvPr>
            <p:cNvSpPr/>
            <p:nvPr/>
          </p:nvSpPr>
          <p:spPr>
            <a:xfrm rot="2700000">
              <a:off x="5763806" y="13732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Half Frame 152">
              <a:extLst>
                <a:ext uri="{FF2B5EF4-FFF2-40B4-BE49-F238E27FC236}">
                  <a16:creationId xmlns:a16="http://schemas.microsoft.com/office/drawing/2014/main" id="{8DB752A0-A6AE-4D88-A625-D0C46BCF87F4}"/>
                </a:ext>
              </a:extLst>
            </p:cNvPr>
            <p:cNvSpPr/>
            <p:nvPr/>
          </p:nvSpPr>
          <p:spPr>
            <a:xfrm rot="2700000">
              <a:off x="6354162" y="135419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Half Frame 153">
              <a:extLst>
                <a:ext uri="{FF2B5EF4-FFF2-40B4-BE49-F238E27FC236}">
                  <a16:creationId xmlns:a16="http://schemas.microsoft.com/office/drawing/2014/main" id="{2F2C8E98-1E80-4F4D-8309-510665EDA972}"/>
                </a:ext>
              </a:extLst>
            </p:cNvPr>
            <p:cNvSpPr/>
            <p:nvPr/>
          </p:nvSpPr>
          <p:spPr>
            <a:xfrm rot="2700000">
              <a:off x="6830412" y="13732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Half Frame 154">
              <a:extLst>
                <a:ext uri="{FF2B5EF4-FFF2-40B4-BE49-F238E27FC236}">
                  <a16:creationId xmlns:a16="http://schemas.microsoft.com/office/drawing/2014/main" id="{F8953E98-CC99-475C-A767-F49AC76D7F6D}"/>
                </a:ext>
              </a:extLst>
            </p:cNvPr>
            <p:cNvSpPr/>
            <p:nvPr/>
          </p:nvSpPr>
          <p:spPr>
            <a:xfrm rot="2700000">
              <a:off x="7259037" y="139229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Half Frame 155">
              <a:extLst>
                <a:ext uri="{FF2B5EF4-FFF2-40B4-BE49-F238E27FC236}">
                  <a16:creationId xmlns:a16="http://schemas.microsoft.com/office/drawing/2014/main" id="{34D3F75D-F99D-4B75-B185-713934AA40E8}"/>
                </a:ext>
              </a:extLst>
            </p:cNvPr>
            <p:cNvSpPr/>
            <p:nvPr/>
          </p:nvSpPr>
          <p:spPr>
            <a:xfrm rot="2700000">
              <a:off x="7688050" y="137324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Half Frame 156">
              <a:extLst>
                <a:ext uri="{FF2B5EF4-FFF2-40B4-BE49-F238E27FC236}">
                  <a16:creationId xmlns:a16="http://schemas.microsoft.com/office/drawing/2014/main" id="{885C260B-7F49-40A7-8C1B-BE4137A593B3}"/>
                </a:ext>
              </a:extLst>
            </p:cNvPr>
            <p:cNvSpPr/>
            <p:nvPr/>
          </p:nvSpPr>
          <p:spPr>
            <a:xfrm rot="2700000">
              <a:off x="8097625" y="134466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Half Frame 157">
              <a:extLst>
                <a:ext uri="{FF2B5EF4-FFF2-40B4-BE49-F238E27FC236}">
                  <a16:creationId xmlns:a16="http://schemas.microsoft.com/office/drawing/2014/main" id="{A0ADECF0-A253-4BF0-AE2A-7B560BA30BA9}"/>
                </a:ext>
              </a:extLst>
            </p:cNvPr>
            <p:cNvSpPr/>
            <p:nvPr/>
          </p:nvSpPr>
          <p:spPr>
            <a:xfrm rot="2700000">
              <a:off x="8516725" y="132561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Half Frame 158">
              <a:extLst>
                <a:ext uri="{FF2B5EF4-FFF2-40B4-BE49-F238E27FC236}">
                  <a16:creationId xmlns:a16="http://schemas.microsoft.com/office/drawing/2014/main" id="{98027680-5D14-4E95-87B7-22ED63858958}"/>
                </a:ext>
              </a:extLst>
            </p:cNvPr>
            <p:cNvSpPr/>
            <p:nvPr/>
          </p:nvSpPr>
          <p:spPr>
            <a:xfrm rot="2700000">
              <a:off x="8916775" y="1316093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Half Frame 159">
              <a:extLst>
                <a:ext uri="{FF2B5EF4-FFF2-40B4-BE49-F238E27FC236}">
                  <a16:creationId xmlns:a16="http://schemas.microsoft.com/office/drawing/2014/main" id="{FD5F09CE-0D40-41F3-B849-65453BD19F09}"/>
                </a:ext>
              </a:extLst>
            </p:cNvPr>
            <p:cNvSpPr/>
            <p:nvPr/>
          </p:nvSpPr>
          <p:spPr>
            <a:xfrm rot="2700000">
              <a:off x="9297775" y="1306568"/>
              <a:ext cx="91440" cy="91440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8418296-5E72-4062-8144-CA48FC39DAF3}"/>
                </a:ext>
              </a:extLst>
            </p:cNvPr>
            <p:cNvGrpSpPr/>
            <p:nvPr/>
          </p:nvGrpSpPr>
          <p:grpSpPr>
            <a:xfrm>
              <a:off x="6017295" y="2097298"/>
              <a:ext cx="182880" cy="182880"/>
              <a:chOff x="1765107" y="2175443"/>
              <a:chExt cx="182880" cy="182880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B578068-8526-4E4F-9D38-EAEF861D5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2E0F3FD-D38C-434A-B6C0-6DD103CFC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6DB9FE1-5837-4C91-A278-2648DC41748F}"/>
                </a:ext>
              </a:extLst>
            </p:cNvPr>
            <p:cNvCxnSpPr>
              <a:cxnSpLocks/>
            </p:cNvCxnSpPr>
            <p:nvPr/>
          </p:nvCxnSpPr>
          <p:spPr>
            <a:xfrm>
              <a:off x="5335892" y="447356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AACD9B4-DD77-4CA7-B021-8F747B14F4E7}"/>
                </a:ext>
              </a:extLst>
            </p:cNvPr>
            <p:cNvCxnSpPr>
              <a:cxnSpLocks/>
            </p:cNvCxnSpPr>
            <p:nvPr/>
          </p:nvCxnSpPr>
          <p:spPr>
            <a:xfrm>
              <a:off x="6040715" y="4687437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3944C8C-5B34-4A3F-ABE5-58E996527CB5}"/>
                </a:ext>
              </a:extLst>
            </p:cNvPr>
            <p:cNvCxnSpPr>
              <a:cxnSpLocks/>
            </p:cNvCxnSpPr>
            <p:nvPr/>
          </p:nvCxnSpPr>
          <p:spPr>
            <a:xfrm>
              <a:off x="6738812" y="4473569"/>
              <a:ext cx="1828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2E671D2-7318-420F-AC23-905AA5CDBA77}"/>
                </a:ext>
              </a:extLst>
            </p:cNvPr>
            <p:cNvGrpSpPr/>
            <p:nvPr/>
          </p:nvGrpSpPr>
          <p:grpSpPr>
            <a:xfrm>
              <a:off x="6719852" y="2315689"/>
              <a:ext cx="182880" cy="182880"/>
              <a:chOff x="1765107" y="2175443"/>
              <a:chExt cx="182880" cy="18288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45B17F1-FDBC-456D-83A1-B2383184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7CAFC3D-3A41-4703-A357-AE41C3BFF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57355E4-F569-43FC-B4D7-D93385D5E01D}"/>
                </a:ext>
              </a:extLst>
            </p:cNvPr>
            <p:cNvGrpSpPr/>
            <p:nvPr/>
          </p:nvGrpSpPr>
          <p:grpSpPr>
            <a:xfrm>
              <a:off x="5352864" y="2306975"/>
              <a:ext cx="182880" cy="182880"/>
              <a:chOff x="1765107" y="2175443"/>
              <a:chExt cx="182880" cy="182880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AD0F0DE-1BFF-4064-B109-AC1FFBBF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107" y="2267298"/>
                <a:ext cx="18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473FE73-C45A-456B-90D1-51E07D2CA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547" y="2175443"/>
                <a:ext cx="0" cy="182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55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3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Behdani, Behrouz</dc:creator>
  <cp:lastModifiedBy>Behdani, Behrouz</cp:lastModifiedBy>
  <cp:revision>16</cp:revision>
  <dcterms:created xsi:type="dcterms:W3CDTF">2021-11-27T21:07:06Z</dcterms:created>
  <dcterms:modified xsi:type="dcterms:W3CDTF">2021-12-07T20:25:47Z</dcterms:modified>
</cp:coreProperties>
</file>