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31838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Pedagogika Fanining Asoslari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091107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Xush kelibsiz! Bugungi taqdimotda pedagogika fanining asoslari, predmeti, maqsadi, vazifasi va ilmiy tadqiqot metodlari haqida suhbatlashamiz.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3798" y="549771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18" y="5505331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078" y="5479256"/>
            <a:ext cx="3222903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Behruz Abdukamilov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023830"/>
            <a:ext cx="597586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Yakuniy Mulohazalar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095274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Pedagogika fanining ilmiy tadqiqot metodlari ta'lim jarayonini chuqur o'rganishga yordam beradi. Bu metodlar orqali ta'limning sifatini oshirish va o'quvchilarning rivojlanishini tezlashtirish mumkin.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675692"/>
            <a:ext cx="901707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Pedagogika Fanining Predmeti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9939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Ta'lim jarayoni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591407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Pedagogika ta'lim jarayonini, uning qonuniyatlarini va tamoyillarini o'rganadi.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939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Tarbiya jarayoni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591407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Shuningdek, shaxsning to'liq va har tomonlama rivojlanishi uchun tarbiyaning rolini o'rganadi.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89202"/>
            <a:ext cx="875573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Pedagogika Fanining Maqsadi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902" y="3384113"/>
            <a:ext cx="2128957" cy="8442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30385" y="3664387"/>
            <a:ext cx="117872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24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675" y="3630930"/>
            <a:ext cx="361759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Ta'limni takomillashtirish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15533" y="4243983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83" y="4290060"/>
            <a:ext cx="4257913" cy="84427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9905" y="4480798"/>
            <a:ext cx="178951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24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6465213" y="4536877"/>
            <a:ext cx="525339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Tarbiyaning samaradorligini oshirish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80071" y="5149929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5" y="5196007"/>
            <a:ext cx="6386870" cy="8442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99548" y="5386745"/>
            <a:ext cx="17954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2400" b="1" spc="-24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529632" y="5442823"/>
            <a:ext cx="299406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Shaxsni rivojlantirish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12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486" y="3649266"/>
            <a:ext cx="8247221" cy="679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250" b="1" spc="-43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Pedagogika Fanining Vazifasi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37486" y="4957167"/>
            <a:ext cx="538401" cy="53840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44297" y="5063133"/>
            <a:ext cx="124658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15083" y="4957167"/>
            <a:ext cx="3381375" cy="679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Ta'lim jarayonini o'rganish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615083" y="5780484"/>
            <a:ext cx="3381375" cy="1076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jarayonini chuqur tahlil qilib, uning qonuniyatlari va tamoyillarini aniqlash.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5235654" y="4957167"/>
            <a:ext cx="538401" cy="53840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5410200" y="5063133"/>
            <a:ext cx="18930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6013252" y="4957167"/>
            <a:ext cx="3381375" cy="1019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Ta'lim va tarbiya nazariyasini rivojlantirish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6013252" y="6120408"/>
            <a:ext cx="3381375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va tarbiya jarayonlarini samarali tashkil etishga yordam beradigan yangi nazariyalar va usullarni ishlab chiqish.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9633823" y="4957167"/>
            <a:ext cx="538401" cy="538401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9808012" y="5063133"/>
            <a:ext cx="18990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26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0411420" y="4957167"/>
            <a:ext cx="3381375" cy="679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Ta'limning sifatini oshirish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0411420" y="5780484"/>
            <a:ext cx="3381375" cy="1794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jarayonining samaradorligini oshirish va ta'limning sifatini yaxshilashga qaratilgan chora-tadbirlarni ishlab chiqish.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312" y="934760"/>
            <a:ext cx="12127944" cy="635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b="1" spc="-40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Pedagogika Fanining Ilmiy Tadqiqot Metodlari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83312" y="2018228"/>
            <a:ext cx="1632942" cy="1235273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007031" y="2426018"/>
            <a:ext cx="106918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39973" y="2241947"/>
            <a:ext cx="2543413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Kuzatish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639973" y="2694027"/>
            <a:ext cx="397847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jarayonini to'g'ridan-to'g'ri kuzatish.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28054" y="3238262"/>
            <a:ext cx="11207234" cy="15240"/>
          </a:xfrm>
          <a:prstGeom prst="roundRect">
            <a:avLst>
              <a:gd name="adj" fmla="val 220303"/>
            </a:avLst>
          </a:prstGeom>
          <a:solidFill>
            <a:srgbClr val="494A4B"/>
          </a:solidFill>
          <a:ln/>
        </p:spPr>
      </p:sp>
      <p:sp>
        <p:nvSpPr>
          <p:cNvPr id="8" name="Shape 6"/>
          <p:cNvSpPr/>
          <p:nvPr/>
        </p:nvSpPr>
        <p:spPr>
          <a:xfrm>
            <a:off x="783312" y="3365302"/>
            <a:ext cx="3265884" cy="1235273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9" name="Text 7"/>
          <p:cNvSpPr/>
          <p:nvPr/>
        </p:nvSpPr>
        <p:spPr>
          <a:xfrm>
            <a:off x="1007031" y="3773091"/>
            <a:ext cx="162282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72915" y="3589020"/>
            <a:ext cx="2543413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Suhbat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272915" y="4041100"/>
            <a:ext cx="5522952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O'qituvchilar, o'quvchilar va ota-onalar bilan suhbatlashish.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0996" y="4585335"/>
            <a:ext cx="9574292" cy="15240"/>
          </a:xfrm>
          <a:prstGeom prst="roundRect">
            <a:avLst>
              <a:gd name="adj" fmla="val 220303"/>
            </a:avLst>
          </a:prstGeom>
          <a:solidFill>
            <a:srgbClr val="494A4B"/>
          </a:solidFill>
          <a:ln/>
        </p:spPr>
      </p:sp>
      <p:sp>
        <p:nvSpPr>
          <p:cNvPr id="13" name="Shape 11"/>
          <p:cNvSpPr/>
          <p:nvPr/>
        </p:nvSpPr>
        <p:spPr>
          <a:xfrm>
            <a:off x="783312" y="4712375"/>
            <a:ext cx="4898827" cy="1235273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4" name="Text 12"/>
          <p:cNvSpPr/>
          <p:nvPr/>
        </p:nvSpPr>
        <p:spPr>
          <a:xfrm>
            <a:off x="1007031" y="5120164"/>
            <a:ext cx="162878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905857" y="4936093"/>
            <a:ext cx="2543413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Anketalashtirish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5905857" y="5388173"/>
            <a:ext cx="6483787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 haqida ma'lumot to'plash uchun anketalarni to'ldirish.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3938" y="5932408"/>
            <a:ext cx="7941350" cy="15240"/>
          </a:xfrm>
          <a:prstGeom prst="roundRect">
            <a:avLst>
              <a:gd name="adj" fmla="val 220303"/>
            </a:avLst>
          </a:prstGeom>
          <a:solidFill>
            <a:srgbClr val="494A4B"/>
          </a:solidFill>
          <a:ln/>
        </p:spPr>
      </p:sp>
      <p:sp>
        <p:nvSpPr>
          <p:cNvPr id="18" name="Shape 16"/>
          <p:cNvSpPr/>
          <p:nvPr/>
        </p:nvSpPr>
        <p:spPr>
          <a:xfrm>
            <a:off x="783312" y="6059448"/>
            <a:ext cx="6531888" cy="1235273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9" name="Text 17"/>
          <p:cNvSpPr/>
          <p:nvPr/>
        </p:nvSpPr>
        <p:spPr>
          <a:xfrm>
            <a:off x="1007031" y="6467237"/>
            <a:ext cx="189905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538918" y="6283166"/>
            <a:ext cx="2543413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Eksperiment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7538918" y="6735247"/>
            <a:ext cx="462022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jarayonida turli o'zgarishlarni sinab ko'rish.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693" y="613410"/>
            <a:ext cx="5069919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b="1" spc="-40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Kuzatish Metodi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3" y="1581626"/>
            <a:ext cx="557689" cy="5576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0693" y="2362319"/>
            <a:ext cx="325886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To'g'ridan-to'g'ri kuzatish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80693" y="2812971"/>
            <a:ext cx="7582614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jarayonini bevosita kuzatish orqali ma'lumot to'plash.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3" y="3816787"/>
            <a:ext cx="557689" cy="5576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0693" y="4597479"/>
            <a:ext cx="253496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Qaydnoma yuritish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80693" y="5048131"/>
            <a:ext cx="7582614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Kuzatish natijalarini batafsil yozib olish.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" y="6051947"/>
            <a:ext cx="557689" cy="55768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0693" y="6832640"/>
            <a:ext cx="253496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Video yozuv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80693" y="7283291"/>
            <a:ext cx="7582614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jarayonini video yozib olish.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7697" y="668774"/>
            <a:ext cx="5527834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5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Suhbat Metodi</a:t>
            </a:r>
            <a:endParaRPr lang="en-US" sz="43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97" y="1724501"/>
            <a:ext cx="1216104" cy="19457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18609" y="1967627"/>
            <a:ext cx="2763917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Savol-javob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918609" y="2458879"/>
            <a:ext cx="58604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Mavzuga oid savol-javoblar orqali ma'lumot to'plash.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97" y="3670221"/>
            <a:ext cx="1216104" cy="194571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18609" y="3913346"/>
            <a:ext cx="2763917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Fikr almashish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918609" y="4404598"/>
            <a:ext cx="58604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Turli nuqtai nazardan fikr almashish.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97" y="5615940"/>
            <a:ext cx="1216104" cy="194571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18609" y="5859066"/>
            <a:ext cx="296382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Muammoli vaziyatlar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918609" y="6350317"/>
            <a:ext cx="58604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Muammoli vaziyatlarni muhokama qilish.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723073"/>
            <a:ext cx="689074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Anketalashtirish Metodi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794516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304133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Savollar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3539966"/>
            <a:ext cx="30912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Ta'lim jarayoni haqida ma'lumot to'plash uchun anketalar yaratish.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794516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304133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Yig'ish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42284" y="3539966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Anketalarni to'plash va ma'lumotlarni tahlil qilish.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144095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110615" y="539091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Natijalar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10615" y="5889546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Tahlil natijalariga asoslangan xulosalar chiqarish.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918448"/>
            <a:ext cx="586311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Eksperiment Metodi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218724" y="1989892"/>
            <a:ext cx="30480" cy="532126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1481137" y="2529959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956310" y="226754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1169670" y="2376845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91514" y="22367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Guruhga bo'lish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591514" y="2735342"/>
            <a:ext cx="568868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O'quvchilarni ikki guruhga bo'lish (eksperimental va nazorat).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81137" y="4509373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1" name="Shape 8"/>
          <p:cNvSpPr/>
          <p:nvPr/>
        </p:nvSpPr>
        <p:spPr>
          <a:xfrm>
            <a:off x="956310" y="424695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9"/>
          <p:cNvSpPr/>
          <p:nvPr/>
        </p:nvSpPr>
        <p:spPr>
          <a:xfrm>
            <a:off x="1136333" y="4356259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91514" y="421612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O'zgartirish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591514" y="4714756"/>
            <a:ext cx="568868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Eksperimental guruhda ta'lim jarayoniga o'zgartirish kiritish.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481137" y="6488787"/>
            <a:ext cx="863798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6" name="Shape 13"/>
          <p:cNvSpPr/>
          <p:nvPr/>
        </p:nvSpPr>
        <p:spPr>
          <a:xfrm>
            <a:off x="956310" y="622637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1135975" y="6335673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591514" y="6195536"/>
            <a:ext cx="314860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Natijalarni taqqoslash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591514" y="6694170"/>
            <a:ext cx="568868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Ikki guruhdagi natijalarni taqqoslash.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2024-12-15T14:45:25Z</dcterms:created>
  <dcterms:modified xsi:type="dcterms:W3CDTF">2024-12-15T14:45:25Z</dcterms:modified>
</cp:coreProperties>
</file>