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D0DC-40FF-49CB-8B77-BDDBE56E1F93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F827-1B31-4287-BC06-97306E1C7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5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19-Nov-24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19-Nov-24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68879" y="456891"/>
            <a:ext cx="492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SPLIT AND JOIN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9345" y="2967335"/>
            <a:ext cx="98333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SPLIT,JOIN – Bu 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stringlar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bilan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/>
            </a:r>
            <a:br>
              <a:rPr lang="en-US" sz="5400" b="1" dirty="0" smtClean="0">
                <a:ln/>
                <a:solidFill>
                  <a:schemeClr val="accent3"/>
                </a:solidFill>
              </a:rPr>
            </a:br>
            <a:r>
              <a:rPr lang="en-US" sz="5400" b="1" dirty="0" err="1" smtClean="0">
                <a:ln/>
                <a:solidFill>
                  <a:schemeClr val="accent3"/>
                </a:solidFill>
              </a:rPr>
              <a:t>ishlash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methodlari</a:t>
            </a:r>
            <a:endParaRPr lang="ru-RU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1816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242" y="507636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import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java.util.ArrayList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import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java.util.Arrays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import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java.util.List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import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java.util.Scanner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Main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static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JetBrains Mono"/>
              </a:rPr>
              <a:t>main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String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[]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Scanner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new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Scanner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(System.</a:t>
            </a:r>
            <a:r>
              <a:rPr lang="ru-RU" altLang="ru-RU" sz="1400" i="1" dirty="0">
                <a:solidFill>
                  <a:srgbClr val="9876AA"/>
                </a:solidFill>
                <a:latin typeface="JetBrains Mono"/>
              </a:rPr>
              <a:t>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String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s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in.nextLine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String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[]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s.split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ru-RU" altLang="ru-RU" sz="1400" b="1" dirty="0">
                <a:solidFill>
                  <a:srgbClr val="CC7832"/>
                </a:solidFill>
                <a:latin typeface="JetBrains Mono"/>
              </a:rPr>
              <a:t>\s</a:t>
            </a:r>
            <a:r>
              <a:rPr lang="ru-RU" altLang="ru-RU" sz="1400" dirty="0">
                <a:solidFill>
                  <a:srgbClr val="6A8759"/>
                </a:solidFill>
                <a:latin typeface="JetBrains Mono"/>
              </a:rPr>
              <a:t>+"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int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 =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 &lt;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arr.</a:t>
            </a:r>
            <a:r>
              <a:rPr lang="ru-RU" altLang="ru-RU" sz="1400" dirty="0" err="1">
                <a:solidFill>
                  <a:srgbClr val="9876AA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++i) {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int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j =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j &lt;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arr.</a:t>
            </a:r>
            <a:r>
              <a:rPr lang="ru-RU" altLang="ru-RU" sz="1400" dirty="0" err="1">
                <a:solidFill>
                  <a:srgbClr val="9876AA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++j) {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String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a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String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b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 ==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()){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        a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compareTo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[j]) &lt;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?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 :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   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b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compareTo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[j]) &lt;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?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 :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else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        a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 &gt;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 ?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 :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   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b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 &gt;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[j].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() ?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 :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 = b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[j] = a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}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ru-RU" altLang="ru-RU" sz="14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String.</a:t>
            </a:r>
            <a:r>
              <a:rPr lang="ru-RU" altLang="ru-RU" sz="1400" i="1" dirty="0" err="1">
                <a:solidFill>
                  <a:srgbClr val="A9B7C6"/>
                </a:solidFill>
                <a:latin typeface="JetBrains Mono"/>
              </a:rPr>
              <a:t>join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>
                <a:solidFill>
                  <a:srgbClr val="6A8759"/>
                </a:solidFill>
                <a:latin typeface="JetBrains Mono"/>
              </a:rPr>
              <a:t>" "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))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85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SPLIT – Bu </a:t>
            </a:r>
            <a:r>
              <a:rPr lang="en-US" dirty="0" err="1" smtClean="0"/>
              <a:t>ozi</a:t>
            </a:r>
            <a:r>
              <a:rPr lang="en-US" dirty="0" smtClean="0"/>
              <a:t> </a:t>
            </a:r>
            <a:r>
              <a:rPr lang="en-US" dirty="0" err="1" smtClean="0"/>
              <a:t>no’midan</a:t>
            </a:r>
            <a:r>
              <a:rPr lang="en-US" dirty="0" smtClean="0"/>
              <a:t> ham </a:t>
            </a:r>
            <a:r>
              <a:rPr lang="en-US" dirty="0" err="1" smtClean="0"/>
              <a:t>bilsa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, SPLIT – </a:t>
            </a:r>
            <a:r>
              <a:rPr lang="en-US" dirty="0" err="1" smtClean="0"/>
              <a:t>O’zbekchada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, </a:t>
            </a:r>
            <a:r>
              <a:rPr lang="en-US" dirty="0" err="1" smtClean="0"/>
              <a:t>ya’ni</a:t>
            </a:r>
            <a:r>
              <a:rPr lang="en-US" dirty="0" smtClean="0"/>
              <a:t> </a:t>
            </a:r>
            <a:r>
              <a:rPr lang="en-US" dirty="0" err="1" smtClean="0"/>
              <a:t>siz</a:t>
            </a:r>
            <a:r>
              <a:rPr lang="en-US" dirty="0" smtClean="0"/>
              <a:t> </a:t>
            </a:r>
            <a:r>
              <a:rPr lang="en-US" dirty="0" err="1" smtClean="0"/>
              <a:t>bergan</a:t>
            </a:r>
            <a:r>
              <a:rPr lang="en-US" dirty="0" smtClean="0"/>
              <a:t> format </a:t>
            </a:r>
            <a:r>
              <a:rPr lang="en-US" dirty="0" err="1" smtClean="0"/>
              <a:t>boyicha</a:t>
            </a:r>
            <a:r>
              <a:rPr lang="en-US" dirty="0" smtClean="0"/>
              <a:t> </a:t>
            </a:r>
            <a:r>
              <a:rPr lang="en-US" dirty="0" err="1" smtClean="0"/>
              <a:t>ajratib</a:t>
            </a:r>
            <a:r>
              <a:rPr lang="en-US" dirty="0" smtClean="0"/>
              <a:t> </a:t>
            </a:r>
            <a:r>
              <a:rPr lang="en-US" dirty="0" err="1" smtClean="0"/>
              <a:t>beradi</a:t>
            </a:r>
            <a:r>
              <a:rPr lang="en-US" dirty="0" smtClean="0"/>
              <a:t>, </a:t>
            </a:r>
            <a:r>
              <a:rPr lang="en-US" dirty="0" err="1" smtClean="0"/>
              <a:t>unga</a:t>
            </a:r>
            <a:r>
              <a:rPr lang="en-US" dirty="0" smtClean="0"/>
              <a:t> LIMIT </a:t>
            </a:r>
            <a:r>
              <a:rPr lang="en-US" dirty="0" err="1" smtClean="0"/>
              <a:t>qoy’sa</a:t>
            </a:r>
            <a:r>
              <a:rPr lang="en-US" dirty="0" smtClean="0"/>
              <a:t> ham </a:t>
            </a:r>
            <a:r>
              <a:rPr lang="en-US" dirty="0" err="1" smtClean="0"/>
              <a:t>bo’ladi</a:t>
            </a:r>
            <a:r>
              <a:rPr lang="en-US" dirty="0" smtClean="0"/>
              <a:t>,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narsalar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funksiyani</a:t>
            </a:r>
            <a:r>
              <a:rPr lang="en-US" dirty="0" smtClean="0"/>
              <a:t> </a:t>
            </a:r>
            <a:r>
              <a:rPr lang="en-US" dirty="0" err="1" smtClean="0"/>
              <a:t>chaqirsa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8933" y="3168035"/>
            <a:ext cx="7899400" cy="1012997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7334" y="42935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Regex – </a:t>
            </a:r>
            <a:r>
              <a:rPr lang="en-US" dirty="0" err="1" smtClean="0"/>
              <a:t>bu</a:t>
            </a:r>
            <a:r>
              <a:rPr lang="en-US" dirty="0" smtClean="0"/>
              <a:t> format, limit – </a:t>
            </a:r>
            <a:r>
              <a:rPr lang="en-US" dirty="0" err="1" smtClean="0"/>
              <a:t>nechta</a:t>
            </a:r>
            <a:r>
              <a:rPr lang="en-US" dirty="0" smtClean="0"/>
              <a:t> </a:t>
            </a:r>
            <a:r>
              <a:rPr lang="en-US" dirty="0" err="1" smtClean="0"/>
              <a:t>satrga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 </a:t>
            </a:r>
            <a:r>
              <a:rPr lang="en-US" dirty="0" err="1" smtClean="0"/>
              <a:t>kerakligi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842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O’zbek</a:t>
            </a:r>
            <a:r>
              <a:rPr lang="en-US" dirty="0" smtClean="0"/>
              <a:t> </a:t>
            </a:r>
            <a:r>
              <a:rPr lang="en-US" dirty="0" err="1" smtClean="0"/>
              <a:t>tilida</a:t>
            </a:r>
            <a:r>
              <a:rPr lang="en-US" dirty="0" smtClean="0"/>
              <a:t> </a:t>
            </a:r>
            <a:r>
              <a:rPr lang="en-US" dirty="0" err="1" smtClean="0"/>
              <a:t>qoshish</a:t>
            </a:r>
            <a:r>
              <a:rPr lang="en-US" dirty="0" smtClean="0"/>
              <a:t>,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ozi</a:t>
            </a:r>
            <a:r>
              <a:rPr lang="en-US" dirty="0" smtClean="0"/>
              <a:t> ham </a:t>
            </a:r>
            <a:r>
              <a:rPr lang="en-US" dirty="0" err="1" smtClean="0"/>
              <a:t>shunday</a:t>
            </a:r>
            <a:r>
              <a:rPr lang="en-US" dirty="0" smtClean="0"/>
              <a:t> </a:t>
            </a:r>
            <a:r>
              <a:rPr lang="en-US" dirty="0" err="1" smtClean="0"/>
              <a:t>vazifani</a:t>
            </a:r>
            <a:r>
              <a:rPr lang="en-US" dirty="0" smtClean="0"/>
              <a:t> </a:t>
            </a:r>
            <a:r>
              <a:rPr lang="en-US" dirty="0" err="1" smtClean="0"/>
              <a:t>bajaradi</a:t>
            </a:r>
            <a:r>
              <a:rPr lang="en-US" dirty="0" smtClean="0"/>
              <a:t>, JOIN da separator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elementlarni</a:t>
            </a:r>
            <a:r>
              <a:rPr lang="en-US" dirty="0" smtClean="0"/>
              <a:t> </a:t>
            </a:r>
            <a:r>
              <a:rPr lang="en-US" dirty="0" err="1" smtClean="0"/>
              <a:t>ozi</a:t>
            </a:r>
            <a:r>
              <a:rPr lang="en-US" dirty="0" smtClean="0"/>
              <a:t> </a:t>
            </a:r>
            <a:r>
              <a:rPr lang="en-US" dirty="0" err="1" smtClean="0"/>
              <a:t>kiritiladi</a:t>
            </a:r>
            <a:r>
              <a:rPr lang="en-US" dirty="0" smtClean="0"/>
              <a:t>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narsalardan</a:t>
            </a:r>
            <a:r>
              <a:rPr lang="en-US" dirty="0" smtClean="0"/>
              <a:t> </a:t>
            </a:r>
            <a:r>
              <a:rPr lang="en-US" dirty="0" err="1" smtClean="0"/>
              <a:t>bittasi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7702" y="2821018"/>
            <a:ext cx="4796185" cy="78216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5357" y="3833371"/>
            <a:ext cx="69610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Separator –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matnlar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orasida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nima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bolishi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join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bilan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hattoki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String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list,array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yana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juda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ko’p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turlar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hullas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Iterable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elementlar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ru-RU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1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-37974"/>
            <a:ext cx="8596668" cy="1320800"/>
          </a:xfrm>
        </p:spPr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ishlashi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6319" y="622426"/>
            <a:ext cx="4760575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meva1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Olma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meva2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Apelsin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meva3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Mango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meva3))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7909" y="297077"/>
            <a:ext cx="40189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Ekranga</a:t>
            </a: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quyidagi</a:t>
            </a: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narsani</a:t>
            </a: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chiqaradi</a:t>
            </a: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</a:t>
            </a:r>
            <a:endParaRPr lang="ru-RU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09" y="1001460"/>
            <a:ext cx="4591728" cy="155138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7334" y="3210197"/>
            <a:ext cx="292259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 </a:t>
            </a:r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bilan</a:t>
            </a:r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misol</a:t>
            </a:r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ru-RU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77333" y="3749457"/>
            <a:ext cx="4218546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Olma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Apelsin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Mango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51515" y="4286427"/>
            <a:ext cx="437812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Ekranga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hil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narsa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chiqadi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ru-RU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728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202" y="49535"/>
            <a:ext cx="8596668" cy="1320800"/>
          </a:xfrm>
        </p:spPr>
        <p:txBody>
          <a:bodyPr/>
          <a:lstStyle/>
          <a:p>
            <a:r>
              <a:rPr lang="en-US" dirty="0" smtClean="0"/>
              <a:t>SPLIT </a:t>
            </a:r>
            <a:r>
              <a:rPr lang="en-US" dirty="0" err="1" smtClean="0"/>
              <a:t>ishlashi</a:t>
            </a:r>
            <a:r>
              <a:rPr lang="en-US" dirty="0" smtClean="0"/>
              <a:t>(</a:t>
            </a:r>
            <a:r>
              <a:rPr lang="en-US" dirty="0" err="1" smtClean="0"/>
              <a:t>datalar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59142" y="682076"/>
            <a:ext cx="528702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Ekranga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quyidagi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narsani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chiqaradi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ru-RU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0808" y="40812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LIMIT </a:t>
            </a:r>
            <a:r>
              <a:rPr lang="en-US" sz="2000" dirty="0" err="1" smtClean="0"/>
              <a:t>bilan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9283" y="4697305"/>
            <a:ext cx="411079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"11/14/2010"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data.split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58534" y="3657307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Ekranga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quyidagi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narsani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chiqaradi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69" y="4900702"/>
            <a:ext cx="3799801" cy="933494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9202" y="795676"/>
            <a:ext cx="4360878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"11/14/2010"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data.split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42" y="1370297"/>
            <a:ext cx="5148338" cy="18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467" y="119052"/>
            <a:ext cx="8596668" cy="1320800"/>
          </a:xfrm>
        </p:spPr>
        <p:txBody>
          <a:bodyPr/>
          <a:lstStyle/>
          <a:p>
            <a:r>
              <a:rPr lang="en-US" dirty="0" smtClean="0"/>
              <a:t>SPLIT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ishlash</a:t>
            </a:r>
            <a:r>
              <a:rPr lang="en-US" dirty="0" smtClean="0"/>
              <a:t>(</a:t>
            </a: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 smtClean="0"/>
              <a:t>turlar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2467" y="1196504"/>
            <a:ext cx="477529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Olma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Apelsin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 ,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Mango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mevalar.split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"[!,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]+"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66395" y="1362156"/>
            <a:ext cx="528702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Ekranga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quyidagi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narsani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chiqaradi</a:t>
            </a:r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ru-RU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34" y="2361293"/>
            <a:ext cx="586821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219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10407" y="99444"/>
            <a:ext cx="5444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Masalalar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5400" b="1" dirty="0" smtClean="0">
                <a:ln w="0"/>
                <a:solidFill>
                  <a:srgbClr val="00B050"/>
                </a:solidFill>
                <a:latin typeface="Book Antiqua" panose="02040602050305030304" pitchFamily="18" charset="0"/>
              </a:rPr>
              <a:t>EASY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954" y="2550329"/>
            <a:ext cx="8163098" cy="3785652"/>
          </a:xfrm>
          <a:prstGeom prst="rect">
            <a:avLst/>
          </a:prstGeom>
          <a:solidFill>
            <a:srgbClr val="2B2B2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[]a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s.split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+"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[]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&gt;=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--i)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i 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a[i]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942"/>
            <a:ext cx="10157635" cy="108600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001758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7147" y="99444"/>
            <a:ext cx="6790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Masalalar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5400" b="1" cap="none" spc="0" dirty="0" smtClean="0">
                <a:ln w="0"/>
                <a:solidFill>
                  <a:srgbClr val="FFC000"/>
                </a:solidFill>
                <a:latin typeface="Book Antiqua" panose="02040602050305030304" pitchFamily="18" charset="0"/>
              </a:rPr>
              <a:t>MEDIUM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774"/>
            <a:ext cx="10707594" cy="76210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12024" y="2100410"/>
            <a:ext cx="414943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sozlar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matn.split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i 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sozlar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i.length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39505" y="99444"/>
            <a:ext cx="5985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Masalalar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EXREME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55470"/>
            <a:ext cx="1080295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Sizga</a:t>
            </a:r>
            <a:r>
              <a:rPr lang="en-US" dirty="0" smtClean="0"/>
              <a:t> </a:t>
            </a:r>
            <a:r>
              <a:rPr lang="en-US" dirty="0" err="1" smtClean="0"/>
              <a:t>probel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ajratilgan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(</a:t>
            </a:r>
            <a:r>
              <a:rPr lang="en-US" dirty="0" err="1" smtClean="0"/>
              <a:t>faqatgina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problem </a:t>
            </a:r>
            <a:r>
              <a:rPr lang="en-US" dirty="0" err="1" smtClean="0"/>
              <a:t>bolishiga</a:t>
            </a:r>
            <a:r>
              <a:rPr lang="en-US" dirty="0"/>
              <a:t> </a:t>
            </a:r>
            <a:r>
              <a:rPr lang="en-US" dirty="0" err="1" smtClean="0"/>
              <a:t>kafolat</a:t>
            </a:r>
            <a:r>
              <a:rPr lang="en-US" dirty="0" smtClean="0"/>
              <a:t> </a:t>
            </a:r>
            <a:r>
              <a:rPr lang="en-US" dirty="0" err="1" smtClean="0"/>
              <a:t>yo’q</a:t>
            </a:r>
            <a:r>
              <a:rPr lang="en-US" dirty="0" smtClean="0"/>
              <a:t>!)</a:t>
            </a:r>
            <a:br>
              <a:rPr lang="en-US" dirty="0" smtClean="0"/>
            </a:br>
            <a:r>
              <a:rPr lang="en-US" dirty="0" err="1" smtClean="0"/>
              <a:t>sizni</a:t>
            </a:r>
            <a:r>
              <a:rPr lang="en-US" dirty="0" smtClean="0"/>
              <a:t> </a:t>
            </a:r>
            <a:r>
              <a:rPr lang="en-US" dirty="0" err="1" smtClean="0"/>
              <a:t>vazifangiz</a:t>
            </a:r>
            <a:r>
              <a:rPr lang="en-US" dirty="0" smtClean="0"/>
              <a:t>, </a:t>
            </a:r>
            <a:r>
              <a:rPr lang="en-US" dirty="0" err="1" smtClean="0"/>
              <a:t>matndagi</a:t>
            </a:r>
            <a:r>
              <a:rPr lang="en-US" dirty="0" smtClean="0"/>
              <a:t> </a:t>
            </a:r>
            <a:r>
              <a:rPr lang="en-US" dirty="0" err="1" smtClean="0"/>
              <a:t>so’zlarni</a:t>
            </a:r>
            <a:r>
              <a:rPr lang="en-US" dirty="0" smtClean="0"/>
              <a:t> SORT </a:t>
            </a:r>
            <a:r>
              <a:rPr lang="en-US" dirty="0" err="1" smtClean="0"/>
              <a:t>holatda</a:t>
            </a:r>
            <a:r>
              <a:rPr lang="en-US" dirty="0" smtClean="0"/>
              <a:t> </a:t>
            </a:r>
            <a:r>
              <a:rPr lang="en-US" dirty="0" err="1" smtClean="0"/>
              <a:t>chiqarishingiz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,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so’z</a:t>
            </a:r>
            <a:r>
              <a:rPr lang="en-US" dirty="0" smtClean="0"/>
              <a:t> </a:t>
            </a:r>
            <a:r>
              <a:rPr lang="en-US" dirty="0" err="1" smtClean="0"/>
              <a:t>orasiga</a:t>
            </a:r>
            <a:endParaRPr lang="en-US" dirty="0"/>
          </a:p>
          <a:p>
            <a:r>
              <a:rPr lang="en-US" dirty="0" err="1" smtClean="0"/>
              <a:t>Faqatgina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problem </a:t>
            </a:r>
            <a:r>
              <a:rPr lang="en-US" dirty="0" err="1" smtClean="0"/>
              <a:t>qoyishingiz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SORT – Bu </a:t>
            </a:r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kichkina</a:t>
            </a:r>
            <a:r>
              <a:rPr lang="en-US" dirty="0" smtClean="0"/>
              <a:t> </a:t>
            </a:r>
            <a:r>
              <a:rPr lang="en-US" dirty="0" err="1" smtClean="0"/>
              <a:t>lengthli</a:t>
            </a:r>
            <a:r>
              <a:rPr lang="en-US" dirty="0" smtClean="0"/>
              <a:t> </a:t>
            </a:r>
            <a:r>
              <a:rPr lang="en-US" dirty="0" err="1" smtClean="0"/>
              <a:t>satrlarni</a:t>
            </a:r>
            <a:r>
              <a:rPr lang="en-US" dirty="0" smtClean="0"/>
              <a:t> </a:t>
            </a:r>
            <a:r>
              <a:rPr lang="en-US" dirty="0" err="1" smtClean="0"/>
              <a:t>boshiga</a:t>
            </a:r>
            <a:r>
              <a:rPr lang="en-US" dirty="0" smtClean="0"/>
              <a:t> </a:t>
            </a:r>
            <a:r>
              <a:rPr lang="en-US" dirty="0" err="1" smtClean="0"/>
              <a:t>qoyish</a:t>
            </a:r>
            <a:r>
              <a:rPr lang="en-US" dirty="0" smtClean="0"/>
              <a:t>, agar length lar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hil</a:t>
            </a:r>
            <a:r>
              <a:rPr lang="en-US" dirty="0" smtClean="0"/>
              <a:t> </a:t>
            </a:r>
            <a:r>
              <a:rPr lang="en-US" dirty="0" err="1" smtClean="0"/>
              <a:t>bolsa</a:t>
            </a:r>
            <a:r>
              <a:rPr lang="en-US" dirty="0" smtClean="0"/>
              <a:t> </a:t>
            </a:r>
            <a:r>
              <a:rPr lang="en-US" dirty="0" err="1" smtClean="0"/>
              <a:t>leksigrafik</a:t>
            </a:r>
            <a:endParaRPr lang="en-US" dirty="0" smtClean="0"/>
          </a:p>
          <a:p>
            <a:r>
              <a:rPr lang="en-US" dirty="0" err="1" smtClean="0"/>
              <a:t>Kichkinasini</a:t>
            </a:r>
            <a:r>
              <a:rPr lang="en-US" dirty="0" smtClean="0"/>
              <a:t> </a:t>
            </a:r>
            <a:r>
              <a:rPr lang="en-US" dirty="0" err="1" smtClean="0"/>
              <a:t>chiqarishingiz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endParaRPr lang="en-US" dirty="0"/>
          </a:p>
          <a:p>
            <a:r>
              <a:rPr lang="en-US" dirty="0" err="1" smtClean="0"/>
              <a:t>Legsigrafik</a:t>
            </a:r>
            <a:r>
              <a:rPr lang="en-US" dirty="0" smtClean="0"/>
              <a:t> </a:t>
            </a:r>
            <a:r>
              <a:rPr lang="en-US" dirty="0" err="1" smtClean="0"/>
              <a:t>kichkina</a:t>
            </a:r>
            <a:r>
              <a:rPr lang="en-US" dirty="0" smtClean="0"/>
              <a:t> </a:t>
            </a:r>
            <a:r>
              <a:rPr lang="en-US" dirty="0" err="1" smtClean="0"/>
              <a:t>satr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, </a:t>
            </a:r>
            <a:r>
              <a:rPr lang="en-US" dirty="0" err="1" smtClean="0"/>
              <a:t>misol</a:t>
            </a:r>
            <a:r>
              <a:rPr lang="en-US" dirty="0" smtClean="0"/>
              <a:t> : ‘a’ ‘b’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kichkina</a:t>
            </a:r>
            <a:r>
              <a:rPr lang="en-US" dirty="0" smtClean="0"/>
              <a:t> </a:t>
            </a:r>
            <a:r>
              <a:rPr lang="en-US" dirty="0" err="1" smtClean="0"/>
              <a:t>chunki</a:t>
            </a:r>
            <a:r>
              <a:rPr lang="en-US" dirty="0" smtClean="0"/>
              <a:t> u </a:t>
            </a:r>
            <a:r>
              <a:rPr lang="en-US" dirty="0" err="1" smtClean="0"/>
              <a:t>alfabitda</a:t>
            </a:r>
            <a:r>
              <a:rPr lang="en-US" dirty="0" smtClean="0"/>
              <a:t> </a:t>
            </a:r>
            <a:r>
              <a:rPr lang="en-US" dirty="0" err="1" smtClean="0"/>
              <a:t>oldinroqda</a:t>
            </a:r>
            <a:r>
              <a:rPr lang="en-US" dirty="0" smtClean="0"/>
              <a:t> </a:t>
            </a:r>
            <a:r>
              <a:rPr lang="en-US" dirty="0" err="1" smtClean="0"/>
              <a:t>joylashgan</a:t>
            </a:r>
            <a:r>
              <a:rPr lang="en-US" dirty="0" smtClean="0"/>
              <a:t> 	  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9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204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Calibri</vt:lpstr>
      <vt:lpstr>Consolas</vt:lpstr>
      <vt:lpstr>JetBrains Mono</vt:lpstr>
      <vt:lpstr>Trebuchet MS</vt:lpstr>
      <vt:lpstr>Wingdings 3</vt:lpstr>
      <vt:lpstr>Аспект</vt:lpstr>
      <vt:lpstr>Презентация PowerPoint</vt:lpstr>
      <vt:lpstr>SPLIT</vt:lpstr>
      <vt:lpstr>JOIN</vt:lpstr>
      <vt:lpstr>JOIN ishlashi:</vt:lpstr>
      <vt:lpstr>SPLIT ishlashi(datalar)</vt:lpstr>
      <vt:lpstr>SPLIT bilan ishlash(boshqa turlar)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PC-418-2</dc:creator>
  <cp:lastModifiedBy>Behruzbek</cp:lastModifiedBy>
  <cp:revision>13</cp:revision>
  <dcterms:created xsi:type="dcterms:W3CDTF">2024-11-18T06:11:53Z</dcterms:created>
  <dcterms:modified xsi:type="dcterms:W3CDTF">2024-11-19T02:11:38Z</dcterms:modified>
</cp:coreProperties>
</file>