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08" y="0"/>
            <a:ext cx="10270238" cy="575433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5774" y="5679663"/>
            <a:ext cx="10343072" cy="1126283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habits are the key to all success. Bad habits are the unlock door to failure.</a:t>
            </a:r>
          </a:p>
          <a:p>
            <a:pPr algn="ctr"/>
            <a:r>
              <a:rPr lang="mr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चांगल्या सवयी ही सर्व यशाची गुरुकिल्ली असते. वाईट सवयी अयशस्वी होण्याचा अनलॉक दरवाजा असतो.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674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  <p:sndAc>
          <p:stSnd>
            <p:snd r:embed="rId2" name="chimes.wav"/>
          </p:stSnd>
        </p:sndAc>
      </p:transition>
    </mc:Choice>
    <mc:Fallback xmlns="">
      <p:transition spd="slow">
        <p:fade/>
        <p:sndAc>
          <p:stSnd>
            <p:snd r:embed="rId4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3140" y="733245"/>
            <a:ext cx="996350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mr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चांगली सवय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mr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सवय खुप असतात </a:t>
            </a:r>
            <a:r>
              <a:rPr lang="mr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परंतू जी </a:t>
            </a:r>
            <a:r>
              <a:rPr lang="mr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सवय जिवनशैली निरोगी बनवणार आणि त्या सवय मुळे जिवन जगणे सोपे होते त्या सवय ला चांगली सवय असे म्हणतात.</a:t>
            </a:r>
            <a:endParaRPr lang="mr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mr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वाईट सवय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mr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नेहमीची आणि नियमित अशी वागण्याची वाईट पध्दत ला </a:t>
            </a:r>
            <a:r>
              <a:rPr lang="mr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वाईट </a:t>
            </a:r>
            <a:r>
              <a:rPr lang="mr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सवय </a:t>
            </a:r>
            <a:r>
              <a:rPr lang="mr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असे म्हणतात.</a:t>
            </a:r>
            <a:r>
              <a:rPr lang="mr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62" y="1540354"/>
            <a:ext cx="7858663" cy="44204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65479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816" y="344400"/>
            <a:ext cx="419243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mr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सामाण्य वाईट सवयी</a:t>
            </a:r>
            <a:endParaRPr lang="mr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नखे चावणे</a:t>
            </a:r>
            <a:endParaRPr lang="mr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केसांसोबत खेळणे</a:t>
            </a:r>
          </a:p>
          <a:p>
            <a:endParaRPr lang="mr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4"/>
          <a:stretch/>
        </p:blipFill>
        <p:spPr>
          <a:xfrm>
            <a:off x="1958196" y="1213176"/>
            <a:ext cx="3355675" cy="25592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0633" y="826317"/>
            <a:ext cx="49429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नाकात बोट घालणे</a:t>
            </a:r>
          </a:p>
          <a:p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बोट मोळणे</a:t>
            </a:r>
          </a:p>
          <a:p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795" y="1249915"/>
            <a:ext cx="3791310" cy="25260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3" b="16156"/>
          <a:stretch/>
        </p:blipFill>
        <p:spPr>
          <a:xfrm>
            <a:off x="2418357" y="4157932"/>
            <a:ext cx="2435352" cy="27000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794" y="4291139"/>
            <a:ext cx="3791311" cy="23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66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816" y="344400"/>
            <a:ext cx="419243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mr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सामाण्य वाईट सवयी</a:t>
            </a:r>
            <a:endParaRPr lang="mr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उधड्या तोंडाने चर्नण/जेवण करणे</a:t>
            </a:r>
            <a:endParaRPr lang="mr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mr-I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च्यूइंगम/चघळण्याच्या गोळी चा फुगा करणे</a:t>
            </a: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0633" y="826317"/>
            <a:ext cx="494293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पेन्सिल चावणे</a:t>
            </a:r>
          </a:p>
          <a:p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06" y="1345724"/>
            <a:ext cx="3167304" cy="21220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86" b="3899"/>
          <a:stretch/>
        </p:blipFill>
        <p:spPr>
          <a:xfrm>
            <a:off x="6803260" y="2374626"/>
            <a:ext cx="2902132" cy="30609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09" y="4168139"/>
            <a:ext cx="3123701" cy="248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063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6270" y="1440611"/>
            <a:ext cx="42959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निरोगी जीवनशैलीसाठी चांगल्या </a:t>
            </a:r>
          </a:p>
          <a:p>
            <a:r>
              <a:rPr lang="mr-IN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सवयी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221" y="0"/>
            <a:ext cx="4740593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23446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816" y="344400"/>
            <a:ext cx="419243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mr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चांगल्या सवयी</a:t>
            </a:r>
            <a:endParaRPr lang="mr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निरोगी अन्न खाणे</a:t>
            </a:r>
            <a:endParaRPr lang="mr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दिवसातून दोनदा दात घासणे</a:t>
            </a:r>
          </a:p>
          <a:p>
            <a:endParaRPr lang="mr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0633" y="826317"/>
            <a:ext cx="49429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भरपूर पाणी पिणे</a:t>
            </a:r>
          </a:p>
          <a:p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आवश्यक झोप घेणे </a:t>
            </a:r>
          </a:p>
          <a:p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3" t="4739" r="5397" b="6437"/>
          <a:stretch/>
        </p:blipFill>
        <p:spPr>
          <a:xfrm>
            <a:off x="2096220" y="1193047"/>
            <a:ext cx="2492781" cy="2587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57" y="1193047"/>
            <a:ext cx="4265763" cy="25289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6"/>
          <a:stretch/>
        </p:blipFill>
        <p:spPr>
          <a:xfrm>
            <a:off x="2011292" y="4139960"/>
            <a:ext cx="2577709" cy="25956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90"/>
          <a:stretch/>
        </p:blipFill>
        <p:spPr>
          <a:xfrm>
            <a:off x="6929707" y="4088765"/>
            <a:ext cx="3275342" cy="2693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60888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3140" y="733245"/>
            <a:ext cx="99635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mr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दररोज व्यायाम करणे</a:t>
            </a:r>
          </a:p>
          <a:p>
            <a:r>
              <a:rPr lang="mr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निरोगी लोक व्यायामाचा आनंद घेतात, परंतु ते सगळे व्यायाम</a:t>
            </a:r>
          </a:p>
          <a:p>
            <a:r>
              <a:rPr lang="mr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करतात असे नाही. त्यांना जो व्यायाम आवडतो, ते करतात.</a:t>
            </a:r>
          </a:p>
          <a:p>
            <a:r>
              <a:rPr lang="mr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सगळ्या प्रकारचे व्यायाम केले पाहिजे असे नव्हे, परंतु जे व्यायाम </a:t>
            </a:r>
          </a:p>
          <a:p>
            <a:r>
              <a:rPr lang="mr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जमेल व करतांना आनंद होईल ते केले पाहिजे.</a:t>
            </a:r>
          </a:p>
          <a:p>
            <a:endParaRPr lang="mr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mr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दररोज </a:t>
            </a:r>
            <a:r>
              <a:rPr lang="mr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सकळी नाश्ता करणे</a:t>
            </a:r>
          </a:p>
          <a:p>
            <a:r>
              <a:rPr lang="mr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सकाळचा नाश्ता खाण्यामुळे तुमचे ह्रदय, पचन, हाडे अणि अधिक</a:t>
            </a:r>
          </a:p>
          <a:p>
            <a:r>
              <a:rPr lang="mr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आहारातील मार्गदर्शक तत्वांची पूर्तता होण्यास मदत होते.</a:t>
            </a:r>
          </a:p>
          <a:p>
            <a:r>
              <a:rPr lang="mr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एक </a:t>
            </a:r>
            <a:r>
              <a:rPr lang="mr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स्वस्थ </a:t>
            </a:r>
            <a:r>
              <a:rPr lang="mr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ह्रदय प्रौढ आणि मुले जे नाश्ता वगळतात त्यांच्याकडे</a:t>
            </a:r>
          </a:p>
          <a:p>
            <a:r>
              <a:rPr lang="mr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रक्तातील कोलेस्टेरॉलचे प्रमाण जास्त असते.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6"/>
          <a:stretch/>
        </p:blipFill>
        <p:spPr>
          <a:xfrm>
            <a:off x="7901796" y="492653"/>
            <a:ext cx="3985404" cy="2656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480" y="3519576"/>
            <a:ext cx="3958720" cy="2632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84366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816" y="344400"/>
            <a:ext cx="419243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दररोज आंगोळ करा</a:t>
            </a:r>
            <a:endParaRPr lang="mr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दररोज वाचा</a:t>
            </a:r>
          </a:p>
          <a:p>
            <a:endParaRPr lang="mr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0633" y="826317"/>
            <a:ext cx="49429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हाथ धुणे</a:t>
            </a:r>
          </a:p>
          <a:p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सकारात्मक रहा.</a:t>
            </a:r>
          </a:p>
          <a:p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41"/>
          <a:stretch/>
        </p:blipFill>
        <p:spPr>
          <a:xfrm>
            <a:off x="1820173" y="1041208"/>
            <a:ext cx="2691442" cy="26759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39"/>
          <a:stretch/>
        </p:blipFill>
        <p:spPr>
          <a:xfrm>
            <a:off x="6012610" y="1172709"/>
            <a:ext cx="4630648" cy="2412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6"/>
          <a:stretch/>
        </p:blipFill>
        <p:spPr>
          <a:xfrm>
            <a:off x="1820173" y="3983800"/>
            <a:ext cx="2791594" cy="2751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14" y="4285310"/>
            <a:ext cx="3735239" cy="24503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7190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7" t="29547" r="20335" b="30284"/>
          <a:stretch/>
        </p:blipFill>
        <p:spPr>
          <a:xfrm>
            <a:off x="3663060" y="2078967"/>
            <a:ext cx="5286252" cy="263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43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229</TotalTime>
  <Words>251</Words>
  <Application>Microsoft Office PowerPoint</Application>
  <PresentationFormat>Widescreen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Habits – Bad Habits चांगल्या सवयी – वाईट सवयी</dc:title>
  <dc:creator>lenovo</dc:creator>
  <cp:lastModifiedBy>lenovo</cp:lastModifiedBy>
  <cp:revision>29</cp:revision>
  <dcterms:created xsi:type="dcterms:W3CDTF">2021-07-28T05:20:32Z</dcterms:created>
  <dcterms:modified xsi:type="dcterms:W3CDTF">2021-07-31T03:07:00Z</dcterms:modified>
</cp:coreProperties>
</file>