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3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1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24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6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58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83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15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7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0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5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0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1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2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1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8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0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FUK4PUppBc" TargetMode="External"/><Relationship Id="rId2" Type="http://schemas.openxmlformats.org/officeDocument/2006/relationships/hyperlink" Target="https://www.youtube.com/watch?v=JZJNl9ryfO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hyperlink" Target="https://www.youtube.com/watch?v=xohDU1VKxtQ" TargetMode="External"/><Relationship Id="rId4" Type="http://schemas.openxmlformats.org/officeDocument/2006/relationships/hyperlink" Target="https://www.youtube.com/watch?v=18HE4-0Y6j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044" y="750498"/>
            <a:ext cx="11818189" cy="4026884"/>
          </a:xfrm>
        </p:spPr>
        <p:txBody>
          <a:bodyPr>
            <a:prstTxWarp prst="textPlain">
              <a:avLst/>
            </a:prstTxWarp>
            <a:normAutofit/>
          </a:bodyPr>
          <a:lstStyle/>
          <a:p>
            <a:r>
              <a:rPr lang="en-IN" sz="1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saving tips </a:t>
            </a:r>
            <a:br>
              <a:rPr lang="en-IN" sz="1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students</a:t>
            </a:r>
            <a:endParaRPr lang="en-IN" sz="1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910" y="5208700"/>
            <a:ext cx="9762075" cy="1126283"/>
          </a:xfrm>
        </p:spPr>
        <p:txBody>
          <a:bodyPr>
            <a:prstTxWarp prst="textPlain">
              <a:avLst/>
            </a:prstTxWarp>
            <a:normAutofit/>
          </a:bodyPr>
          <a:lstStyle/>
          <a:p>
            <a:r>
              <a:rPr lang="mr-IN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विद्यार्थ्यासाठी पैसे वाचवण्याच्या टिप्स</a:t>
            </a:r>
            <a:endParaRPr lang="en-IN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1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0392" y="957532"/>
            <a:ext cx="99376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बचत चा महत्व –</a:t>
            </a:r>
            <a:endParaRPr lang="mr-I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पैशांची बचत केल्याने तुम्हाला जीवनातील अनिश्र्चिततेतून मार्ग सापडतो आणि तुम्हाला दर्जेदार जीवनाचा आनंद घेण्याची संधी मिळते.पध्दतशीरपणे पैशाची रक्कम बाजूला ठेवल्यास तुम्हाला आयुष्यातील </a:t>
            </a:r>
          </a:p>
          <a:p>
            <a:r>
              <a:rPr lang="mr-I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अनेक अडथळे आणि अडथळ्यांपासून दूर राहण्यास मदत होते.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67" y="2915728"/>
            <a:ext cx="5756573" cy="38856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7389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0392" y="957532"/>
            <a:ext cx="99376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वापरलेली पाठ्यपुस्तके खरेदी करणे–</a:t>
            </a:r>
            <a:endParaRPr lang="mr-I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वापरलेली </a:t>
            </a:r>
            <a:r>
              <a:rPr lang="mr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पाठ्यपुस्तके खरेदी </a:t>
            </a:r>
            <a:r>
              <a:rPr lang="mr-I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करा किंवा भाड्याने घ्या आणि शेवटच्या वर्षाचे पुस्तक परत विका.</a:t>
            </a:r>
          </a:p>
          <a:p>
            <a:r>
              <a:rPr lang="mr-I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पाठ्यपुस्तक खुप महाग असू शकते आणि आपल्याला जास्त काळासाठी त्यांची आवश्यकता नाही.</a:t>
            </a:r>
          </a:p>
          <a:p>
            <a:r>
              <a:rPr lang="mr-I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म्हणून त्याना पुन्हा विकणे आणि पैसे वाचवणे चांगले आहे.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750" y="2722400"/>
            <a:ext cx="5116206" cy="413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9769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0392" y="957532"/>
            <a:ext cx="99376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भूक लागल्यावर किरणा खरेदी टाळावे–</a:t>
            </a:r>
            <a:endParaRPr lang="mr-I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भूक </a:t>
            </a:r>
            <a:r>
              <a:rPr lang="mr-I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लागल्यावर कधीही किराणा करेदी करू नका. जर तुम्ही रिकाम्या पोटावर किराणा दुकानात जाण्याचे ठरवले तर तुम्हाला ते कळण्या आधी, तुम्ही खाद्यपदार्थावर खूप पैसे खर्च केले असतील.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7"/>
          <a:stretch/>
        </p:blipFill>
        <p:spPr>
          <a:xfrm>
            <a:off x="3471415" y="2322613"/>
            <a:ext cx="4577031" cy="45353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9206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0392" y="957532"/>
            <a:ext cx="993763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चला, सायकल चालवा–</a:t>
            </a:r>
            <a:endParaRPr lang="mr-I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कार किंवा एका व्यक्ती साठी दुचाकी वापरण्या ऐवजी पायदळ चाला किंवा सायकल किंवा सार्वजनिक वाहतुकीचा वापर करा. 3 किंवा जास्त व्यक्ति असल्यास, आवश्यक असतांना कार चा वापर करावा.</a:t>
            </a:r>
          </a:p>
          <a:p>
            <a:r>
              <a:rPr lang="mr-I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वाहनांची देखभाल आणि ईधंन वर खुप खर्च होते. पायदळ चालल्याने आणि सायकल चालवल्याने तंदुरुस्त शरिर आणि ते पर्यावरणासाठी सुध्धा चांगले आहे.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5" r="16706"/>
          <a:stretch/>
        </p:blipFill>
        <p:spPr>
          <a:xfrm>
            <a:off x="2916542" y="3021598"/>
            <a:ext cx="2388703" cy="38364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12" y="2958080"/>
            <a:ext cx="3881228" cy="38812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8882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0392" y="957532"/>
            <a:ext cx="99376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गरज नसलेल्या किंवा वापरत नसलेल्या वस्तु विका –</a:t>
            </a:r>
            <a:endParaRPr lang="mr-I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भरपुर दुकान आहेत जे वापरलेले कपडे घेतात आणि पैसे किंवा नविन चादर, पायदान बनवून देतात.</a:t>
            </a:r>
          </a:p>
          <a:p>
            <a:r>
              <a:rPr lang="mr-I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अनेक ऑनलाईन संकेतस्थळ वर तुम्ही </a:t>
            </a:r>
            <a:r>
              <a:rPr lang="mr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गरज नसलेल्या किंवा वापरत नसलेल्या वस्तु </a:t>
            </a:r>
            <a:r>
              <a:rPr lang="mr-I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विकू शकता.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255" y="2345365"/>
            <a:ext cx="6765571" cy="45126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52850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0392" y="957532"/>
            <a:ext cx="99376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आपल्या कडे जे आहे त्याचा जास्तीत जास्त लाभ घ्या –</a:t>
            </a:r>
            <a:endParaRPr lang="mr-IN" sz="24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mr-I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तुमच्या कडे ज्या वस्तू आहेत त्यांचा पूर्ण लाभ घ्या. नविन पुस्तक घेण्या ऐवजी शाळेच्या वाचनालयाचा उपयोग करा. रिसायकल करण्याचा प्रयत्न करा. कल्क्युलेटर वापरण्या पेक्षा गणित डोक्यात सोडवा.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95"/>
          <a:stretch/>
        </p:blipFill>
        <p:spPr>
          <a:xfrm>
            <a:off x="1088366" y="2391945"/>
            <a:ext cx="5904130" cy="4095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32" y="3089132"/>
            <a:ext cx="5748068" cy="24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04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7645" y="690113"/>
            <a:ext cx="99376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I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www.youtube.com/watch?v=JZJNl9ryfO0</a:t>
            </a:r>
            <a:endParaRPr lang="en-IN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I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www.youtube.com/watch?v=KFUK4PUppBc</a:t>
            </a:r>
            <a:endParaRPr lang="en-IN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I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www.youtube.com/watch?v=18HE4-0Y6js</a:t>
            </a:r>
            <a:endParaRPr lang="en-IN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I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www.youtube.com/watch?v=xohDU1VKxtQ</a:t>
            </a:r>
            <a:endParaRPr lang="en-IN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2"/>
          <a:stretch/>
        </p:blipFill>
        <p:spPr>
          <a:xfrm>
            <a:off x="4295954" y="3731339"/>
            <a:ext cx="4037163" cy="312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80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00" y="185713"/>
            <a:ext cx="7530277" cy="6456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1010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429</TotalTime>
  <Words>271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Wisp</vt:lpstr>
      <vt:lpstr>Money saving tips  for students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saving tips for students</dc:title>
  <dc:creator>lenovo</dc:creator>
  <cp:lastModifiedBy>lenovo</cp:lastModifiedBy>
  <cp:revision>34</cp:revision>
  <dcterms:created xsi:type="dcterms:W3CDTF">2021-08-05T07:22:52Z</dcterms:created>
  <dcterms:modified xsi:type="dcterms:W3CDTF">2021-08-05T15:00:05Z</dcterms:modified>
</cp:coreProperties>
</file>