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32BFE-2D40-406E-85FD-970FBD0C5A8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1EF5-52AC-4425-9FDF-3E434215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1EF5-52AC-4425-9FDF-3E4342153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July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23, 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16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" y="965200"/>
            <a:ext cx="7618412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3622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Thank you</a:t>
            </a:r>
            <a:endParaRPr lang="en-US" sz="72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0"/>
            <a:ext cx="34766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4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543800" cy="259397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MICROSOFT EXCEL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7" y="3657600"/>
            <a:ext cx="2943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95400"/>
            <a:ext cx="4419600" cy="3048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 a software program created by Microsoft that uses spreadsheets to organize numbers and data with formulas and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functions.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57200"/>
            <a:ext cx="6135687" cy="53340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icrosoft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xcel?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35337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61" y="609600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575" y="312738"/>
            <a:ext cx="5486400" cy="887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 pitchFamily="34" charset="0"/>
                <a:cs typeface="Arial" pitchFamily="34" charset="0"/>
              </a:rPr>
              <a:t>Steps for Powerpoint Presentation:</a:t>
            </a:r>
            <a:br>
              <a:rPr lang="en-US" smtClean="0">
                <a:latin typeface="Arial Black" pitchFamily="34" charset="0"/>
                <a:cs typeface="Arial" pitchFamily="34" charset="0"/>
              </a:rPr>
            </a:br>
            <a:r>
              <a:rPr lang="en-US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75" y="2543288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Go to start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62200" y="2590800"/>
            <a:ext cx="685800" cy="321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9507" y="26146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60975" y="2626330"/>
            <a:ext cx="762000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257431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7053549" y="3142950"/>
            <a:ext cx="715926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312" y="3810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Microsoft office </a:t>
            </a:r>
            <a:r>
              <a:rPr lang="en-US" dirty="0" smtClean="0">
                <a:solidFill>
                  <a:srgbClr val="0070C0"/>
                </a:solidFill>
              </a:rPr>
              <a:t>Excel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88" y="3586610"/>
            <a:ext cx="3740519" cy="25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Let’s Explore….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is Ribbon?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98386"/>
            <a:ext cx="1733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7467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524000" y="3810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3348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Ribbon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89" y="34094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Ribbon 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It is tab to add functions , Operators and Options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It had sub tabs as follow: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76750"/>
            <a:ext cx="1924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09987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3716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32385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3266209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332162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7831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Home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8092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Insert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727" y="260249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Page Layout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7831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Formulas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0436" y="278314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745" y="29678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Review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300" y="28092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View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Cells , Columns , Rows……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48707"/>
            <a:ext cx="24384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5281" y="3360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6453" y="4381229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Rows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5281" y="3669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Cell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4" y="4324679"/>
            <a:ext cx="10366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3598863"/>
            <a:ext cx="10366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1852"/>
            <a:ext cx="2057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What is sheet 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2466975"/>
            <a:ext cx="33147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95500" y="47982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Sheets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7673" y="4083855"/>
            <a:ext cx="0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42509"/>
            <a:ext cx="2476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Worksheet used in Excel documents is a collection of cells organized in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0934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How to add sheets?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2745"/>
            <a:ext cx="3316287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556952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Click on this…..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99910" y="5148982"/>
            <a:ext cx="0" cy="420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6538"/>
            <a:ext cx="2057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869</TotalTime>
  <Words>84</Words>
  <Application>Microsoft Office PowerPoint</Application>
  <PresentationFormat>On-screen Show (4:3)</PresentationFormat>
  <Paragraphs>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PowerPoint Presentation</vt:lpstr>
      <vt:lpstr>MICROSOFT EXCEL</vt:lpstr>
      <vt:lpstr> a software program created by Microsoft that uses spreadsheets to organize numbers and data with formulas and functions.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</dc:title>
  <dc:creator>vaishnavi</dc:creator>
  <cp:lastModifiedBy>vaishnavi</cp:lastModifiedBy>
  <cp:revision>14</cp:revision>
  <dcterms:created xsi:type="dcterms:W3CDTF">2006-08-16T00:00:00Z</dcterms:created>
  <dcterms:modified xsi:type="dcterms:W3CDTF">2021-07-23T07:35:59Z</dcterms:modified>
</cp:coreProperties>
</file>