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16"/>
  </p:notesMasterIdLst>
  <p:sldIdLst>
    <p:sldId id="270" r:id="rId2"/>
    <p:sldId id="256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8" r:id="rId12"/>
    <p:sldId id="269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32BFE-2D40-406E-85FD-970FBD0C5A8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D1EF5-52AC-4425-9FDF-3E4342153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7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D1EF5-52AC-4425-9FDF-3E43421530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53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July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July 23,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July 23,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23,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July 23,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July 23,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July 23,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July 23,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July 23,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July 23,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July 23, 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July 23, 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887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3820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5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85800"/>
            <a:ext cx="472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How to Merge </a:t>
            </a:r>
            <a:r>
              <a:rPr lang="en-US" sz="2800" b="1" dirty="0">
                <a:solidFill>
                  <a:srgbClr val="0070C0"/>
                </a:solidFill>
              </a:rPr>
              <a:t>C</a:t>
            </a:r>
            <a:r>
              <a:rPr lang="en-US" sz="2800" b="1" dirty="0" smtClean="0">
                <a:solidFill>
                  <a:srgbClr val="0070C0"/>
                </a:solidFill>
              </a:rPr>
              <a:t>olumns or Rows?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47688"/>
            <a:ext cx="20097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45" y="2747963"/>
            <a:ext cx="39624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805545" y="3810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57400" y="46482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Merge &amp; center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34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572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How to </a:t>
            </a:r>
            <a:r>
              <a:rPr lang="en-US" sz="2800" b="1" dirty="0">
                <a:solidFill>
                  <a:srgbClr val="0070C0"/>
                </a:solidFill>
              </a:rPr>
              <a:t>I</a:t>
            </a:r>
            <a:r>
              <a:rPr lang="en-US" sz="2800" b="1" dirty="0" smtClean="0">
                <a:solidFill>
                  <a:srgbClr val="0070C0"/>
                </a:solidFill>
              </a:rPr>
              <a:t>nsert Charts?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4" y="2008909"/>
            <a:ext cx="73056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4964" y="45720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Go to insert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Click on Any Charts you want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Types of charts are Column , Line , Pie , Bar , area </a:t>
            </a:r>
            <a:r>
              <a:rPr lang="en-US" sz="2000" b="1" dirty="0" err="1" smtClean="0">
                <a:solidFill>
                  <a:srgbClr val="FF0000"/>
                </a:solidFill>
              </a:rPr>
              <a:t>etc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334000" y="3214255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27864" y="4163291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Charts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14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9" y="965200"/>
            <a:ext cx="7618412" cy="492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40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2362200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0070C0"/>
                </a:solidFill>
              </a:rPr>
              <a:t>Thank you</a:t>
            </a:r>
            <a:endParaRPr lang="en-US" sz="7200" b="1" dirty="0">
              <a:solidFill>
                <a:srgbClr val="0070C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191000"/>
            <a:ext cx="34766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49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75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543800" cy="2593975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MICROSOFT EXCEL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7" y="3657600"/>
            <a:ext cx="29432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5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295400"/>
            <a:ext cx="4419600" cy="3048000"/>
          </a:xfrm>
        </p:spPr>
        <p:txBody>
          <a:bodyPr/>
          <a:lstStyle/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 a software program created by Microsoft that uses spreadsheets to organize numbers and data with formulas and </a:t>
            </a:r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functions.</a:t>
            </a:r>
            <a:endParaRPr lang="en-US" sz="24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57200"/>
            <a:ext cx="6135687" cy="53340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What is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icrosoft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xcel?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0400"/>
            <a:ext cx="35337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961" y="609600"/>
            <a:ext cx="216217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4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5575" y="312738"/>
            <a:ext cx="5486400" cy="8874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 cap="all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Arial Black" pitchFamily="34" charset="0"/>
                <a:cs typeface="Arial" pitchFamily="34" charset="0"/>
              </a:rPr>
              <a:t>Steps for Powerpoint Presentation:</a:t>
            </a:r>
            <a:br>
              <a:rPr lang="en-US" smtClean="0">
                <a:latin typeface="Arial Black" pitchFamily="34" charset="0"/>
                <a:cs typeface="Arial" pitchFamily="34" charset="0"/>
              </a:rPr>
            </a:br>
            <a:r>
              <a:rPr lang="en-US" smtClean="0">
                <a:latin typeface="Arial Black" pitchFamily="34" charset="0"/>
                <a:cs typeface="Arial" pitchFamily="34" charset="0"/>
              </a:rPr>
              <a:t> </a:t>
            </a:r>
            <a:endParaRPr lang="en-US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375" y="2543288"/>
            <a:ext cx="136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Go to start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6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362200" y="2590800"/>
            <a:ext cx="685800" cy="3218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09507" y="26146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All Programs</a:t>
            </a:r>
            <a:endParaRPr lang="en-US" sz="1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260975" y="2626330"/>
            <a:ext cx="762000" cy="3173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00800" y="257431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Microsoft office</a:t>
            </a:r>
            <a:endParaRPr lang="en-US" sz="1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 rot="5400000">
            <a:off x="7053549" y="3142950"/>
            <a:ext cx="715926" cy="3173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73312" y="3810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Microsoft office </a:t>
            </a:r>
            <a:r>
              <a:rPr lang="en-US" dirty="0" smtClean="0">
                <a:solidFill>
                  <a:srgbClr val="0070C0"/>
                </a:solidFill>
              </a:rPr>
              <a:t>Excel</a:t>
            </a:r>
            <a:endParaRPr lang="en-US" sz="1800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388" y="3586610"/>
            <a:ext cx="3740519" cy="258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53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62000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Let’s Explore….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1336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What is Ribbon?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498386"/>
            <a:ext cx="17335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48200"/>
            <a:ext cx="74676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524000" y="38100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66800" y="33483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Ribbon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87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689" y="34094"/>
            <a:ext cx="594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Ribbon :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It is tab to add functions , Operators and Options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It had sub tabs as follow:</a:t>
            </a: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476750"/>
            <a:ext cx="19240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09987"/>
            <a:ext cx="62484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1371600" y="3276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600" y="3276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48000" y="3276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962400" y="32385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00600" y="3266209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86400" y="3321627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72200" y="3276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278314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Home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280923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Insert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7727" y="260249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Page Layout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278314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Formulas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30436" y="278314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Data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67745" y="296781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Review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29300" y="280923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View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18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334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Cells , Columns , Rows……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48707"/>
            <a:ext cx="243840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15281" y="336055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columns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6453" y="4381229"/>
            <a:ext cx="121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Rows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5281" y="3669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Cell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90800" y="3581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044" y="4324679"/>
            <a:ext cx="1036637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481" y="3598863"/>
            <a:ext cx="1036637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31852"/>
            <a:ext cx="20574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5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2192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What is sheet ?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64" y="2466975"/>
            <a:ext cx="33147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95500" y="479823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Sheets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07673" y="4083855"/>
            <a:ext cx="0" cy="7143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142509"/>
            <a:ext cx="24765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54864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Worksheet used in Excel documents is a collection of cells organized in rows and columns</a:t>
            </a:r>
          </a:p>
        </p:txBody>
      </p:sp>
    </p:spTree>
    <p:extLst>
      <p:ext uri="{BB962C8B-B14F-4D97-AF65-F5344CB8AC3E}">
        <p14:creationId xmlns:p14="http://schemas.microsoft.com/office/powerpoint/2010/main" val="309347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990600"/>
            <a:ext cx="586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How to add sheets?</a:t>
            </a:r>
          </a:p>
          <a:p>
            <a:endParaRPr lang="en-US" sz="3200" b="1" dirty="0">
              <a:solidFill>
                <a:srgbClr val="0070C0"/>
              </a:solidFill>
            </a:endParaRPr>
          </a:p>
          <a:p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502745"/>
            <a:ext cx="3316287" cy="16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5569527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Click on this…..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199910" y="5148982"/>
            <a:ext cx="0" cy="4205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06538"/>
            <a:ext cx="20574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5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954</TotalTime>
  <Words>123</Words>
  <Application>Microsoft Office PowerPoint</Application>
  <PresentationFormat>On-screen Show (4:3)</PresentationFormat>
  <Paragraphs>39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PowerPoint Presentation</vt:lpstr>
      <vt:lpstr>MICROSOFT EXCEL</vt:lpstr>
      <vt:lpstr> a software program created by Microsoft that uses spreadsheets to organize numbers and data with formulas and functions.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EXCEL</dc:title>
  <dc:creator>vaishnavi</dc:creator>
  <cp:lastModifiedBy>vaishnavi</cp:lastModifiedBy>
  <cp:revision>19</cp:revision>
  <dcterms:created xsi:type="dcterms:W3CDTF">2006-08-16T00:00:00Z</dcterms:created>
  <dcterms:modified xsi:type="dcterms:W3CDTF">2021-07-23T07:36:30Z</dcterms:modified>
</cp:coreProperties>
</file>