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1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EEC1-044D-42B3-B64B-74EEDB2F288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DAD0-3BA8-4F2A-9F8E-82A77725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"/>
            <a:ext cx="9144000" cy="685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382933"/>
            <a:ext cx="3962100" cy="36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5051845"/>
            <a:ext cx="39621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2028467"/>
            <a:ext cx="26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953400"/>
            <a:ext cx="2907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9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84700" y="3239800"/>
            <a:ext cx="2792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484725" y="1530533"/>
            <a:ext cx="2792400" cy="14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84725" y="4558733"/>
            <a:ext cx="2792400" cy="9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rgbClr val="D9D9D9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115000" y="4277567"/>
            <a:ext cx="15129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115000" y="3846767"/>
            <a:ext cx="15129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516125" y="4277567"/>
            <a:ext cx="15129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516125" y="3846767"/>
            <a:ext cx="15129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0300" y="31043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0300" y="35275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24875" y="31043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0300" y="48637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0300" y="52869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924875" y="48637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489125" y="31043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489125" y="35275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4783700" y="31043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5489125" y="48637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489125" y="52869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3700" y="48637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42900" y="1901184"/>
            <a:ext cx="3111900" cy="1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842900" y="3785984"/>
            <a:ext cx="31119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D9D9D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5510900" y="2342067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>
            <a:off x="5510900" y="1911267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5510900" y="3662928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"/>
          </p:nvPr>
        </p:nvSpPr>
        <p:spPr>
          <a:xfrm>
            <a:off x="5510900" y="3232117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5"/>
          </p:nvPr>
        </p:nvSpPr>
        <p:spPr>
          <a:xfrm>
            <a:off x="5510900" y="4983800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510900" y="4553000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9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Webinar Vector Illustration, Flat Cartoon Computer Watching Video.. Stock  Photo, Picture And Royalty Free Image. Image 101769273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5" y="3835400"/>
            <a:ext cx="24098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89001"/>
            <a:ext cx="43815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115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design page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design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14562" y="1785623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58" y="1298636"/>
            <a:ext cx="1186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Select Dropdown menu of theme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53000" y="1796647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1401228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Added your theme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4" y="34290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05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35401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New Auto Layout Designer | The PowerPoin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498601"/>
            <a:ext cx="5381625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5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slideshow: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Slideshow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9486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21988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Beginning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800600" y="2650772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89699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Slide show 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6201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9" y="3672487"/>
            <a:ext cx="3106848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7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30601"/>
            <a:ext cx="26368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8079"/>
            <a:ext cx="55626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391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Save document: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File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236381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 as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 the name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3655720"/>
            <a:ext cx="838200" cy="382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416372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Select folder to save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86600" y="5107172"/>
            <a:ext cx="5334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5504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6201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AutoShape 2" descr="Cartoon Kids Study With Computer In The Class Room Royalty Free Cliparts,  Vectors, And Stock Illustration. Image 100914400."/>
          <p:cNvSpPr>
            <a:spLocks noChangeAspect="1" noChangeArrowheads="1"/>
          </p:cNvSpPr>
          <p:nvPr/>
        </p:nvSpPr>
        <p:spPr bwMode="auto">
          <a:xfrm>
            <a:off x="917575" y="8233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594680"/>
            <a:ext cx="3502025" cy="27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21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Save a Microsoft Word Document (with Pictures) - wikiHow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352800" y="2413000"/>
            <a:ext cx="6858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82700"/>
            <a:ext cx="2124075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13047"/>
            <a:ext cx="4486275" cy="610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3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the text box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164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86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9061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262963"/>
            <a:ext cx="120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Text box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6134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00881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Drag  pointer on screen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3985921"/>
            <a:ext cx="838200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26414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Added text box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89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02000"/>
            <a:ext cx="288179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32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9400"/>
            <a:ext cx="73914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9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70104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Table 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57400" y="1548807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9725" y="1548806"/>
            <a:ext cx="91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Table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040982" y="1645873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3274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2982" y="1548807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number of row and columns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7134" y="2913284"/>
            <a:ext cx="5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134" y="3559615"/>
            <a:ext cx="9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Insert table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098382" y="1613506"/>
            <a:ext cx="762000" cy="382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1645873"/>
            <a:ext cx="106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 number of rows and columns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7074034" y="4186332"/>
            <a:ext cx="1066355" cy="3029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5275" y="495917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Table Added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5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9" grpId="0"/>
      <p:bldP spid="11" grpId="0"/>
      <p:bldP spid="12" grpId="0"/>
      <p:bldP spid="14" grpId="0" animBg="1"/>
      <p:bldP spid="16" grpId="0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28800" y="838200"/>
            <a:ext cx="5351400" cy="2675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smtClean="0">
                <a:latin typeface="Arial Black" pitchFamily="34" charset="0"/>
              </a:rPr>
              <a:t>MICROSOFT POWERPOINT</a:t>
            </a:r>
            <a:r>
              <a:rPr lang="en" sz="3400" dirty="0" smtClean="0">
                <a:latin typeface="Arial Black" pitchFamily="34" charset="0"/>
              </a:rPr>
              <a:t/>
            </a:r>
            <a:br>
              <a:rPr lang="en" sz="3400" dirty="0" smtClean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73380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4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991" y="226827"/>
            <a:ext cx="6429375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431117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017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the word art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Select the word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0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203201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866900" y="1972980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8020" y="2263458"/>
            <a:ext cx="120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Go to Insert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729856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125232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Choose the art you like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4102338"/>
            <a:ext cx="838200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38055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Added Word art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406401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418417"/>
            <a:ext cx="288179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5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"/>
            <a:ext cx="624840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30601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9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transitions: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 to transitions 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0" y="1780363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167" y="1781554"/>
            <a:ext cx="120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smtClean="0">
                <a:solidFill>
                  <a:srgbClr val="92D050"/>
                </a:solidFill>
              </a:rPr>
              <a:t>Click on Transition slide you want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887433" y="2581773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97715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Apply the effect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25800"/>
            <a:ext cx="288179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4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86" y="889001"/>
            <a:ext cx="6248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774017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4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536;p63"/>
          <p:cNvGrpSpPr/>
          <p:nvPr/>
        </p:nvGrpSpPr>
        <p:grpSpPr>
          <a:xfrm>
            <a:off x="6813526" y="2434940"/>
            <a:ext cx="1066800" cy="1320800"/>
            <a:chOff x="1359398" y="3682271"/>
            <a:chExt cx="395296" cy="371966"/>
          </a:xfrm>
        </p:grpSpPr>
        <p:sp>
          <p:nvSpPr>
            <p:cNvPr id="3" name="Google Shape;7537;p63"/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38;p63"/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39;p63"/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40;p63"/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41;p63"/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42;p63"/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3;p63"/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2323981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/>
                </a:solidFill>
                <a:latin typeface="Arial Black" pitchFamily="34" charset="0"/>
              </a:rPr>
              <a:t>Thank-you</a:t>
            </a:r>
            <a:endParaRPr lang="en-US" sz="7200" dirty="0">
              <a:solidFill>
                <a:schemeClr val="accent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22;p50"/>
          <p:cNvSpPr/>
          <p:nvPr/>
        </p:nvSpPr>
        <p:spPr>
          <a:xfrm>
            <a:off x="6633677" y="1320601"/>
            <a:ext cx="4552800" cy="43364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5" y="504467"/>
            <a:ext cx="5478985" cy="109573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</a:rPr>
              <a:t>WHAT IS A MICROSOFT POWERPOINT</a:t>
            </a:r>
            <a:endParaRPr lang="en-US" dirty="0">
              <a:solidFill>
                <a:srgbClr val="92D050"/>
              </a:solidFill>
              <a:latin typeface="Arial Black" pitchFamily="34" charset="0"/>
            </a:endParaRPr>
          </a:p>
        </p:txBody>
      </p:sp>
      <p:grpSp>
        <p:nvGrpSpPr>
          <p:cNvPr id="16" name="Google Shape;586;p31"/>
          <p:cNvGrpSpPr/>
          <p:nvPr/>
        </p:nvGrpSpPr>
        <p:grpSpPr>
          <a:xfrm>
            <a:off x="5173858" y="2118802"/>
            <a:ext cx="2926281" cy="3127495"/>
            <a:chOff x="1154136" y="1498570"/>
            <a:chExt cx="2926281" cy="2345621"/>
          </a:xfrm>
        </p:grpSpPr>
        <p:sp>
          <p:nvSpPr>
            <p:cNvPr id="2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8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9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0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1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2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3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4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5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7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8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9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0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1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2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3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grpSp>
          <p:nvGrpSpPr>
            <p:cNvPr id="54" name="Google Shape;646;p31"/>
            <p:cNvGrpSpPr/>
            <p:nvPr/>
          </p:nvGrpSpPr>
          <p:grpSpPr>
            <a:xfrm flipH="1">
              <a:off x="1154136" y="1498570"/>
              <a:ext cx="449610" cy="417873"/>
              <a:chOff x="10098525" y="961750"/>
              <a:chExt cx="328975" cy="305775"/>
            </a:xfrm>
          </p:grpSpPr>
          <p:sp>
            <p:nvSpPr>
              <p:cNvPr id="55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6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8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9760" y="2589521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Microsoft PowerPoint</a:t>
            </a:r>
            <a:r>
              <a:rPr lang="en-US" sz="1800" dirty="0">
                <a:solidFill>
                  <a:srgbClr val="92D050"/>
                </a:solidFill>
              </a:rPr>
              <a:t> is a powerful slide show presentation program</a:t>
            </a:r>
            <a:r>
              <a:rPr lang="en-US" sz="1800" dirty="0" smtClean="0">
                <a:solidFill>
                  <a:srgbClr val="92D050"/>
                </a:solidFill>
              </a:rPr>
              <a:t>.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endParaRPr lang="en-US" sz="1800" dirty="0" smtClean="0">
              <a:solidFill>
                <a:srgbClr val="92D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92D050"/>
                </a:solidFill>
              </a:rPr>
              <a:t>Microsoft</a:t>
            </a:r>
            <a:r>
              <a:rPr lang="en-US" sz="1800" dirty="0">
                <a:solidFill>
                  <a:srgbClr val="92D050"/>
                </a:solidFill>
              </a:rPr>
              <a:t> </a:t>
            </a:r>
            <a:r>
              <a:rPr lang="en-US" sz="1800" b="1" dirty="0">
                <a:solidFill>
                  <a:srgbClr val="92D050"/>
                </a:solidFill>
              </a:rPr>
              <a:t>PowerPoint</a:t>
            </a:r>
            <a:r>
              <a:rPr lang="en-US" sz="1800" dirty="0">
                <a:solidFill>
                  <a:srgbClr val="92D050"/>
                </a:solidFill>
              </a:rPr>
              <a:t> is a software application that is particularly used to present data and information by using text, diagrams with animation, images, and transitional </a:t>
            </a:r>
            <a:r>
              <a:rPr lang="en-US" sz="1800" dirty="0" smtClean="0">
                <a:solidFill>
                  <a:srgbClr val="92D050"/>
                </a:solidFill>
              </a:rPr>
              <a:t>effects </a:t>
            </a:r>
            <a:r>
              <a:rPr lang="en-US" sz="1800" dirty="0" err="1">
                <a:solidFill>
                  <a:srgbClr val="92D050"/>
                </a:solidFill>
              </a:rPr>
              <a:t>etc</a:t>
            </a:r>
            <a:r>
              <a:rPr lang="en-US" sz="1800" dirty="0">
                <a:solidFill>
                  <a:srgbClr val="92D050"/>
                </a:solidFill>
              </a:rPr>
              <a:t> in the form of slides</a:t>
            </a:r>
            <a:r>
              <a:rPr lang="en-US" sz="1800" dirty="0" smtClean="0">
                <a:solidFill>
                  <a:srgbClr val="92D050"/>
                </a:solidFill>
              </a:rPr>
              <a:t>.</a:t>
            </a:r>
          </a:p>
          <a:p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703" y="6310331"/>
            <a:ext cx="496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You will learn more about this in upcoming slides.</a:t>
            </a:r>
            <a:endParaRPr lang="en-US" sz="1200" i="1" dirty="0">
              <a:solidFill>
                <a:srgbClr val="92D050"/>
              </a:solidFill>
            </a:endParaRPr>
          </a:p>
        </p:txBody>
      </p:sp>
      <p:grpSp>
        <p:nvGrpSpPr>
          <p:cNvPr id="46" name="Google Shape;8726;p64"/>
          <p:cNvGrpSpPr/>
          <p:nvPr/>
        </p:nvGrpSpPr>
        <p:grpSpPr>
          <a:xfrm>
            <a:off x="329761" y="6342133"/>
            <a:ext cx="257197" cy="292144"/>
            <a:chOff x="3508282" y="3810341"/>
            <a:chExt cx="351644" cy="351959"/>
          </a:xfrm>
        </p:grpSpPr>
        <p:sp>
          <p:nvSpPr>
            <p:cNvPr id="59" name="Google Shape;8727;p64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0" name="Google Shape;8728;p64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1" name="Google Shape;8729;p64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2" name="Google Shape;8730;p64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3" name="Google Shape;8731;p64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4" name="Google Shape;8732;p64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5" name="Google Shape;8733;p64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6" name="Google Shape;8734;p64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7" name="Google Shape;8735;p64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8" name="Google Shape;8736;p64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9" name="Google Shape;8737;p64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70" name="Google Shape;8738;p64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71" name="Google Shape;8739;p64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27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762001"/>
            <a:ext cx="731520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2155305"/>
            <a:ext cx="41598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1" y="5155602"/>
            <a:ext cx="1832405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7" y="1840702"/>
            <a:ext cx="1385983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9" y="1418249"/>
            <a:ext cx="1386005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3266043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800" y="3773249"/>
            <a:ext cx="4159800" cy="1499200"/>
          </a:xfrm>
        </p:spPr>
        <p:txBody>
          <a:bodyPr/>
          <a:lstStyle/>
          <a:p>
            <a:r>
              <a:rPr lang="en-US" sz="3200" dirty="0" smtClean="0"/>
              <a:t>Creating PowerPoint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102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416984"/>
            <a:ext cx="5486400" cy="118321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for </a:t>
            </a:r>
            <a:r>
              <a:rPr lang="en-US" dirty="0" err="1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Powerpoint</a:t>
            </a: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Presentation: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294" y="1943251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Go to start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0" y="2006600"/>
            <a:ext cx="685800" cy="4290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9714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66707" y="2040790"/>
            <a:ext cx="762000" cy="423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19749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2041279"/>
            <a:ext cx="715926" cy="423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498" y="1385093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Microsoft office </a:t>
            </a:r>
            <a:r>
              <a:rPr lang="en-US" sz="1800" dirty="0" err="1" smtClean="0">
                <a:solidFill>
                  <a:srgbClr val="92D050"/>
                </a:solidFill>
              </a:rPr>
              <a:t>Powerpoint</a:t>
            </a:r>
            <a:endParaRPr lang="en-US" sz="1800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2616200"/>
            <a:ext cx="7921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27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the slides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home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903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New slides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slide type You  want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3909721"/>
            <a:ext cx="838200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18794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 the slide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25800"/>
            <a:ext cx="288179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09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84010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18560"/>
            <a:ext cx="3914775" cy="589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344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4582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Delete slide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          </a:t>
            </a: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Click on slide from Slides menu from left side Column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3861648" y="2482501"/>
            <a:ext cx="11176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4508" y="31178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Right click on mouse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3947554" y="4347534"/>
            <a:ext cx="1016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3108" y="50119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Delete the slide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2258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4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1B2F73"/>
      </a:lt2>
      <a:accent1>
        <a:srgbClr val="006D31"/>
      </a:accent1>
      <a:accent2>
        <a:srgbClr val="4F1A4F"/>
      </a:accent2>
      <a:accent3>
        <a:srgbClr val="F5B3C7"/>
      </a:accent3>
      <a:accent4>
        <a:srgbClr val="FD5319"/>
      </a:accent4>
      <a:accent5>
        <a:srgbClr val="1B2F73"/>
      </a:accent5>
      <a:accent6>
        <a:srgbClr val="006D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</TotalTime>
  <Words>180</Words>
  <Application>Microsoft Office PowerPoint</Application>
  <PresentationFormat>On-screen Show (4:3)</PresentationFormat>
  <Paragraphs>49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Theme2</vt:lpstr>
      <vt:lpstr>PowerPoint Presentation</vt:lpstr>
      <vt:lpstr>MICROSOFT POWERPOINT </vt:lpstr>
      <vt:lpstr>WHAT IS A MICROSOFT POWERPOINT</vt:lpstr>
      <vt:lpstr>PowerPoint Presentation</vt:lpstr>
      <vt:lpstr>01</vt:lpstr>
      <vt:lpstr>Steps for Powerpoint Presentation:  </vt:lpstr>
      <vt:lpstr>Steps to Add the slides :  Go to home  </vt:lpstr>
      <vt:lpstr>PowerPoint Presentation</vt:lpstr>
      <vt:lpstr>Steps to Delete slide :             Click on slide from Slides menu from left side Column  </vt:lpstr>
      <vt:lpstr>PowerPoint Presentation</vt:lpstr>
      <vt:lpstr>Steps to design page :  Go to design  </vt:lpstr>
      <vt:lpstr>PowerPoint Presentation</vt:lpstr>
      <vt:lpstr>Steps to slideshow:  Go to Slideshow  </vt:lpstr>
      <vt:lpstr>PowerPoint Presentation</vt:lpstr>
      <vt:lpstr>Steps to Save document:  Go to File  </vt:lpstr>
      <vt:lpstr>PowerPoint Presentation</vt:lpstr>
      <vt:lpstr>Steps to Add the text box :  Go to Insert  </vt:lpstr>
      <vt:lpstr>PowerPoint Presentation</vt:lpstr>
      <vt:lpstr>Steps to Add Table  :  Go to Insert  </vt:lpstr>
      <vt:lpstr>PowerPoint Presentation</vt:lpstr>
      <vt:lpstr>Steps to Add the word art :  Select the word  </vt:lpstr>
      <vt:lpstr>PowerPoint Presentation</vt:lpstr>
      <vt:lpstr>Steps to add transitions:  Go to transitions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POINT </dc:title>
  <dc:creator>vaishnavi</dc:creator>
  <cp:lastModifiedBy>vaishnavi</cp:lastModifiedBy>
  <cp:revision>6</cp:revision>
  <dcterms:created xsi:type="dcterms:W3CDTF">2006-08-16T00:00:00Z</dcterms:created>
  <dcterms:modified xsi:type="dcterms:W3CDTF">2021-07-23T07:33:03Z</dcterms:modified>
</cp:coreProperties>
</file>