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37" r:id="rId2"/>
    <p:sldId id="256" r:id="rId3"/>
    <p:sldId id="301" r:id="rId4"/>
    <p:sldId id="336" r:id="rId5"/>
    <p:sldId id="259" r:id="rId6"/>
    <p:sldId id="316" r:id="rId7"/>
    <p:sldId id="331" r:id="rId8"/>
    <p:sldId id="309" r:id="rId9"/>
    <p:sldId id="332" r:id="rId10"/>
    <p:sldId id="310" r:id="rId11"/>
    <p:sldId id="333" r:id="rId12"/>
    <p:sldId id="311" r:id="rId13"/>
    <p:sldId id="334" r:id="rId14"/>
    <p:sldId id="312" r:id="rId15"/>
    <p:sldId id="335" r:id="rId16"/>
    <p:sldId id="313" r:id="rId17"/>
    <p:sldId id="330" r:id="rId18"/>
  </p:sldIdLst>
  <p:sldSz cx="9144000" cy="5143500" type="screen16x9"/>
  <p:notesSz cx="6858000" cy="9144000"/>
  <p:embeddedFontLst>
    <p:embeddedFont>
      <p:font typeface="Arial Black" pitchFamily="34" charset="0"/>
      <p:bold r:id="rId20"/>
    </p:embeddedFont>
    <p:embeddedFont>
      <p:font typeface="Aldrich" charset="0"/>
      <p:regular r:id="rId21"/>
    </p:embeddedFont>
    <p:embeddedFont>
      <p:font typeface="Didact Gothic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27" autoAdjust="0"/>
  </p:normalViewPr>
  <p:slideViewPr>
    <p:cSldViewPr>
      <p:cViewPr>
        <p:scale>
          <a:sx n="90" d="100"/>
          <a:sy n="90" d="100"/>
        </p:scale>
        <p:origin x="-768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92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8534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5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Webinar Vector Illustration, Flat Cartoon Computer Watching Video.. Stock  Photo, Picture And Royalty Free Image. Image 101769273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4" y="2876550"/>
            <a:ext cx="2409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66750"/>
            <a:ext cx="43815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0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design page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design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214562" y="1339217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7957" y="973977"/>
            <a:ext cx="1186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Select Dropdown menu of theme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53000" y="1347485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1050921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Added your theme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571750"/>
            <a:ext cx="2439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02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6550"/>
            <a:ext cx="24082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New Auto Layout Designer | The PowerPoin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53816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slideshow: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Slideshow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29486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166491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Click on Beginning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800600" y="198807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217274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Slide show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9" y="2754365"/>
            <a:ext cx="3106848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830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47950"/>
            <a:ext cx="26368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1059"/>
            <a:ext cx="55626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Save document: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File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677286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 as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 the name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2741790"/>
            <a:ext cx="838200" cy="287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312279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Select folder to save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86600" y="3830379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41280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Save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 descr="Cartoon Kids Study With Computer In The Class Room Royalty Free Cliparts,  Vectors, And Stock Illustration. Image 100914400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96010"/>
            <a:ext cx="3502025" cy="208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40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Save a Microsoft Word Document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352800" y="1809750"/>
            <a:ext cx="685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2025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9785"/>
            <a:ext cx="44862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6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536;p63"/>
          <p:cNvGrpSpPr/>
          <p:nvPr/>
        </p:nvGrpSpPr>
        <p:grpSpPr>
          <a:xfrm>
            <a:off x="6813526" y="1826205"/>
            <a:ext cx="1066800" cy="990600"/>
            <a:chOff x="1359398" y="3682271"/>
            <a:chExt cx="395296" cy="371966"/>
          </a:xfrm>
        </p:grpSpPr>
        <p:sp>
          <p:nvSpPr>
            <p:cNvPr id="3" name="Google Shape;7537;p63"/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38;p63"/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39;p63"/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40;p63"/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41;p63"/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42;p63"/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3;p63"/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1742985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/>
                </a:solidFill>
                <a:latin typeface="Arial Black" pitchFamily="34" charset="0"/>
              </a:rPr>
              <a:t>Thank-you</a:t>
            </a:r>
            <a:endParaRPr lang="en-US" sz="7200" dirty="0">
              <a:solidFill>
                <a:schemeClr val="accent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5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28800" y="361950"/>
            <a:ext cx="5351400" cy="20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smtClean="0">
                <a:latin typeface="Arial Black" pitchFamily="34" charset="0"/>
              </a:rPr>
              <a:t>MICROSOFT POWERPOINT</a:t>
            </a:r>
            <a:r>
              <a:rPr lang="en" sz="3400" dirty="0" smtClean="0">
                <a:latin typeface="Arial Black" pitchFamily="34" charset="0"/>
              </a:rPr>
              <a:t/>
            </a:r>
            <a:br>
              <a:rPr lang="en" sz="3400" dirty="0" smtClean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34315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22;p50"/>
          <p:cNvSpPr/>
          <p:nvPr/>
        </p:nvSpPr>
        <p:spPr>
          <a:xfrm>
            <a:off x="6633677" y="990451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4" y="378350"/>
            <a:ext cx="5478985" cy="8218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WHAT IS A MICROSOFT POWERPOINT</a:t>
            </a:r>
            <a:endParaRPr lang="en-US" dirty="0">
              <a:latin typeface="Arial Black" pitchFamily="34" charset="0"/>
            </a:endParaRPr>
          </a:p>
        </p:txBody>
      </p:sp>
      <p:grpSp>
        <p:nvGrpSpPr>
          <p:cNvPr id="16" name="Google Shape;586;p31"/>
          <p:cNvGrpSpPr/>
          <p:nvPr/>
        </p:nvGrpSpPr>
        <p:grpSpPr>
          <a:xfrm>
            <a:off x="5173857" y="1589101"/>
            <a:ext cx="2926281" cy="2345621"/>
            <a:chOff x="1154136" y="1498570"/>
            <a:chExt cx="2926281" cy="2345621"/>
          </a:xfrm>
        </p:grpSpPr>
        <p:sp>
          <p:nvSpPr>
            <p:cNvPr id="2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46;p31"/>
            <p:cNvGrpSpPr/>
            <p:nvPr/>
          </p:nvGrpSpPr>
          <p:grpSpPr>
            <a:xfrm flipH="1">
              <a:off x="1154136" y="1498570"/>
              <a:ext cx="449610" cy="417873"/>
              <a:chOff x="10098525" y="961750"/>
              <a:chExt cx="328975" cy="305775"/>
            </a:xfrm>
          </p:grpSpPr>
          <p:sp>
            <p:nvSpPr>
              <p:cNvPr id="55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9760" y="194214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Microsoft PowerPoint</a:t>
            </a:r>
            <a:r>
              <a:rPr lang="en-US" sz="1800" dirty="0"/>
              <a:t> is a powerful slide show presentation program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Microsoft</a:t>
            </a:r>
            <a:r>
              <a:rPr lang="en-US" sz="1800" dirty="0"/>
              <a:t> </a:t>
            </a:r>
            <a:r>
              <a:rPr lang="en-US" sz="1800" b="1" dirty="0"/>
              <a:t>PowerPoint</a:t>
            </a:r>
            <a:r>
              <a:rPr lang="en-US" sz="1800" dirty="0"/>
              <a:t> is a software application that is particularly used to present data and information by using text, diagrams with animation, images, and transitional </a:t>
            </a:r>
            <a:r>
              <a:rPr lang="en-US" sz="1800" dirty="0" smtClean="0"/>
              <a:t>effects </a:t>
            </a:r>
            <a:r>
              <a:rPr lang="en-US" sz="1800" dirty="0" err="1"/>
              <a:t>etc</a:t>
            </a:r>
            <a:r>
              <a:rPr lang="en-US" sz="1800" dirty="0"/>
              <a:t> in the form of slides</a:t>
            </a:r>
            <a:r>
              <a:rPr lang="en-US" sz="1800" dirty="0" smtClean="0"/>
              <a:t>.</a:t>
            </a:r>
          </a:p>
          <a:p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703" y="4732748"/>
            <a:ext cx="496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You will learn more about this in upcoming slides.</a:t>
            </a:r>
            <a:endParaRPr lang="en-US" sz="12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6" name="Google Shape;8726;p64"/>
          <p:cNvGrpSpPr/>
          <p:nvPr/>
        </p:nvGrpSpPr>
        <p:grpSpPr>
          <a:xfrm>
            <a:off x="329760" y="4756600"/>
            <a:ext cx="257197" cy="219108"/>
            <a:chOff x="3508282" y="3810341"/>
            <a:chExt cx="351644" cy="351959"/>
          </a:xfrm>
        </p:grpSpPr>
        <p:sp>
          <p:nvSpPr>
            <p:cNvPr id="59" name="Google Shape;8727;p64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728;p64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729;p64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30;p64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731;p64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32;p64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733;p64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734;p64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735;p64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736;p64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737;p64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738;p64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739;p64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96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to Know PowerPoint – Presentation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"/>
            <a:ext cx="788581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800" y="2829937"/>
            <a:ext cx="4159800" cy="1124400"/>
          </a:xfrm>
        </p:spPr>
        <p:txBody>
          <a:bodyPr/>
          <a:lstStyle/>
          <a:p>
            <a:r>
              <a:rPr lang="en-US" sz="3200" dirty="0" smtClean="0"/>
              <a:t>Creating PowerPoint Presentation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12738"/>
            <a:ext cx="5486400" cy="88741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for </a:t>
            </a:r>
            <a:r>
              <a:rPr lang="en-US" dirty="0" err="1" smtClean="0">
                <a:latin typeface="Arial Black" pitchFamily="34" charset="0"/>
                <a:cs typeface="Arial" pitchFamily="34" charset="0"/>
              </a:rPr>
              <a:t>Powerpoint</a:t>
            </a:r>
            <a:r>
              <a:rPr lang="en-US" dirty="0" smtClean="0">
                <a:latin typeface="Arial Black" pitchFamily="34" charset="0"/>
                <a:cs typeface="Arial" pitchFamily="34" charset="0"/>
              </a:rPr>
              <a:t> Presentation: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294" y="1457438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</a:rPr>
              <a:t>Go to start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0" y="1504950"/>
            <a:ext cx="685800" cy="321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47857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66707" y="1530592"/>
            <a:ext cx="762000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4811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1530959"/>
            <a:ext cx="715926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8498" y="103882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Microsoft office </a:t>
            </a:r>
            <a:r>
              <a:rPr lang="en-US" sz="1800" dirty="0" err="1" smtClean="0">
                <a:solidFill>
                  <a:srgbClr val="002060"/>
                </a:solidFill>
              </a:rPr>
              <a:t>Powerpoint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62150"/>
            <a:ext cx="79216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0198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Add the slides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home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47800" y="137248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16427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New slides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1902929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199461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Click on slide type You  want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2932291"/>
            <a:ext cx="838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200" y="314095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Add the slide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19350"/>
            <a:ext cx="288179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7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38007"/>
            <a:ext cx="240823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3920"/>
            <a:ext cx="3914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27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458200" cy="5727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Steps to Delete slide :</a:t>
            </a:r>
            <a:br>
              <a:rPr lang="en-US" dirty="0" smtClean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Click on slide from Slides menu from left side Column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001348" y="1823776"/>
            <a:ext cx="838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4508" y="23383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Right click on mouse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4074554" y="3223584"/>
            <a:ext cx="762000" cy="2965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3108" y="37589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Delete the slide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19350"/>
            <a:ext cx="2439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7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105</Words>
  <Application>Microsoft Office PowerPoint</Application>
  <PresentationFormat>On-screen Show (16:9)</PresentationFormat>
  <Paragraphs>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Aldrich</vt:lpstr>
      <vt:lpstr>Didact Gothic</vt:lpstr>
      <vt:lpstr>Virtual Slides for Education Day by Slidesgo</vt:lpstr>
      <vt:lpstr>PowerPoint Presentation</vt:lpstr>
      <vt:lpstr>MICROSOFT POWERPOINT </vt:lpstr>
      <vt:lpstr>WHAT IS A MICROSOFT POWERPOINT</vt:lpstr>
      <vt:lpstr>PowerPoint Presentation</vt:lpstr>
      <vt:lpstr>01</vt:lpstr>
      <vt:lpstr>Steps for Powerpoint Presentation:  </vt:lpstr>
      <vt:lpstr>Steps to Add the slides :  Go to home  </vt:lpstr>
      <vt:lpstr>PowerPoint Presentation</vt:lpstr>
      <vt:lpstr>Steps to Delete slide :             Click on slide from Slides menu from left side Column  </vt:lpstr>
      <vt:lpstr>PowerPoint Presentation</vt:lpstr>
      <vt:lpstr>Steps to design page :  Go to design  </vt:lpstr>
      <vt:lpstr>PowerPoint Presentation</vt:lpstr>
      <vt:lpstr>Steps to slideshow:  Go to Slideshow  </vt:lpstr>
      <vt:lpstr>PowerPoint Presentation</vt:lpstr>
      <vt:lpstr>Steps to Save document:  Go to File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cp:lastModifiedBy>vaishnavi</cp:lastModifiedBy>
  <cp:revision>76</cp:revision>
  <dcterms:modified xsi:type="dcterms:W3CDTF">2021-07-23T07:31:47Z</dcterms:modified>
</cp:coreProperties>
</file>