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8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8F242-D5F3-4A19-8B2E-FADF7B99B53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01A79-B495-4911-B993-CCB4935C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5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"/>
            <a:ext cx="9144000" cy="6857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382933"/>
            <a:ext cx="3962100" cy="36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5051845"/>
            <a:ext cx="39621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2028467"/>
            <a:ext cx="26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953400"/>
            <a:ext cx="2907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92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-18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484700" y="3239800"/>
            <a:ext cx="2792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484725" y="1530533"/>
            <a:ext cx="2792400" cy="14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84725" y="4558733"/>
            <a:ext cx="2792400" cy="9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rgbClr val="D9D9D9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115000" y="4277567"/>
            <a:ext cx="15129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2115000" y="3846767"/>
            <a:ext cx="15129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516125" y="4277567"/>
            <a:ext cx="15129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516125" y="3846767"/>
            <a:ext cx="15129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0300" y="31043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30300" y="35275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24875" y="31043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630300" y="48637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630300" y="52869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924875" y="48637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489125" y="31043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489125" y="35275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4783700" y="31043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5489125" y="4863700"/>
            <a:ext cx="27300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489125" y="5286900"/>
            <a:ext cx="2730000" cy="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83700" y="4863700"/>
            <a:ext cx="705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5" y="-18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842900" y="1901184"/>
            <a:ext cx="3111900" cy="18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842900" y="3785984"/>
            <a:ext cx="31119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rgbClr val="D9D9D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-18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5510900" y="2342067"/>
            <a:ext cx="2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>
            <a:off x="5510900" y="1911267"/>
            <a:ext cx="26820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5510900" y="3662928"/>
            <a:ext cx="2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4"/>
          </p:nvPr>
        </p:nvSpPr>
        <p:spPr>
          <a:xfrm>
            <a:off x="5510900" y="3232117"/>
            <a:ext cx="26820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5"/>
          </p:nvPr>
        </p:nvSpPr>
        <p:spPr>
          <a:xfrm>
            <a:off x="5510900" y="4983800"/>
            <a:ext cx="26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510900" y="4553000"/>
            <a:ext cx="26820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5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36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Change font of text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Type text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1903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Go to home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5372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3261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Dropdown value of font name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3909721"/>
            <a:ext cx="838200" cy="5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45466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Change the Font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" y="3117850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827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tting Text Fonts in Word 2010 - Tutorials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784"/>
            <a:ext cx="5562600" cy="516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Webinar Vector Illustration, Flat Cartoon Computer Watching Video.. Stock  Photo, Picture And Royalty Free Image. Image 101769273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5" y="3835400"/>
            <a:ext cx="24098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457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To insert the picture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Insert Pictures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236381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Picture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5372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32615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picture  folder 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3655720"/>
            <a:ext cx="838200" cy="382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416372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Image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327401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934200" y="4953000"/>
            <a:ext cx="5334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I</a:t>
            </a:r>
            <a:r>
              <a:rPr lang="en-US" sz="1800" dirty="0" smtClean="0">
                <a:solidFill>
                  <a:srgbClr val="92D050"/>
                </a:solidFill>
              </a:rPr>
              <a:t>nsert</a:t>
            </a:r>
            <a:endParaRPr lang="en-US" sz="1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92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se Graphics In Word Tutorialspoint Microsoft Worksheets For Students  Insert First Grade 2010 Paycheck Budget 5th Decimal Monthly Income And  Expenditure Spreadsheet Days Of The Week Preschool Pdf Clothes —  Calamityjanethe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638"/>
            <a:ext cx="548640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35401"/>
            <a:ext cx="24082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2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1300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TO INSERT THE SHAPES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4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Insert Shapes: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236381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Shapes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5372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32615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any shape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3655720"/>
            <a:ext cx="838200" cy="382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416372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Drag on screen the shape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86600" y="5107172"/>
            <a:ext cx="5334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550402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Shape inserted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6201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9" y="3672487"/>
            <a:ext cx="3106848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04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W TO INSERT AND RESIZE SHAPES IN MICROSOFT WORD 2010 | Software 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4200"/>
            <a:ext cx="5181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530601"/>
            <a:ext cx="26368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437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514601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 SAVE DOCUMENT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054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Save document: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File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236381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Save as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5372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32615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Save the name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7800" y="3655720"/>
            <a:ext cx="838200" cy="382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416372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Select folder to save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86600" y="5107172"/>
            <a:ext cx="5334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5504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Save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5" name="AutoShape 2" descr="Kids Learning Computer With Teacher Stock Illustration - Illustration of  laptop, school: 157365984"/>
          <p:cNvSpPr>
            <a:spLocks noChangeAspect="1" noChangeArrowheads="1"/>
          </p:cNvSpPr>
          <p:nvPr/>
        </p:nvSpPr>
        <p:spPr bwMode="auto">
          <a:xfrm>
            <a:off x="765175" y="6201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AutoShape 2" descr="Cartoon Kids Study With Computer In The Class Room Royalty Free Cliparts,  Vectors, And Stock Illustration. Image 100914400."/>
          <p:cNvSpPr>
            <a:spLocks noChangeAspect="1" noChangeArrowheads="1"/>
          </p:cNvSpPr>
          <p:nvPr/>
        </p:nvSpPr>
        <p:spPr bwMode="auto">
          <a:xfrm>
            <a:off x="917575" y="8233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3594680"/>
            <a:ext cx="3502025" cy="27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Flowchart: Decision 18"/>
          <p:cNvSpPr/>
          <p:nvPr/>
        </p:nvSpPr>
        <p:spPr>
          <a:xfrm>
            <a:off x="5410200" y="1026584"/>
            <a:ext cx="2971800" cy="159369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2982" y="1351331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Ctrl +s </a:t>
            </a:r>
            <a:r>
              <a:rPr lang="en-US" b="1" dirty="0" smtClean="0"/>
              <a:t>= save document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161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  <p:bldP spid="9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676400" y="228600"/>
            <a:ext cx="5351400" cy="2675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Arial Black" pitchFamily="34" charset="0"/>
              </a:rPr>
              <a:t>MICROSOFT WORD</a:t>
            </a:r>
            <a:br>
              <a:rPr lang="en" sz="3400" dirty="0" smtClean="0">
                <a:latin typeface="Arial Black" pitchFamily="34" charset="0"/>
              </a:rPr>
            </a:br>
            <a:endParaRPr sz="34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93" y="30480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456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w to Save a Microsoft Word Document (with Pictures) - wikiHow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0" y="213786"/>
            <a:ext cx="3303551" cy="481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747"/>
            <a:ext cx="4152900" cy="484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10000" y="2413000"/>
            <a:ext cx="6858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Document in Word 2010 - Tutorialspoint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81000"/>
            <a:ext cx="5438775" cy="497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8" y="3733801"/>
            <a:ext cx="2640013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616201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HEADER &amp; FOOTER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2267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What is Header &amp; Footer?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1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Header – It is upper part of page.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 To write Heading part                       for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Footer  - It lower Part of page to write any Ending Important Statement.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94033"/>
            <a:ext cx="24193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70104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take Header &amp; footer file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02681" y="1646865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6915" y="1419178"/>
            <a:ext cx="107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Header &amp; Footer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34000" y="1631504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160384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Added 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327401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Office 365 / Add a header or foo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63433"/>
            <a:ext cx="328612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56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0066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TO INSERT THE SYMBOLS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70104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take Symbol in file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02681" y="1646865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6915" y="1560823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Symbols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34000" y="1631504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160384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Added 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327401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ow to Insert Symbols in MS Word 2016? (with Pictures) - QueH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19400"/>
            <a:ext cx="4686300" cy="34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53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311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 ADD HYPERLINK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70104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take Hyperlink file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81201" y="1565025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1" y="1447335"/>
            <a:ext cx="140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Hyper link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67200" y="1565025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160826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save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447335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 the website link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1633472"/>
            <a:ext cx="8001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" y="2978297"/>
            <a:ext cx="356013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21000"/>
            <a:ext cx="419100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555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413001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</a:rPr>
              <a:t>ADD THE TABLE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22;p50"/>
          <p:cNvSpPr/>
          <p:nvPr/>
        </p:nvSpPr>
        <p:spPr>
          <a:xfrm>
            <a:off x="6633677" y="1320601"/>
            <a:ext cx="4552800" cy="43364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5" y="504467"/>
            <a:ext cx="5478985" cy="109573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</a:rPr>
              <a:t>WHAT IS A MICROSOFT WORD</a:t>
            </a:r>
            <a:endParaRPr lang="en-US" dirty="0">
              <a:solidFill>
                <a:srgbClr val="92D050"/>
              </a:solidFill>
              <a:latin typeface="Arial Black" pitchFamily="34" charset="0"/>
            </a:endParaRPr>
          </a:p>
        </p:txBody>
      </p:sp>
      <p:grpSp>
        <p:nvGrpSpPr>
          <p:cNvPr id="16" name="Google Shape;586;p31"/>
          <p:cNvGrpSpPr/>
          <p:nvPr/>
        </p:nvGrpSpPr>
        <p:grpSpPr>
          <a:xfrm>
            <a:off x="5173858" y="2118802"/>
            <a:ext cx="2926281" cy="3127495"/>
            <a:chOff x="1154136" y="1498570"/>
            <a:chExt cx="2926281" cy="2345621"/>
          </a:xfrm>
        </p:grpSpPr>
        <p:sp>
          <p:nvSpPr>
            <p:cNvPr id="2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2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8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39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0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1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2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3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4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5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7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8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49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0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1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2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53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grpSp>
          <p:nvGrpSpPr>
            <p:cNvPr id="54" name="Google Shape;646;p31"/>
            <p:cNvGrpSpPr/>
            <p:nvPr/>
          </p:nvGrpSpPr>
          <p:grpSpPr>
            <a:xfrm flipH="1">
              <a:off x="1154136" y="1498570"/>
              <a:ext cx="449610" cy="417873"/>
              <a:chOff x="10098525" y="961750"/>
              <a:chExt cx="328975" cy="305775"/>
            </a:xfrm>
          </p:grpSpPr>
          <p:sp>
            <p:nvSpPr>
              <p:cNvPr id="55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  <p:sp>
            <p:nvSpPr>
              <p:cNvPr id="56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  <p:sp>
            <p:nvSpPr>
              <p:cNvPr id="57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  <p:sp>
            <p:nvSpPr>
              <p:cNvPr id="58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9760" y="2589520"/>
            <a:ext cx="441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2D050"/>
                </a:solidFill>
              </a:rPr>
              <a:t>Microsoft word is document use to Write any data in any font, size, </a:t>
            </a:r>
            <a:r>
              <a:rPr lang="en-US" sz="2000" dirty="0" err="1" smtClean="0">
                <a:solidFill>
                  <a:srgbClr val="92D050"/>
                </a:solidFill>
              </a:rPr>
              <a:t>colour</a:t>
            </a:r>
            <a:r>
              <a:rPr lang="en-US" sz="2000" dirty="0" smtClean="0">
                <a:solidFill>
                  <a:srgbClr val="92D05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2D050"/>
                </a:solidFill>
              </a:rPr>
              <a:t>It is used for Question papers, </a:t>
            </a:r>
            <a:r>
              <a:rPr lang="en-US" sz="2000" dirty="0" err="1" smtClean="0">
                <a:solidFill>
                  <a:srgbClr val="92D050"/>
                </a:solidFill>
              </a:rPr>
              <a:t>letters,Information</a:t>
            </a:r>
            <a:r>
              <a:rPr lang="en-US" sz="2000" dirty="0" smtClean="0">
                <a:solidFill>
                  <a:srgbClr val="92D050"/>
                </a:solidFill>
              </a:rPr>
              <a:t>  </a:t>
            </a:r>
            <a:r>
              <a:rPr lang="en-US" sz="2000" dirty="0" err="1" smtClean="0">
                <a:solidFill>
                  <a:srgbClr val="92D050"/>
                </a:solidFill>
              </a:rPr>
              <a:t>etc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703" y="6310331"/>
            <a:ext cx="496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You will learn more about this in upcoming slides.</a:t>
            </a:r>
            <a:endParaRPr lang="en-US" sz="1200" i="1" dirty="0">
              <a:solidFill>
                <a:srgbClr val="92D050"/>
              </a:solidFill>
            </a:endParaRPr>
          </a:p>
        </p:txBody>
      </p:sp>
      <p:grpSp>
        <p:nvGrpSpPr>
          <p:cNvPr id="46" name="Google Shape;8726;p64"/>
          <p:cNvGrpSpPr/>
          <p:nvPr/>
        </p:nvGrpSpPr>
        <p:grpSpPr>
          <a:xfrm>
            <a:off x="329761" y="6342133"/>
            <a:ext cx="257197" cy="292144"/>
            <a:chOff x="3508282" y="3810341"/>
            <a:chExt cx="351644" cy="351959"/>
          </a:xfrm>
        </p:grpSpPr>
        <p:sp>
          <p:nvSpPr>
            <p:cNvPr id="59" name="Google Shape;8727;p64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0" name="Google Shape;8728;p64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1" name="Google Shape;8729;p64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2" name="Google Shape;8730;p64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3" name="Google Shape;8731;p64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4" name="Google Shape;8732;p64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5" name="Google Shape;8733;p64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6" name="Google Shape;8734;p64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7" name="Google Shape;8735;p64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8" name="Google Shape;8736;p64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69" name="Google Shape;8737;p64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70" name="Google Shape;8738;p64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  <p:sp>
          <p:nvSpPr>
            <p:cNvPr id="71" name="Google Shape;8739;p64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828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70104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Add Table in word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Go to Insert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57400" y="1548807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9725" y="1548806"/>
            <a:ext cx="91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Table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040982" y="1645873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6" name="AutoShape 2" descr="Little Cartoon Boy Using Computer Stock Vector - Illustration of character,  book: 181484394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327401"/>
            <a:ext cx="24399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02982" y="1548807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number of row and columns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7134" y="300423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134" y="3559615"/>
            <a:ext cx="9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Click on Insert table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098382" y="1613506"/>
            <a:ext cx="762000" cy="3821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1645873"/>
            <a:ext cx="106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Add number of rows and columns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7074034" y="4186332"/>
            <a:ext cx="1066355" cy="3029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5275" y="495917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Table Added</a:t>
            </a:r>
            <a:endParaRPr lang="en-US" sz="1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9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9" grpId="0"/>
      <p:bldP spid="11" grpId="0"/>
      <p:bldP spid="12" grpId="0"/>
      <p:bldP spid="14" grpId="0" animBg="1"/>
      <p:bldP spid="16" grpId="0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Insert a Table in a Microsoft Word Document: 3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87400"/>
            <a:ext cx="7391400" cy="524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536;p63"/>
          <p:cNvGrpSpPr/>
          <p:nvPr/>
        </p:nvGrpSpPr>
        <p:grpSpPr>
          <a:xfrm>
            <a:off x="6813526" y="2434940"/>
            <a:ext cx="1066800" cy="1320800"/>
            <a:chOff x="1359398" y="3682271"/>
            <a:chExt cx="395296" cy="371966"/>
          </a:xfrm>
        </p:grpSpPr>
        <p:sp>
          <p:nvSpPr>
            <p:cNvPr id="3" name="Google Shape;7537;p63"/>
            <p:cNvSpPr/>
            <p:nvPr/>
          </p:nvSpPr>
          <p:spPr>
            <a:xfrm>
              <a:off x="1382911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5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38;p63"/>
            <p:cNvSpPr/>
            <p:nvPr/>
          </p:nvSpPr>
          <p:spPr>
            <a:xfrm>
              <a:off x="1498090" y="3920668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rgbClr val="4C5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39;p63"/>
            <p:cNvSpPr/>
            <p:nvPr/>
          </p:nvSpPr>
          <p:spPr>
            <a:xfrm>
              <a:off x="1490786" y="3826428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40;p63"/>
            <p:cNvSpPr/>
            <p:nvPr/>
          </p:nvSpPr>
          <p:spPr>
            <a:xfrm>
              <a:off x="1502819" y="3826349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41;p63"/>
            <p:cNvSpPr/>
            <p:nvPr/>
          </p:nvSpPr>
          <p:spPr>
            <a:xfrm>
              <a:off x="1616710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42;p63"/>
            <p:cNvSpPr/>
            <p:nvPr/>
          </p:nvSpPr>
          <p:spPr>
            <a:xfrm>
              <a:off x="1628743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43;p63"/>
            <p:cNvSpPr/>
            <p:nvPr/>
          </p:nvSpPr>
          <p:spPr>
            <a:xfrm>
              <a:off x="1359398" y="3724018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B0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2323981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/>
                </a:solidFill>
                <a:latin typeface="Arial Black" pitchFamily="34" charset="0"/>
              </a:rPr>
              <a:t>Thank-you</a:t>
            </a:r>
            <a:endParaRPr lang="en-US" sz="7200" dirty="0">
              <a:solidFill>
                <a:schemeClr val="accent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1"/>
            <a:ext cx="71627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9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2155305"/>
            <a:ext cx="41598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latin typeface="Arial Black" pitchFamily="34" charset="0"/>
              </a:rPr>
              <a:t>01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1" y="5155602"/>
            <a:ext cx="1832405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7" y="1840702"/>
            <a:ext cx="1385983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9" y="1418249"/>
            <a:ext cx="1386005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3266043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4800" y="3773249"/>
            <a:ext cx="4159800" cy="1499200"/>
          </a:xfrm>
        </p:spPr>
        <p:txBody>
          <a:bodyPr/>
          <a:lstStyle/>
          <a:p>
            <a:r>
              <a:rPr lang="en-US" dirty="0" smtClean="0"/>
              <a:t>Creating word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416984"/>
            <a:ext cx="5486400" cy="1183216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for Creating Word file: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294" y="1943251"/>
            <a:ext cx="13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Go to start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24000" y="2006600"/>
            <a:ext cx="685800" cy="4290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9714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All Programs</a:t>
            </a:r>
            <a:endParaRPr lang="en-US" sz="1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66707" y="2040790"/>
            <a:ext cx="762000" cy="423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19749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Microsoft office</a:t>
            </a:r>
            <a:endParaRPr lang="en-US" sz="1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2041279"/>
            <a:ext cx="715926" cy="423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6726" y="20149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Microsoft word</a:t>
            </a:r>
            <a:endParaRPr lang="en-US" sz="1800" dirty="0">
              <a:solidFill>
                <a:srgbClr val="92D050"/>
              </a:solidFill>
            </a:endParaRPr>
          </a:p>
        </p:txBody>
      </p:sp>
      <p:pic>
        <p:nvPicPr>
          <p:cNvPr id="1026" name="Picture 2" descr="C:\Users\vaishnavi\Desktop\start-microsoft-word-graphics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4" y="2616200"/>
            <a:ext cx="863083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6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64401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CHANGE THE FONT AND SIZE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6019800" cy="763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Steps to Change size of text :</a:t>
            </a:r>
            <a:b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Type text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92D05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9981"/>
            <a:ext cx="8382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1903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Go to home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42167" y="2537239"/>
            <a:ext cx="762000" cy="395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293261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Dropdown value of number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5391" y="3909721"/>
            <a:ext cx="838200" cy="5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45466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Change the size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3" name="AutoShape 2" descr="Free Vector | Cute boy study with laptop cartoon icon illustration.  education technology icon concept isolated . flat cartoon style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25800"/>
            <a:ext cx="288179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063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d - Lesson 3: Exercise 8 - Microsoft Office 2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7" y="177800"/>
            <a:ext cx="604996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84010"/>
            <a:ext cx="2408237" cy="25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86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1B2F73"/>
      </a:lt2>
      <a:accent1>
        <a:srgbClr val="006D31"/>
      </a:accent1>
      <a:accent2>
        <a:srgbClr val="4F1A4F"/>
      </a:accent2>
      <a:accent3>
        <a:srgbClr val="F5B3C7"/>
      </a:accent3>
      <a:accent4>
        <a:srgbClr val="FD5319"/>
      </a:accent4>
      <a:accent5>
        <a:srgbClr val="1B2F73"/>
      </a:accent5>
      <a:accent6>
        <a:srgbClr val="006D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</TotalTime>
  <Words>274</Words>
  <Application>Microsoft Office PowerPoint</Application>
  <PresentationFormat>On-screen Show (4:3)</PresentationFormat>
  <Paragraphs>66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Theme2</vt:lpstr>
      <vt:lpstr>PowerPoint Presentation</vt:lpstr>
      <vt:lpstr>MICROSOFT WORD </vt:lpstr>
      <vt:lpstr>WHAT IS A MICROSOFT WORD</vt:lpstr>
      <vt:lpstr>PowerPoint Presentation</vt:lpstr>
      <vt:lpstr>01</vt:lpstr>
      <vt:lpstr>Steps for Creating Word file:  </vt:lpstr>
      <vt:lpstr>PowerPoint Presentation</vt:lpstr>
      <vt:lpstr>Steps to Change size of text :  Type text  </vt:lpstr>
      <vt:lpstr>PowerPoint Presentation</vt:lpstr>
      <vt:lpstr>Steps to Change font of text :  Type text  </vt:lpstr>
      <vt:lpstr>PowerPoint Presentation</vt:lpstr>
      <vt:lpstr>PowerPoint Presentation</vt:lpstr>
      <vt:lpstr>Steps to Insert Pictures :  Go to Insert  </vt:lpstr>
      <vt:lpstr>PowerPoint Presentation</vt:lpstr>
      <vt:lpstr>PowerPoint Presentation</vt:lpstr>
      <vt:lpstr>Steps to Insert Shapes:  Go to Insert  </vt:lpstr>
      <vt:lpstr>PowerPoint Presentation</vt:lpstr>
      <vt:lpstr>PowerPoint Presentation</vt:lpstr>
      <vt:lpstr>Steps to Save document:  Go to File  </vt:lpstr>
      <vt:lpstr>PowerPoint Presentation</vt:lpstr>
      <vt:lpstr>PowerPoint Presentation</vt:lpstr>
      <vt:lpstr>PowerPoint Presentation</vt:lpstr>
      <vt:lpstr>PowerPoint Presentation</vt:lpstr>
      <vt:lpstr>Steps to take Header &amp; footer file :   Go to Insert  </vt:lpstr>
      <vt:lpstr>PowerPoint Presentation</vt:lpstr>
      <vt:lpstr>Steps to take Symbol in file :   Go to Insert  </vt:lpstr>
      <vt:lpstr>PowerPoint Presentation</vt:lpstr>
      <vt:lpstr>Steps to take Hyperlink file :   Go to Insert  </vt:lpstr>
      <vt:lpstr>PowerPoint Presentation</vt:lpstr>
      <vt:lpstr>Steps to Add Table in word :   Go to Insert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</dc:creator>
  <cp:lastModifiedBy>vaishnavi</cp:lastModifiedBy>
  <cp:revision>6</cp:revision>
  <dcterms:created xsi:type="dcterms:W3CDTF">2006-08-16T00:00:00Z</dcterms:created>
  <dcterms:modified xsi:type="dcterms:W3CDTF">2021-07-23T07:34:57Z</dcterms:modified>
</cp:coreProperties>
</file>