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338" r:id="rId2"/>
    <p:sldId id="256" r:id="rId3"/>
    <p:sldId id="301" r:id="rId4"/>
    <p:sldId id="337" r:id="rId5"/>
    <p:sldId id="259" r:id="rId6"/>
    <p:sldId id="316" r:id="rId7"/>
    <p:sldId id="331" r:id="rId8"/>
    <p:sldId id="309" r:id="rId9"/>
    <p:sldId id="332" r:id="rId10"/>
    <p:sldId id="310" r:id="rId11"/>
    <p:sldId id="333" r:id="rId12"/>
    <p:sldId id="311" r:id="rId13"/>
    <p:sldId id="334" r:id="rId14"/>
    <p:sldId id="312" r:id="rId15"/>
    <p:sldId id="335" r:id="rId16"/>
    <p:sldId id="313" r:id="rId17"/>
    <p:sldId id="336" r:id="rId18"/>
    <p:sldId id="330" r:id="rId19"/>
  </p:sldIdLst>
  <p:sldSz cx="9144000" cy="5143500" type="screen16x9"/>
  <p:notesSz cx="6858000" cy="9144000"/>
  <p:embeddedFontLst>
    <p:embeddedFont>
      <p:font typeface="Arial Black" pitchFamily="34" charset="0"/>
      <p:bold r:id="rId21"/>
    </p:embeddedFont>
    <p:embeddedFont>
      <p:font typeface="Aldrich" charset="0"/>
      <p:regular r:id="rId22"/>
    </p:embeddedFont>
    <p:embeddedFont>
      <p:font typeface="Didact Gothic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27" autoAdjust="0"/>
  </p:normalViewPr>
  <p:slideViewPr>
    <p:cSldViewPr>
      <p:cViewPr>
        <p:scale>
          <a:sx n="90" d="100"/>
          <a:sy n="90" d="100"/>
        </p:scale>
        <p:origin x="-768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921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750"/>
            <a:ext cx="85343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8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tting Text Fonts in Word 2010 - Tutorials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338"/>
            <a:ext cx="55626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Webinar Vector Illustration, Flat Cartoon Computer Watching Video.. Stock  Photo, Picture And Royalty Free Image. Image 101769273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4" y="2876550"/>
            <a:ext cx="2409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00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Insert Pictures 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4780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677286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Picture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190292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199461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Click on picture  folder 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2741790"/>
            <a:ext cx="838200" cy="287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2200" y="312279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Click on Image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495550"/>
            <a:ext cx="24399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934200" y="3714750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3943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I</a:t>
            </a:r>
            <a:r>
              <a:rPr lang="en-US" sz="1800" dirty="0" smtClean="0">
                <a:solidFill>
                  <a:srgbClr val="002060"/>
                </a:solidFill>
              </a:rPr>
              <a:t>nsert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2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se Graphics In Word Tutorialspoint Microsoft Worksheets For Students  Insert First Grade 2010 Paycheck Budget 5th Decimal Monthly Income And  Expenditure Spreadsheet Days Of The Week Preschool Pdf Clothes —  Calamityjanethe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8728"/>
            <a:ext cx="54864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6550"/>
            <a:ext cx="240823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6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Insert Shapes: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4780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677286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Shapes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190292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199461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Click on any shape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2741790"/>
            <a:ext cx="838200" cy="287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2200" y="312279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Drag on screen the shape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86600" y="3830379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4128016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Shape inserted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9" y="2754365"/>
            <a:ext cx="3106848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830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W TO INSERT AND RESIZE SHAPES IN MICROSOFT WORD 2010 | Software 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8150"/>
            <a:ext cx="5181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47950"/>
            <a:ext cx="263683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1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Save document: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File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4780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677286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Save as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190292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199461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Save the name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2741790"/>
            <a:ext cx="838200" cy="287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2200" y="312279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Select folder to save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86600" y="3830379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41280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Save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 descr="Cartoon Kids Study With Computer In The Class Room Royalty Free Cliparts,  Vectors, And Stock Illustration. Image 100914400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96010"/>
            <a:ext cx="3502025" cy="208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Flowchart: Decision 16"/>
          <p:cNvSpPr/>
          <p:nvPr/>
        </p:nvSpPr>
        <p:spPr>
          <a:xfrm>
            <a:off x="6172200" y="922338"/>
            <a:ext cx="2971800" cy="142081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48500" y="1231717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Ctrl + s </a:t>
            </a:r>
            <a:r>
              <a:rPr lang="en-US" sz="1600" b="1" dirty="0" smtClean="0"/>
              <a:t>= Save document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4440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w to Save a Microsoft Word Document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9" y="160339"/>
            <a:ext cx="3303551" cy="361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3060"/>
            <a:ext cx="4152900" cy="36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10000" y="1809750"/>
            <a:ext cx="685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Document in Word 2010 - Tutorials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749"/>
            <a:ext cx="5438775" cy="37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7" y="2800350"/>
            <a:ext cx="2640013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536;p63"/>
          <p:cNvGrpSpPr/>
          <p:nvPr/>
        </p:nvGrpSpPr>
        <p:grpSpPr>
          <a:xfrm>
            <a:off x="6813526" y="1826205"/>
            <a:ext cx="1066800" cy="990600"/>
            <a:chOff x="1359398" y="3682271"/>
            <a:chExt cx="395296" cy="371966"/>
          </a:xfrm>
        </p:grpSpPr>
        <p:sp>
          <p:nvSpPr>
            <p:cNvPr id="3" name="Google Shape;7537;p63"/>
            <p:cNvSpPr/>
            <p:nvPr/>
          </p:nvSpPr>
          <p:spPr>
            <a:xfrm>
              <a:off x="1382911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38;p63"/>
            <p:cNvSpPr/>
            <p:nvPr/>
          </p:nvSpPr>
          <p:spPr>
            <a:xfrm>
              <a:off x="1498090" y="3920668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39;p63"/>
            <p:cNvSpPr/>
            <p:nvPr/>
          </p:nvSpPr>
          <p:spPr>
            <a:xfrm>
              <a:off x="1490786" y="3826428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40;p63"/>
            <p:cNvSpPr/>
            <p:nvPr/>
          </p:nvSpPr>
          <p:spPr>
            <a:xfrm>
              <a:off x="1502819" y="3826349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41;p63"/>
            <p:cNvSpPr/>
            <p:nvPr/>
          </p:nvSpPr>
          <p:spPr>
            <a:xfrm>
              <a:off x="1616710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42;p63"/>
            <p:cNvSpPr/>
            <p:nvPr/>
          </p:nvSpPr>
          <p:spPr>
            <a:xfrm>
              <a:off x="1628743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43;p63"/>
            <p:cNvSpPr/>
            <p:nvPr/>
          </p:nvSpPr>
          <p:spPr>
            <a:xfrm>
              <a:off x="1359398" y="3724018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1742985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/>
                </a:solidFill>
                <a:latin typeface="Arial Black" pitchFamily="34" charset="0"/>
              </a:rPr>
              <a:t>Thank-you</a:t>
            </a:r>
            <a:endParaRPr lang="en-US" sz="7200" dirty="0">
              <a:solidFill>
                <a:schemeClr val="accent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5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05000" y="438150"/>
            <a:ext cx="5351400" cy="200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Arial Black" pitchFamily="34" charset="0"/>
              </a:rPr>
              <a:t>MICROSOFT WORD</a:t>
            </a:r>
            <a:br>
              <a:rPr lang="en" sz="3400" dirty="0" smtClean="0">
                <a:latin typeface="Arial Black" pitchFamily="34" charset="0"/>
              </a:rPr>
            </a:br>
            <a:endParaRPr sz="34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14550"/>
            <a:ext cx="21431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22;p50"/>
          <p:cNvSpPr/>
          <p:nvPr/>
        </p:nvSpPr>
        <p:spPr>
          <a:xfrm>
            <a:off x="6633677" y="990451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4" y="378350"/>
            <a:ext cx="5478985" cy="8218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WHAT IS A MICROSOFT WORD</a:t>
            </a:r>
            <a:endParaRPr lang="en-US" dirty="0">
              <a:latin typeface="Arial Black" pitchFamily="34" charset="0"/>
            </a:endParaRPr>
          </a:p>
        </p:txBody>
      </p:sp>
      <p:grpSp>
        <p:nvGrpSpPr>
          <p:cNvPr id="16" name="Google Shape;586;p31"/>
          <p:cNvGrpSpPr/>
          <p:nvPr/>
        </p:nvGrpSpPr>
        <p:grpSpPr>
          <a:xfrm>
            <a:off x="5173857" y="1589101"/>
            <a:ext cx="2926281" cy="2345621"/>
            <a:chOff x="1154136" y="1498570"/>
            <a:chExt cx="2926281" cy="2345621"/>
          </a:xfrm>
        </p:grpSpPr>
        <p:sp>
          <p:nvSpPr>
            <p:cNvPr id="2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646;p31"/>
            <p:cNvGrpSpPr/>
            <p:nvPr/>
          </p:nvGrpSpPr>
          <p:grpSpPr>
            <a:xfrm flipH="1">
              <a:off x="1154136" y="1498570"/>
              <a:ext cx="449610" cy="417873"/>
              <a:chOff x="10098525" y="961750"/>
              <a:chExt cx="328975" cy="305775"/>
            </a:xfrm>
          </p:grpSpPr>
          <p:sp>
            <p:nvSpPr>
              <p:cNvPr id="55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9760" y="1942140"/>
            <a:ext cx="441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/>
                </a:solidFill>
              </a:rPr>
              <a:t>Microsoft word is document use to Write any data in any font, size, </a:t>
            </a:r>
            <a:r>
              <a:rPr lang="en-US" sz="2000" dirty="0" err="1" smtClean="0">
                <a:solidFill>
                  <a:schemeClr val="accent5"/>
                </a:solidFill>
              </a:rPr>
              <a:t>colour</a:t>
            </a:r>
            <a:r>
              <a:rPr lang="en-US" sz="2000" dirty="0" smtClean="0">
                <a:solidFill>
                  <a:schemeClr val="accent5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/>
                </a:solidFill>
              </a:rPr>
              <a:t>It is used for Question papers, </a:t>
            </a:r>
            <a:r>
              <a:rPr lang="en-US" sz="2000" dirty="0" err="1" smtClean="0">
                <a:solidFill>
                  <a:schemeClr val="accent5"/>
                </a:solidFill>
              </a:rPr>
              <a:t>letters,Information</a:t>
            </a:r>
            <a:r>
              <a:rPr lang="en-US" sz="2000" dirty="0" smtClean="0">
                <a:solidFill>
                  <a:schemeClr val="accent5"/>
                </a:solidFill>
              </a:rPr>
              <a:t>  </a:t>
            </a:r>
            <a:r>
              <a:rPr lang="en-US" sz="2000" dirty="0" err="1" smtClean="0">
                <a:solidFill>
                  <a:schemeClr val="accent5"/>
                </a:solidFill>
              </a:rPr>
              <a:t>etc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703" y="4732748"/>
            <a:ext cx="496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</a:rPr>
              <a:t>You will learn more about this in upcoming slides.</a:t>
            </a:r>
            <a:endParaRPr lang="en-US" sz="12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6" name="Google Shape;8726;p64"/>
          <p:cNvGrpSpPr/>
          <p:nvPr/>
        </p:nvGrpSpPr>
        <p:grpSpPr>
          <a:xfrm>
            <a:off x="329760" y="4756600"/>
            <a:ext cx="257197" cy="219108"/>
            <a:chOff x="3508282" y="3810341"/>
            <a:chExt cx="351644" cy="351959"/>
          </a:xfrm>
        </p:grpSpPr>
        <p:sp>
          <p:nvSpPr>
            <p:cNvPr id="59" name="Google Shape;8727;p64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728;p64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729;p64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730;p64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731;p64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32;p64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733;p64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734;p64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735;p64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736;p64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737;p64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738;p64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739;p64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096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550"/>
            <a:ext cx="6400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8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latin typeface="Arial Black" pitchFamily="34" charset="0"/>
              </a:rPr>
              <a:t>01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4800" y="2829937"/>
            <a:ext cx="4159800" cy="1124400"/>
          </a:xfrm>
        </p:spPr>
        <p:txBody>
          <a:bodyPr/>
          <a:lstStyle/>
          <a:p>
            <a:r>
              <a:rPr lang="en-US" dirty="0" smtClean="0"/>
              <a:t>Creating word file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312738"/>
            <a:ext cx="5486400" cy="887412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for Creating Word file: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294" y="1457438"/>
            <a:ext cx="13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</a:rPr>
              <a:t>Go to start</a:t>
            </a: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0" y="1504950"/>
            <a:ext cx="685800" cy="321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47857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All Programs</a:t>
            </a:r>
            <a:endParaRPr lang="en-US" sz="1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66707" y="1530592"/>
            <a:ext cx="762000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48119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Microsoft office</a:t>
            </a:r>
            <a:endParaRPr lang="en-US" sz="1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1530959"/>
            <a:ext cx="715926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6726" y="151124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Microsoft word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vaishnavi\Desktop\start-microsoft-word-graphics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4" y="1962150"/>
            <a:ext cx="863083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3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Change size of text 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Type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4780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16427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Go to home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190292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199461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Dropdown value of number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2932291"/>
            <a:ext cx="838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48400" y="34099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Change the size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19350"/>
            <a:ext cx="288179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37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d - Lesson 3: Exercise 8 - Microsoft Office 2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6" y="133350"/>
            <a:ext cx="60499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38007"/>
            <a:ext cx="240823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27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Change font of text 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Type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4780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16427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Go to home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190292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199461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Dropdown value of font name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2932291"/>
            <a:ext cx="838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48400" y="34099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Change the Font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338387"/>
            <a:ext cx="24399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17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150</Words>
  <Application>Microsoft Office PowerPoint</Application>
  <PresentationFormat>On-screen Show (16:9)</PresentationFormat>
  <Paragraphs>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Aldrich</vt:lpstr>
      <vt:lpstr>Didact Gothic</vt:lpstr>
      <vt:lpstr>Virtual Slides for Education Day by Slidesgo</vt:lpstr>
      <vt:lpstr>PowerPoint Presentation</vt:lpstr>
      <vt:lpstr>MICROSOFT WORD </vt:lpstr>
      <vt:lpstr>WHAT IS A MICROSOFT WORD</vt:lpstr>
      <vt:lpstr>PowerPoint Presentation</vt:lpstr>
      <vt:lpstr>01</vt:lpstr>
      <vt:lpstr>Steps for Creating Word file:  </vt:lpstr>
      <vt:lpstr>Steps to Change size of text :  Type text  </vt:lpstr>
      <vt:lpstr>PowerPoint Presentation</vt:lpstr>
      <vt:lpstr>Steps to Change font of text :  Type text  </vt:lpstr>
      <vt:lpstr>PowerPoint Presentation</vt:lpstr>
      <vt:lpstr>Steps to Insert Pictures :  Go to Insert  </vt:lpstr>
      <vt:lpstr>PowerPoint Presentation</vt:lpstr>
      <vt:lpstr>Steps to Insert Shapes:  Go to Insert  </vt:lpstr>
      <vt:lpstr>PowerPoint Presentation</vt:lpstr>
      <vt:lpstr>Steps to Save document:  Go to File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</dc:title>
  <cp:lastModifiedBy>vaishnavi</cp:lastModifiedBy>
  <cp:revision>75</cp:revision>
  <dcterms:modified xsi:type="dcterms:W3CDTF">2021-07-23T07:34:11Z</dcterms:modified>
</cp:coreProperties>
</file>