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74" r:id="rId3"/>
    <p:sldId id="258" r:id="rId4"/>
    <p:sldId id="260" r:id="rId5"/>
    <p:sldId id="259" r:id="rId6"/>
    <p:sldId id="262" r:id="rId7"/>
    <p:sldId id="263" r:id="rId8"/>
    <p:sldId id="275" r:id="rId9"/>
    <p:sldId id="264" r:id="rId10"/>
    <p:sldId id="265"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F200"/>
    <a:srgbClr val="01FF50"/>
    <a:srgbClr val="0268FE"/>
    <a:srgbClr val="01FFF3"/>
    <a:srgbClr val="E8B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89" d="100"/>
          <a:sy n="89" d="100"/>
        </p:scale>
        <p:origin x="39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7/15/2021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4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807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529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33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79766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25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2261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7027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351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330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95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385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91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40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509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06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72057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7/15/2021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16080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ubtitle 2"/>
          <p:cNvSpPr>
            <a:spLocks noGrp="1"/>
          </p:cNvSpPr>
          <p:nvPr>
            <p:ph type="subTitle" idx="1"/>
          </p:nvPr>
        </p:nvSpPr>
        <p:spPr/>
        <p:txBody>
          <a:bodyPr>
            <a:noAutofit/>
          </a:bodyPr>
          <a:lstStyle/>
          <a:p>
            <a:endPar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5284" y="0"/>
            <a:ext cx="12217283" cy="6843836"/>
          </a:xfrm>
          <a:prstGeom prst="rect">
            <a:avLst/>
          </a:prstGeom>
        </p:spPr>
      </p:pic>
    </p:spTree>
    <p:extLst>
      <p:ext uri="{BB962C8B-B14F-4D97-AF65-F5344CB8AC3E}">
        <p14:creationId xmlns:p14="http://schemas.microsoft.com/office/powerpoint/2010/main" val="723894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9072" y="914400"/>
            <a:ext cx="9946256" cy="6063198"/>
          </a:xfrm>
          <a:prstGeom prst="rect">
            <a:avLst/>
          </a:prstGeom>
          <a:noFill/>
        </p:spPr>
        <p:txBody>
          <a:bodyPr wrap="square" rtlCol="0">
            <a:spAutoFit/>
          </a:bodyPr>
          <a:lstStyle/>
          <a:p>
            <a:pPr algn="ctr"/>
            <a:r>
              <a:rPr lang="mr-IN"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सरा</a:t>
            </a:r>
            <a:r>
              <a:rPr lang="mr-IN"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वसंच </a:t>
            </a:r>
            <a:r>
              <a:rPr lang="mr-IN"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12</a:t>
            </a:r>
          </a:p>
          <a:p>
            <a:pPr algn="just"/>
            <a:r>
              <a:rPr lang="mr-IN" dirty="0">
                <a:latin typeface="Times New Roman" panose="02020603050405020304" pitchFamily="18" charset="0"/>
              </a:rPr>
              <a:t>	1. </a:t>
            </a:r>
            <a:r>
              <a:rPr lang="mr-IN" b="1" dirty="0" smtClean="0">
                <a:solidFill>
                  <a:srgbClr val="7030A0"/>
                </a:solidFill>
                <a:latin typeface="Times New Roman" panose="02020603050405020304" pitchFamily="18" charset="0"/>
              </a:rPr>
              <a:t>मसावि</a:t>
            </a:r>
            <a:r>
              <a:rPr lang="en-US" b="1" dirty="0" smtClean="0">
                <a:solidFill>
                  <a:srgbClr val="7030A0"/>
                </a:solidFill>
                <a:latin typeface="Times New Roman" panose="02020603050405020304" pitchFamily="18" charset="0"/>
              </a:rPr>
              <a:t> (HCF)</a:t>
            </a:r>
            <a:r>
              <a:rPr lang="mr-IN" b="1" dirty="0" smtClean="0">
                <a:solidFill>
                  <a:srgbClr val="7030A0"/>
                </a:solidFill>
                <a:latin typeface="Times New Roman" panose="02020603050405020304" pitchFamily="18" charset="0"/>
              </a:rPr>
              <a:t> काढा.</a:t>
            </a:r>
          </a:p>
          <a:p>
            <a:pPr marL="400050" indent="-400050" algn="just">
              <a:buFont typeface="+mj-lt"/>
              <a:buAutoNum type="romanLcPeriod"/>
            </a:pPr>
            <a:r>
              <a:rPr lang="en-US" dirty="0" smtClean="0">
                <a:solidFill>
                  <a:srgbClr val="7030A0"/>
                </a:solidFill>
              </a:rPr>
              <a:t>25</a:t>
            </a:r>
            <a:r>
              <a:rPr lang="en-US" dirty="0">
                <a:solidFill>
                  <a:srgbClr val="7030A0"/>
                </a:solidFill>
              </a:rPr>
              <a:t>, 40 </a:t>
            </a:r>
            <a:r>
              <a:rPr lang="en-US" dirty="0" smtClean="0">
                <a:solidFill>
                  <a:srgbClr val="1DF200"/>
                </a:solidFill>
              </a:rPr>
              <a:t>=&gt; </a:t>
            </a:r>
            <a:r>
              <a:rPr lang="en-IN" b="1" dirty="0">
                <a:solidFill>
                  <a:srgbClr val="1DF200"/>
                </a:solidFill>
              </a:rPr>
              <a:t>5 </a:t>
            </a:r>
            <a:endParaRPr lang="mr-IN" dirty="0" smtClean="0">
              <a:solidFill>
                <a:srgbClr val="1DF200"/>
              </a:solidFill>
            </a:endParaRPr>
          </a:p>
          <a:p>
            <a:pPr marL="400050" indent="-400050" algn="just">
              <a:buFont typeface="+mj-lt"/>
              <a:buAutoNum type="romanLcPeriod"/>
            </a:pPr>
            <a:r>
              <a:rPr lang="en-US" dirty="0" smtClean="0">
                <a:solidFill>
                  <a:srgbClr val="7030A0"/>
                </a:solidFill>
              </a:rPr>
              <a:t>56</a:t>
            </a:r>
            <a:r>
              <a:rPr lang="en-US" dirty="0">
                <a:solidFill>
                  <a:srgbClr val="7030A0"/>
                </a:solidFill>
              </a:rPr>
              <a:t>, 32  </a:t>
            </a:r>
            <a:r>
              <a:rPr lang="en-US" dirty="0" smtClean="0">
                <a:solidFill>
                  <a:srgbClr val="1DF200"/>
                </a:solidFill>
              </a:rPr>
              <a:t>=&gt;</a:t>
            </a:r>
            <a:r>
              <a:rPr lang="en-IN" b="1" dirty="0">
                <a:solidFill>
                  <a:srgbClr val="1DF200"/>
                </a:solidFill>
              </a:rPr>
              <a:t>8 </a:t>
            </a:r>
            <a:r>
              <a:rPr lang="en-US" dirty="0" smtClean="0">
                <a:solidFill>
                  <a:srgbClr val="1DF200"/>
                </a:solidFill>
              </a:rPr>
              <a:t> </a:t>
            </a:r>
            <a:endParaRPr lang="mr-IN" dirty="0" smtClean="0">
              <a:solidFill>
                <a:srgbClr val="1DF200"/>
              </a:solidFill>
            </a:endParaRPr>
          </a:p>
          <a:p>
            <a:pPr marL="400050" indent="-400050" algn="just">
              <a:buFont typeface="+mj-lt"/>
              <a:buAutoNum type="romanLcPeriod"/>
            </a:pPr>
            <a:r>
              <a:rPr lang="en-US" dirty="0" smtClean="0">
                <a:solidFill>
                  <a:srgbClr val="7030A0"/>
                </a:solidFill>
              </a:rPr>
              <a:t>40</a:t>
            </a:r>
            <a:r>
              <a:rPr lang="en-US" dirty="0">
                <a:solidFill>
                  <a:srgbClr val="7030A0"/>
                </a:solidFill>
              </a:rPr>
              <a:t>, 60, 75 </a:t>
            </a:r>
            <a:r>
              <a:rPr lang="en-US" dirty="0" smtClean="0">
                <a:solidFill>
                  <a:srgbClr val="1DF200"/>
                </a:solidFill>
              </a:rPr>
              <a:t>=&gt; </a:t>
            </a:r>
            <a:r>
              <a:rPr lang="en-IN" b="1" dirty="0">
                <a:solidFill>
                  <a:srgbClr val="1DF200"/>
                </a:solidFill>
              </a:rPr>
              <a:t>5 </a:t>
            </a:r>
            <a:r>
              <a:rPr lang="en-US" dirty="0" smtClean="0">
                <a:solidFill>
                  <a:srgbClr val="1DF200"/>
                </a:solidFill>
              </a:rPr>
              <a:t> </a:t>
            </a:r>
            <a:endParaRPr lang="mr-IN" dirty="0" smtClean="0">
              <a:solidFill>
                <a:srgbClr val="1DF200"/>
              </a:solidFill>
            </a:endParaRPr>
          </a:p>
          <a:p>
            <a:pPr marL="400050" indent="-400050" algn="just">
              <a:buFont typeface="+mj-lt"/>
              <a:buAutoNum type="romanLcPeriod"/>
            </a:pPr>
            <a:r>
              <a:rPr lang="en-US" dirty="0" smtClean="0">
                <a:solidFill>
                  <a:srgbClr val="7030A0"/>
                </a:solidFill>
              </a:rPr>
              <a:t>16</a:t>
            </a:r>
            <a:r>
              <a:rPr lang="en-US" dirty="0">
                <a:solidFill>
                  <a:srgbClr val="7030A0"/>
                </a:solidFill>
              </a:rPr>
              <a:t>, 27  </a:t>
            </a:r>
            <a:r>
              <a:rPr lang="en-US" dirty="0" smtClean="0">
                <a:solidFill>
                  <a:srgbClr val="1DF200"/>
                </a:solidFill>
              </a:rPr>
              <a:t>=&gt; </a:t>
            </a:r>
            <a:r>
              <a:rPr lang="en-IN" b="1" dirty="0" smtClean="0">
                <a:solidFill>
                  <a:srgbClr val="1DF200"/>
                </a:solidFill>
              </a:rPr>
              <a:t>1</a:t>
            </a:r>
            <a:endParaRPr lang="mr-IN" dirty="0" smtClean="0">
              <a:solidFill>
                <a:srgbClr val="1DF200"/>
              </a:solidFill>
            </a:endParaRPr>
          </a:p>
          <a:p>
            <a:pPr marL="400050" indent="-400050" algn="just">
              <a:buFont typeface="+mj-lt"/>
              <a:buAutoNum type="romanLcPeriod"/>
            </a:pPr>
            <a:r>
              <a:rPr lang="en-US" dirty="0" smtClean="0">
                <a:solidFill>
                  <a:srgbClr val="7030A0"/>
                </a:solidFill>
              </a:rPr>
              <a:t>18</a:t>
            </a:r>
            <a:r>
              <a:rPr lang="en-US" dirty="0">
                <a:solidFill>
                  <a:srgbClr val="7030A0"/>
                </a:solidFill>
              </a:rPr>
              <a:t>, 32, 48 </a:t>
            </a:r>
            <a:r>
              <a:rPr lang="en-US" dirty="0" smtClean="0">
                <a:solidFill>
                  <a:srgbClr val="1DF200"/>
                </a:solidFill>
              </a:rPr>
              <a:t>=&gt; </a:t>
            </a:r>
            <a:r>
              <a:rPr lang="en-IN" b="1" dirty="0">
                <a:solidFill>
                  <a:srgbClr val="1DF200"/>
                </a:solidFill>
              </a:rPr>
              <a:t>2 </a:t>
            </a:r>
            <a:r>
              <a:rPr lang="en-US" dirty="0" smtClean="0">
                <a:solidFill>
                  <a:srgbClr val="1DF200"/>
                </a:solidFill>
              </a:rPr>
              <a:t> </a:t>
            </a:r>
            <a:endParaRPr lang="mr-IN" dirty="0" smtClean="0">
              <a:solidFill>
                <a:srgbClr val="1DF200"/>
              </a:solidFill>
            </a:endParaRPr>
          </a:p>
          <a:p>
            <a:pPr marL="400050" indent="-400050" algn="just">
              <a:buFont typeface="+mj-lt"/>
              <a:buAutoNum type="romanLcPeriod"/>
            </a:pPr>
            <a:r>
              <a:rPr lang="en-US" dirty="0" smtClean="0">
                <a:solidFill>
                  <a:srgbClr val="7030A0"/>
                </a:solidFill>
              </a:rPr>
              <a:t>105</a:t>
            </a:r>
            <a:r>
              <a:rPr lang="en-US" dirty="0">
                <a:solidFill>
                  <a:srgbClr val="7030A0"/>
                </a:solidFill>
              </a:rPr>
              <a:t>, </a:t>
            </a:r>
            <a:r>
              <a:rPr lang="en-US" dirty="0" smtClean="0">
                <a:solidFill>
                  <a:srgbClr val="7030A0"/>
                </a:solidFill>
              </a:rPr>
              <a:t>154 </a:t>
            </a:r>
            <a:r>
              <a:rPr lang="en-US" dirty="0" smtClean="0">
                <a:solidFill>
                  <a:srgbClr val="1DF200"/>
                </a:solidFill>
              </a:rPr>
              <a:t>=&gt; </a:t>
            </a:r>
            <a:r>
              <a:rPr lang="en-IN" b="1" dirty="0">
                <a:solidFill>
                  <a:srgbClr val="1DF200"/>
                </a:solidFill>
              </a:rPr>
              <a:t>7 </a:t>
            </a:r>
            <a:endParaRPr lang="mr-IN" dirty="0" smtClean="0">
              <a:solidFill>
                <a:srgbClr val="1DF200"/>
              </a:solidFill>
            </a:endParaRPr>
          </a:p>
          <a:p>
            <a:pPr marL="400050" indent="-400050" algn="just">
              <a:buFont typeface="+mj-lt"/>
              <a:buAutoNum type="romanLcPeriod"/>
            </a:pPr>
            <a:r>
              <a:rPr lang="en-US" dirty="0" smtClean="0">
                <a:solidFill>
                  <a:srgbClr val="7030A0"/>
                </a:solidFill>
              </a:rPr>
              <a:t>42</a:t>
            </a:r>
            <a:r>
              <a:rPr lang="en-US" dirty="0">
                <a:solidFill>
                  <a:srgbClr val="7030A0"/>
                </a:solidFill>
              </a:rPr>
              <a:t>, 45, 48 </a:t>
            </a:r>
            <a:r>
              <a:rPr lang="en-US" dirty="0" smtClean="0">
                <a:solidFill>
                  <a:srgbClr val="1DF200"/>
                </a:solidFill>
              </a:rPr>
              <a:t>=&gt; </a:t>
            </a:r>
            <a:r>
              <a:rPr lang="en-IN" b="1" dirty="0">
                <a:solidFill>
                  <a:srgbClr val="1DF200"/>
                </a:solidFill>
              </a:rPr>
              <a:t>3 </a:t>
            </a:r>
            <a:r>
              <a:rPr lang="en-US" dirty="0" smtClean="0">
                <a:solidFill>
                  <a:srgbClr val="1DF200"/>
                </a:solidFill>
              </a:rPr>
              <a:t> </a:t>
            </a:r>
            <a:endParaRPr lang="mr-IN" dirty="0" smtClean="0">
              <a:solidFill>
                <a:srgbClr val="1DF200"/>
              </a:solidFill>
            </a:endParaRPr>
          </a:p>
          <a:p>
            <a:pPr marL="400050" indent="-400050" algn="just">
              <a:buFont typeface="+mj-lt"/>
              <a:buAutoNum type="romanLcPeriod"/>
            </a:pPr>
            <a:r>
              <a:rPr lang="en-US" dirty="0" smtClean="0">
                <a:solidFill>
                  <a:srgbClr val="7030A0"/>
                </a:solidFill>
              </a:rPr>
              <a:t>57</a:t>
            </a:r>
            <a:r>
              <a:rPr lang="en-US" dirty="0">
                <a:solidFill>
                  <a:srgbClr val="7030A0"/>
                </a:solidFill>
              </a:rPr>
              <a:t>, 75, </a:t>
            </a:r>
            <a:r>
              <a:rPr lang="en-US" dirty="0" smtClean="0">
                <a:solidFill>
                  <a:srgbClr val="7030A0"/>
                </a:solidFill>
              </a:rPr>
              <a:t>102 </a:t>
            </a:r>
            <a:r>
              <a:rPr lang="en-US" dirty="0" smtClean="0">
                <a:solidFill>
                  <a:srgbClr val="1DF200"/>
                </a:solidFill>
              </a:rPr>
              <a:t>=&gt; </a:t>
            </a:r>
            <a:r>
              <a:rPr lang="en-IN" b="1" dirty="0">
                <a:solidFill>
                  <a:srgbClr val="1DF200"/>
                </a:solidFill>
              </a:rPr>
              <a:t>3 </a:t>
            </a:r>
            <a:endParaRPr lang="mr-IN" dirty="0" smtClean="0">
              <a:solidFill>
                <a:srgbClr val="1DF200"/>
              </a:solidFill>
            </a:endParaRPr>
          </a:p>
          <a:p>
            <a:pPr marL="400050" indent="-400050" algn="just">
              <a:buFont typeface="+mj-lt"/>
              <a:buAutoNum type="romanLcPeriod"/>
            </a:pPr>
            <a:r>
              <a:rPr lang="en-US" dirty="0" smtClean="0">
                <a:solidFill>
                  <a:srgbClr val="7030A0"/>
                </a:solidFill>
              </a:rPr>
              <a:t>56</a:t>
            </a:r>
            <a:r>
              <a:rPr lang="en-US" dirty="0">
                <a:solidFill>
                  <a:srgbClr val="7030A0"/>
                </a:solidFill>
              </a:rPr>
              <a:t>, </a:t>
            </a:r>
            <a:r>
              <a:rPr lang="en-US" dirty="0" smtClean="0">
                <a:solidFill>
                  <a:srgbClr val="7030A0"/>
                </a:solidFill>
              </a:rPr>
              <a:t>57 </a:t>
            </a:r>
            <a:r>
              <a:rPr lang="en-US" dirty="0" smtClean="0">
                <a:solidFill>
                  <a:srgbClr val="1DF200"/>
                </a:solidFill>
              </a:rPr>
              <a:t>=&gt; </a:t>
            </a:r>
            <a:r>
              <a:rPr lang="en-IN" b="1" dirty="0">
                <a:solidFill>
                  <a:srgbClr val="1DF200"/>
                </a:solidFill>
              </a:rPr>
              <a:t>1 </a:t>
            </a:r>
            <a:endParaRPr lang="en-US" dirty="0">
              <a:solidFill>
                <a:srgbClr val="1DF200"/>
              </a:solidFill>
            </a:endParaRPr>
          </a:p>
          <a:p>
            <a:pPr marL="400050" indent="-400050" algn="just">
              <a:buFont typeface="+mj-lt"/>
              <a:buAutoNum type="romanLcPeriod"/>
            </a:pPr>
            <a:r>
              <a:rPr lang="en-US" dirty="0" smtClean="0">
                <a:solidFill>
                  <a:srgbClr val="7030A0"/>
                </a:solidFill>
              </a:rPr>
              <a:t>777</a:t>
            </a:r>
            <a:r>
              <a:rPr lang="en-US" dirty="0">
                <a:solidFill>
                  <a:srgbClr val="7030A0"/>
                </a:solidFill>
              </a:rPr>
              <a:t>, 315, </a:t>
            </a:r>
            <a:r>
              <a:rPr lang="en-US" dirty="0" smtClean="0">
                <a:solidFill>
                  <a:srgbClr val="7030A0"/>
                </a:solidFill>
              </a:rPr>
              <a:t>588 </a:t>
            </a:r>
            <a:r>
              <a:rPr lang="en-US" dirty="0" smtClean="0">
                <a:solidFill>
                  <a:srgbClr val="1DF200"/>
                </a:solidFill>
              </a:rPr>
              <a:t>=&gt;</a:t>
            </a:r>
            <a:r>
              <a:rPr lang="en-IN" b="1" dirty="0" smtClean="0">
                <a:solidFill>
                  <a:srgbClr val="1DF200"/>
                </a:solidFill>
              </a:rPr>
              <a:t>21</a:t>
            </a:r>
          </a:p>
          <a:p>
            <a:pPr algn="just"/>
            <a:endParaRPr lang="en-IN" b="1" dirty="0" smtClean="0">
              <a:solidFill>
                <a:srgbClr val="1DF200"/>
              </a:solidFill>
            </a:endParaRPr>
          </a:p>
          <a:p>
            <a:pPr algn="just"/>
            <a:r>
              <a:rPr lang="en-US" b="1" dirty="0" smtClean="0">
                <a:solidFill>
                  <a:srgbClr val="7030A0"/>
                </a:solidFill>
              </a:rPr>
              <a:t>2. </a:t>
            </a:r>
            <a:r>
              <a:rPr lang="mr-IN" b="1" dirty="0">
                <a:solidFill>
                  <a:srgbClr val="7030A0"/>
                </a:solidFill>
                <a:latin typeface="Times New Roman" panose="02020603050405020304" pitchFamily="18" charset="0"/>
              </a:rPr>
              <a:t>भागाकार पद्धतीने मसावि काढा व संक्षिप्त रूप द्या</a:t>
            </a:r>
            <a:r>
              <a:rPr lang="mr-IN" b="1" dirty="0" smtClean="0">
                <a:solidFill>
                  <a:srgbClr val="7030A0"/>
                </a:solidFill>
                <a:latin typeface="Times New Roman" panose="02020603050405020304" pitchFamily="18" charset="0"/>
              </a:rPr>
              <a:t>.</a:t>
            </a:r>
            <a:endParaRPr lang="en-US" b="1" dirty="0" smtClean="0">
              <a:solidFill>
                <a:srgbClr val="7030A0"/>
              </a:solidFill>
              <a:latin typeface="Times New Roman" panose="02020603050405020304" pitchFamily="18" charset="0"/>
            </a:endParaRPr>
          </a:p>
          <a:p>
            <a:pPr marL="400050" indent="-400050" algn="just">
              <a:buFont typeface="+mj-lt"/>
              <a:buAutoNum type="romanLcPeriod"/>
            </a:pPr>
            <a:r>
              <a:rPr lang="en-US" dirty="0">
                <a:solidFill>
                  <a:srgbClr val="7030A0"/>
                </a:solidFill>
              </a:rPr>
              <a:t>275 / </a:t>
            </a:r>
            <a:r>
              <a:rPr lang="en-US" dirty="0" smtClean="0">
                <a:solidFill>
                  <a:srgbClr val="7030A0"/>
                </a:solidFill>
              </a:rPr>
              <a:t>575 =&gt; </a:t>
            </a:r>
            <a:r>
              <a:rPr lang="mr-IN" dirty="0">
                <a:solidFill>
                  <a:srgbClr val="01FF50"/>
                </a:solidFill>
              </a:rPr>
              <a:t>मसावि </a:t>
            </a:r>
            <a:r>
              <a:rPr lang="en-US" dirty="0">
                <a:solidFill>
                  <a:srgbClr val="01FF50"/>
                </a:solidFill>
              </a:rPr>
              <a:t>25</a:t>
            </a:r>
            <a:r>
              <a:rPr lang="mr-IN" dirty="0">
                <a:solidFill>
                  <a:srgbClr val="01FF50"/>
                </a:solidFill>
              </a:rPr>
              <a:t>, संक्षिप्त रूप</a:t>
            </a:r>
            <a:r>
              <a:rPr lang="en-US" dirty="0">
                <a:solidFill>
                  <a:srgbClr val="01FF50"/>
                </a:solidFill>
              </a:rPr>
              <a:t> </a:t>
            </a:r>
            <a:r>
              <a:rPr lang="en-US" dirty="0" smtClean="0">
                <a:solidFill>
                  <a:srgbClr val="01FF50"/>
                </a:solidFill>
              </a:rPr>
              <a:t>11/21 </a:t>
            </a:r>
          </a:p>
          <a:p>
            <a:pPr marL="400050" indent="-400050" algn="just">
              <a:buFont typeface="+mj-lt"/>
              <a:buAutoNum type="romanLcPeriod"/>
            </a:pPr>
            <a:r>
              <a:rPr lang="en-US" dirty="0" smtClean="0">
                <a:solidFill>
                  <a:srgbClr val="7030A0"/>
                </a:solidFill>
              </a:rPr>
              <a:t>76/133 =&gt; </a:t>
            </a:r>
            <a:r>
              <a:rPr lang="mr-IN" dirty="0">
                <a:solidFill>
                  <a:srgbClr val="01FF50"/>
                </a:solidFill>
              </a:rPr>
              <a:t>मसावि </a:t>
            </a:r>
            <a:r>
              <a:rPr lang="en-US" dirty="0">
                <a:solidFill>
                  <a:srgbClr val="01FF50"/>
                </a:solidFill>
              </a:rPr>
              <a:t>19</a:t>
            </a:r>
            <a:r>
              <a:rPr lang="mr-IN" dirty="0">
                <a:solidFill>
                  <a:srgbClr val="01FF50"/>
                </a:solidFill>
              </a:rPr>
              <a:t>, संक्षिप्त रूप</a:t>
            </a:r>
            <a:r>
              <a:rPr lang="en-US" dirty="0">
                <a:solidFill>
                  <a:srgbClr val="01FF50"/>
                </a:solidFill>
              </a:rPr>
              <a:t> </a:t>
            </a:r>
            <a:r>
              <a:rPr lang="en-US" dirty="0" smtClean="0">
                <a:solidFill>
                  <a:srgbClr val="01FF50"/>
                </a:solidFill>
              </a:rPr>
              <a:t>4/7</a:t>
            </a:r>
          </a:p>
          <a:p>
            <a:pPr marL="400050" indent="-400050" algn="just">
              <a:buFont typeface="+mj-lt"/>
              <a:buAutoNum type="romanLcPeriod"/>
            </a:pPr>
            <a:r>
              <a:rPr lang="en-US" dirty="0" smtClean="0">
                <a:solidFill>
                  <a:srgbClr val="7030A0"/>
                </a:solidFill>
              </a:rPr>
              <a:t>161/69 =&gt; </a:t>
            </a:r>
            <a:r>
              <a:rPr lang="mr-IN" dirty="0">
                <a:solidFill>
                  <a:srgbClr val="01FF50"/>
                </a:solidFill>
              </a:rPr>
              <a:t>मसावि </a:t>
            </a:r>
            <a:r>
              <a:rPr lang="en-US" dirty="0">
                <a:solidFill>
                  <a:srgbClr val="01FF50"/>
                </a:solidFill>
              </a:rPr>
              <a:t>23</a:t>
            </a:r>
            <a:r>
              <a:rPr lang="mr-IN" dirty="0">
                <a:solidFill>
                  <a:srgbClr val="01FF50"/>
                </a:solidFill>
              </a:rPr>
              <a:t>, संक्षिप्त रूप</a:t>
            </a:r>
            <a:r>
              <a:rPr lang="en-US" dirty="0">
                <a:solidFill>
                  <a:srgbClr val="01FF50"/>
                </a:solidFill>
              </a:rPr>
              <a:t> 23/3</a:t>
            </a:r>
            <a:endParaRPr lang="mr-IN" dirty="0">
              <a:solidFill>
                <a:srgbClr val="01FF50"/>
              </a:solidFill>
            </a:endParaRPr>
          </a:p>
          <a:p>
            <a:pPr algn="just"/>
            <a:endParaRPr lang="en-US" dirty="0" smtClean="0"/>
          </a:p>
          <a:p>
            <a:pPr marL="400050" indent="-400050" algn="just">
              <a:buFont typeface="+mj-lt"/>
              <a:buAutoNum type="romanLcPeriod"/>
            </a:pPr>
            <a:endParaRPr lang="mr-IN" b="1" dirty="0">
              <a:solidFill>
                <a:srgbClr val="7030A0"/>
              </a:solidFill>
              <a:latin typeface="Times New Roman" panose="02020603050405020304" pitchFamily="18" charset="0"/>
            </a:endParaRPr>
          </a:p>
          <a:p>
            <a:pPr algn="just"/>
            <a:r>
              <a:rPr lang="en-US" b="1" dirty="0" smtClean="0">
                <a:solidFill>
                  <a:srgbClr val="7030A0"/>
                </a:solidFill>
              </a:rPr>
              <a:t> </a:t>
            </a:r>
            <a:endParaRPr lang="en-US" b="1" dirty="0">
              <a:solidFill>
                <a:srgbClr val="7030A0"/>
              </a:solidFill>
            </a:endParaRPr>
          </a:p>
          <a:p>
            <a:pPr algn="just"/>
            <a:r>
              <a:rPr lang="en-US" dirty="0" smtClean="0">
                <a:solidFill>
                  <a:srgbClr val="7030A0"/>
                </a:solidFill>
              </a:rPr>
              <a:t> </a:t>
            </a:r>
            <a:endParaRPr lang="mr-IN" dirty="0" smtClean="0">
              <a:solidFill>
                <a:srgbClr val="7030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506" y="1113423"/>
            <a:ext cx="2173761" cy="4686384"/>
          </a:xfrm>
          <a:prstGeom prst="rect">
            <a:avLst/>
          </a:prstGeom>
        </p:spPr>
      </p:pic>
    </p:spTree>
    <p:extLst>
      <p:ext uri="{BB962C8B-B14F-4D97-AF65-F5344CB8AC3E}">
        <p14:creationId xmlns:p14="http://schemas.microsoft.com/office/powerpoint/2010/main" val="3366699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xEl>
                                              <p:pRg st="0" end="0"/>
                                            </p:txEl>
                                          </p:spTgt>
                                        </p:tgtEl>
                                        <p:attrNameLst>
                                          <p:attrName>r</p:attrName>
                                        </p:attrNameLst>
                                      </p:cBhvr>
                                    </p:animRot>
                                    <p:animRot by="-240000">
                                      <p:cBhvr>
                                        <p:cTn id="7" dur="200" fill="hold">
                                          <p:stCondLst>
                                            <p:cond delay="200"/>
                                          </p:stCondLst>
                                        </p:cTn>
                                        <p:tgtEl>
                                          <p:spTgt spid="2">
                                            <p:txEl>
                                              <p:pRg st="0" end="0"/>
                                            </p:txEl>
                                          </p:spTgt>
                                        </p:tgtEl>
                                        <p:attrNameLst>
                                          <p:attrName>r</p:attrName>
                                        </p:attrNameLst>
                                      </p:cBhvr>
                                    </p:animRot>
                                    <p:animRot by="240000">
                                      <p:cBhvr>
                                        <p:cTn id="8" dur="200" fill="hold">
                                          <p:stCondLst>
                                            <p:cond delay="400"/>
                                          </p:stCondLst>
                                        </p:cTn>
                                        <p:tgtEl>
                                          <p:spTgt spid="2">
                                            <p:txEl>
                                              <p:pRg st="0" end="0"/>
                                            </p:txEl>
                                          </p:spTgt>
                                        </p:tgtEl>
                                        <p:attrNameLst>
                                          <p:attrName>r</p:attrName>
                                        </p:attrNameLst>
                                      </p:cBhvr>
                                    </p:animRot>
                                    <p:animRot by="-240000">
                                      <p:cBhvr>
                                        <p:cTn id="9" dur="200" fill="hold">
                                          <p:stCondLst>
                                            <p:cond delay="600"/>
                                          </p:stCondLst>
                                        </p:cTn>
                                        <p:tgtEl>
                                          <p:spTgt spid="2">
                                            <p:txEl>
                                              <p:pRg st="0" end="0"/>
                                            </p:txEl>
                                          </p:spTgt>
                                        </p:tgtEl>
                                        <p:attrNameLst>
                                          <p:attrName>r</p:attrName>
                                        </p:attrNameLst>
                                      </p:cBhvr>
                                    </p:animRot>
                                    <p:animRot by="120000">
                                      <p:cBhvr>
                                        <p:cTn id="10" dur="200" fill="hold">
                                          <p:stCondLst>
                                            <p:cond delay="800"/>
                                          </p:stCondLst>
                                        </p:cTn>
                                        <p:tgtEl>
                                          <p:spTgt spid="2">
                                            <p:txEl>
                                              <p:pRg st="0" end="0"/>
                                            </p:txEl>
                                          </p:spTgt>
                                        </p:tgtEl>
                                        <p:attrNameLst>
                                          <p:attrName>r</p:attrName>
                                        </p:attrNameLst>
                                      </p:cBhvr>
                                    </p:animRot>
                                  </p:childTnLst>
                                </p:cTn>
                              </p:par>
                              <p:par>
                                <p:cTn id="11" presetID="45"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2000"/>
                                        <p:tgtEl>
                                          <p:spTgt spid="2">
                                            <p:txEl>
                                              <p:pRg st="1" end="1"/>
                                            </p:txEl>
                                          </p:spTgt>
                                        </p:tgtEl>
                                      </p:cBhvr>
                                    </p:animEffect>
                                    <p:anim calcmode="lin" valueType="num">
                                      <p:cBhvr>
                                        <p:cTn id="14"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5" dur="2000" fill="hold"/>
                                        <p:tgtEl>
                                          <p:spTgt spid="2">
                                            <p:txEl>
                                              <p:pRg st="1" end="1"/>
                                            </p:txEl>
                                          </p:spTgt>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2000"/>
                                        <p:tgtEl>
                                          <p:spTgt spid="2">
                                            <p:txEl>
                                              <p:pRg st="2" end="2"/>
                                            </p:txEl>
                                          </p:spTgt>
                                        </p:tgtEl>
                                      </p:cBhvr>
                                    </p:animEffect>
                                    <p:anim calcmode="lin" valueType="num">
                                      <p:cBhvr>
                                        <p:cTn id="19"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20" dur="2000" fill="hold"/>
                                        <p:tgtEl>
                                          <p:spTgt spid="2">
                                            <p:txEl>
                                              <p:pRg st="2" end="2"/>
                                            </p:txEl>
                                          </p:spTgt>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2000"/>
                                        <p:tgtEl>
                                          <p:spTgt spid="2">
                                            <p:txEl>
                                              <p:pRg st="3" end="3"/>
                                            </p:txEl>
                                          </p:spTgt>
                                        </p:tgtEl>
                                      </p:cBhvr>
                                    </p:animEffect>
                                    <p:anim calcmode="lin" valueType="num">
                                      <p:cBhvr>
                                        <p:cTn id="24"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5" dur="2000" fill="hold"/>
                                        <p:tgtEl>
                                          <p:spTgt spid="2">
                                            <p:txEl>
                                              <p:pRg st="3" end="3"/>
                                            </p:txEl>
                                          </p:spTgt>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2000"/>
                                        <p:tgtEl>
                                          <p:spTgt spid="2">
                                            <p:txEl>
                                              <p:pRg st="4" end="4"/>
                                            </p:txEl>
                                          </p:spTgt>
                                        </p:tgtEl>
                                      </p:cBhvr>
                                    </p:animEffect>
                                    <p:anim calcmode="lin" valueType="num">
                                      <p:cBhvr>
                                        <p:cTn id="29"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30" dur="2000" fill="hold"/>
                                        <p:tgtEl>
                                          <p:spTgt spid="2">
                                            <p:txEl>
                                              <p:pRg st="4" end="4"/>
                                            </p:txEl>
                                          </p:spTgt>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2000"/>
                                        <p:tgtEl>
                                          <p:spTgt spid="2">
                                            <p:txEl>
                                              <p:pRg st="5" end="5"/>
                                            </p:txEl>
                                          </p:spTgt>
                                        </p:tgtEl>
                                      </p:cBhvr>
                                    </p:animEffect>
                                    <p:anim calcmode="lin" valueType="num">
                                      <p:cBhvr>
                                        <p:cTn id="34"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35" dur="2000" fill="hold"/>
                                        <p:tgtEl>
                                          <p:spTgt spid="2">
                                            <p:txEl>
                                              <p:pRg st="5" end="5"/>
                                            </p:txEl>
                                          </p:spTgt>
                                        </p:tgtEl>
                                        <p:attrNameLst>
                                          <p:attrName>ppt_h</p:attrName>
                                        </p:attrNameLst>
                                      </p:cBhvr>
                                      <p:tavLst>
                                        <p:tav tm="0">
                                          <p:val>
                                            <p:strVal val="#ppt_h"/>
                                          </p:val>
                                        </p:tav>
                                        <p:tav tm="100000">
                                          <p:val>
                                            <p:strVal val="#ppt_h"/>
                                          </p:val>
                                        </p:tav>
                                      </p:tavLst>
                                    </p:anim>
                                  </p:childTnLst>
                                </p:cTn>
                              </p:par>
                              <p:par>
                                <p:cTn id="36" presetID="45" presetClass="entr" presetSubtype="0" fill="hold" nodeType="with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2000"/>
                                        <p:tgtEl>
                                          <p:spTgt spid="2">
                                            <p:txEl>
                                              <p:pRg st="6" end="6"/>
                                            </p:txEl>
                                          </p:spTgt>
                                        </p:tgtEl>
                                      </p:cBhvr>
                                    </p:animEffect>
                                    <p:anim calcmode="lin" valueType="num">
                                      <p:cBhvr>
                                        <p:cTn id="39"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40" dur="2000" fill="hold"/>
                                        <p:tgtEl>
                                          <p:spTgt spid="2">
                                            <p:txEl>
                                              <p:pRg st="6" end="6"/>
                                            </p:txEl>
                                          </p:spTgt>
                                        </p:tgtEl>
                                        <p:attrNameLst>
                                          <p:attrName>ppt_h</p:attrName>
                                        </p:attrNameLst>
                                      </p:cBhvr>
                                      <p:tavLst>
                                        <p:tav tm="0">
                                          <p:val>
                                            <p:strVal val="#ppt_h"/>
                                          </p:val>
                                        </p:tav>
                                        <p:tav tm="100000">
                                          <p:val>
                                            <p:strVal val="#ppt_h"/>
                                          </p:val>
                                        </p:tav>
                                      </p:tavLst>
                                    </p:anim>
                                  </p:childTnLst>
                                </p:cTn>
                              </p:par>
                              <p:par>
                                <p:cTn id="41" presetID="45" presetClass="entr" presetSubtype="0" fill="hold" nodeType="with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fade">
                                      <p:cBhvr>
                                        <p:cTn id="43" dur="2000"/>
                                        <p:tgtEl>
                                          <p:spTgt spid="2">
                                            <p:txEl>
                                              <p:pRg st="7" end="7"/>
                                            </p:txEl>
                                          </p:spTgt>
                                        </p:tgtEl>
                                      </p:cBhvr>
                                    </p:animEffect>
                                    <p:anim calcmode="lin" valueType="num">
                                      <p:cBhvr>
                                        <p:cTn id="44" dur="2000" fill="hold"/>
                                        <p:tgtEl>
                                          <p:spTgt spid="2">
                                            <p:txEl>
                                              <p:pRg st="7" end="7"/>
                                            </p:txEl>
                                          </p:spTgt>
                                        </p:tgtEl>
                                        <p:attrNameLst>
                                          <p:attrName>ppt_w</p:attrName>
                                        </p:attrNameLst>
                                      </p:cBhvr>
                                      <p:tavLst>
                                        <p:tav tm="0" fmla="#ppt_w*sin(2.5*pi*$)">
                                          <p:val>
                                            <p:fltVal val="0"/>
                                          </p:val>
                                        </p:tav>
                                        <p:tav tm="100000">
                                          <p:val>
                                            <p:fltVal val="1"/>
                                          </p:val>
                                        </p:tav>
                                      </p:tavLst>
                                    </p:anim>
                                    <p:anim calcmode="lin" valueType="num">
                                      <p:cBhvr>
                                        <p:cTn id="45" dur="2000" fill="hold"/>
                                        <p:tgtEl>
                                          <p:spTgt spid="2">
                                            <p:txEl>
                                              <p:pRg st="7" end="7"/>
                                            </p:txEl>
                                          </p:spTgt>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2">
                                            <p:txEl>
                                              <p:pRg st="8" end="8"/>
                                            </p:txEl>
                                          </p:spTgt>
                                        </p:tgtEl>
                                        <p:attrNameLst>
                                          <p:attrName>style.visibility</p:attrName>
                                        </p:attrNameLst>
                                      </p:cBhvr>
                                      <p:to>
                                        <p:strVal val="visible"/>
                                      </p:to>
                                    </p:set>
                                    <p:animEffect transition="in" filter="fade">
                                      <p:cBhvr>
                                        <p:cTn id="48" dur="2000"/>
                                        <p:tgtEl>
                                          <p:spTgt spid="2">
                                            <p:txEl>
                                              <p:pRg st="8" end="8"/>
                                            </p:txEl>
                                          </p:spTgt>
                                        </p:tgtEl>
                                      </p:cBhvr>
                                    </p:animEffect>
                                    <p:anim calcmode="lin" valueType="num">
                                      <p:cBhvr>
                                        <p:cTn id="49" dur="2000" fill="hold"/>
                                        <p:tgtEl>
                                          <p:spTgt spid="2">
                                            <p:txEl>
                                              <p:pRg st="8" end="8"/>
                                            </p:txEl>
                                          </p:spTgt>
                                        </p:tgtEl>
                                        <p:attrNameLst>
                                          <p:attrName>ppt_w</p:attrName>
                                        </p:attrNameLst>
                                      </p:cBhvr>
                                      <p:tavLst>
                                        <p:tav tm="0" fmla="#ppt_w*sin(2.5*pi*$)">
                                          <p:val>
                                            <p:fltVal val="0"/>
                                          </p:val>
                                        </p:tav>
                                        <p:tav tm="100000">
                                          <p:val>
                                            <p:fltVal val="1"/>
                                          </p:val>
                                        </p:tav>
                                      </p:tavLst>
                                    </p:anim>
                                    <p:anim calcmode="lin" valueType="num">
                                      <p:cBhvr>
                                        <p:cTn id="50" dur="2000" fill="hold"/>
                                        <p:tgtEl>
                                          <p:spTgt spid="2">
                                            <p:txEl>
                                              <p:pRg st="8" end="8"/>
                                            </p:txEl>
                                          </p:spTgt>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Effect transition="in" filter="fade">
                                      <p:cBhvr>
                                        <p:cTn id="53" dur="2000"/>
                                        <p:tgtEl>
                                          <p:spTgt spid="2">
                                            <p:txEl>
                                              <p:pRg st="9" end="9"/>
                                            </p:txEl>
                                          </p:spTgt>
                                        </p:tgtEl>
                                      </p:cBhvr>
                                    </p:animEffect>
                                    <p:anim calcmode="lin" valueType="num">
                                      <p:cBhvr>
                                        <p:cTn id="54" dur="2000" fill="hold"/>
                                        <p:tgtEl>
                                          <p:spTgt spid="2">
                                            <p:txEl>
                                              <p:pRg st="9" end="9"/>
                                            </p:txEl>
                                          </p:spTgt>
                                        </p:tgtEl>
                                        <p:attrNameLst>
                                          <p:attrName>ppt_w</p:attrName>
                                        </p:attrNameLst>
                                      </p:cBhvr>
                                      <p:tavLst>
                                        <p:tav tm="0" fmla="#ppt_w*sin(2.5*pi*$)">
                                          <p:val>
                                            <p:fltVal val="0"/>
                                          </p:val>
                                        </p:tav>
                                        <p:tav tm="100000">
                                          <p:val>
                                            <p:fltVal val="1"/>
                                          </p:val>
                                        </p:tav>
                                      </p:tavLst>
                                    </p:anim>
                                    <p:anim calcmode="lin" valueType="num">
                                      <p:cBhvr>
                                        <p:cTn id="55" dur="2000" fill="hold"/>
                                        <p:tgtEl>
                                          <p:spTgt spid="2">
                                            <p:txEl>
                                              <p:pRg st="9" end="9"/>
                                            </p:txEl>
                                          </p:spTgt>
                                        </p:tgtEl>
                                        <p:attrNameLst>
                                          <p:attrName>ppt_h</p:attrName>
                                        </p:attrNameLst>
                                      </p:cBhvr>
                                      <p:tavLst>
                                        <p:tav tm="0">
                                          <p:val>
                                            <p:strVal val="#ppt_h"/>
                                          </p:val>
                                        </p:tav>
                                        <p:tav tm="100000">
                                          <p:val>
                                            <p:strVal val="#ppt_h"/>
                                          </p:val>
                                        </p:tav>
                                      </p:tavLst>
                                    </p:anim>
                                  </p:childTnLst>
                                </p:cTn>
                              </p:par>
                              <p:par>
                                <p:cTn id="56" presetID="45" presetClass="entr" presetSubtype="0" fill="hold"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fade">
                                      <p:cBhvr>
                                        <p:cTn id="58" dur="2000"/>
                                        <p:tgtEl>
                                          <p:spTgt spid="2">
                                            <p:txEl>
                                              <p:pRg st="10" end="10"/>
                                            </p:txEl>
                                          </p:spTgt>
                                        </p:tgtEl>
                                      </p:cBhvr>
                                    </p:animEffect>
                                    <p:anim calcmode="lin" valueType="num">
                                      <p:cBhvr>
                                        <p:cTn id="59" dur="2000" fill="hold"/>
                                        <p:tgtEl>
                                          <p:spTgt spid="2">
                                            <p:txEl>
                                              <p:pRg st="10" end="10"/>
                                            </p:txEl>
                                          </p:spTgt>
                                        </p:tgtEl>
                                        <p:attrNameLst>
                                          <p:attrName>ppt_w</p:attrName>
                                        </p:attrNameLst>
                                      </p:cBhvr>
                                      <p:tavLst>
                                        <p:tav tm="0" fmla="#ppt_w*sin(2.5*pi*$)">
                                          <p:val>
                                            <p:fltVal val="0"/>
                                          </p:val>
                                        </p:tav>
                                        <p:tav tm="100000">
                                          <p:val>
                                            <p:fltVal val="1"/>
                                          </p:val>
                                        </p:tav>
                                      </p:tavLst>
                                    </p:anim>
                                    <p:anim calcmode="lin" valueType="num">
                                      <p:cBhvr>
                                        <p:cTn id="60" dur="2000" fill="hold"/>
                                        <p:tgtEl>
                                          <p:spTgt spid="2">
                                            <p:txEl>
                                              <p:pRg st="10" end="10"/>
                                            </p:txEl>
                                          </p:spTgt>
                                        </p:tgtEl>
                                        <p:attrNameLst>
                                          <p:attrName>ppt_h</p:attrName>
                                        </p:attrNameLst>
                                      </p:cBhvr>
                                      <p:tavLst>
                                        <p:tav tm="0">
                                          <p:val>
                                            <p:strVal val="#ppt_h"/>
                                          </p:val>
                                        </p:tav>
                                        <p:tav tm="100000">
                                          <p:val>
                                            <p:strVal val="#ppt_h"/>
                                          </p:val>
                                        </p:tav>
                                      </p:tavLst>
                                    </p:anim>
                                  </p:childTnLst>
                                </p:cTn>
                              </p:par>
                              <p:par>
                                <p:cTn id="61" presetID="45" presetClass="entr" presetSubtype="0" fill="hold" nodeType="with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fade">
                                      <p:cBhvr>
                                        <p:cTn id="63" dur="2000"/>
                                        <p:tgtEl>
                                          <p:spTgt spid="2">
                                            <p:txEl>
                                              <p:pRg st="11" end="11"/>
                                            </p:txEl>
                                          </p:spTgt>
                                        </p:tgtEl>
                                      </p:cBhvr>
                                    </p:animEffect>
                                    <p:anim calcmode="lin" valueType="num">
                                      <p:cBhvr>
                                        <p:cTn id="64" dur="2000" fill="hold"/>
                                        <p:tgtEl>
                                          <p:spTgt spid="2">
                                            <p:txEl>
                                              <p:pRg st="11" end="11"/>
                                            </p:txEl>
                                          </p:spTgt>
                                        </p:tgtEl>
                                        <p:attrNameLst>
                                          <p:attrName>ppt_w</p:attrName>
                                        </p:attrNameLst>
                                      </p:cBhvr>
                                      <p:tavLst>
                                        <p:tav tm="0" fmla="#ppt_w*sin(2.5*pi*$)">
                                          <p:val>
                                            <p:fltVal val="0"/>
                                          </p:val>
                                        </p:tav>
                                        <p:tav tm="100000">
                                          <p:val>
                                            <p:fltVal val="1"/>
                                          </p:val>
                                        </p:tav>
                                      </p:tavLst>
                                    </p:anim>
                                    <p:anim calcmode="lin" valueType="num">
                                      <p:cBhvr>
                                        <p:cTn id="65" dur="2000" fill="hold"/>
                                        <p:tgtEl>
                                          <p:spTgt spid="2">
                                            <p:txEl>
                                              <p:pRg st="11" end="11"/>
                                            </p:txEl>
                                          </p:spTgt>
                                        </p:tgtEl>
                                        <p:attrNameLst>
                                          <p:attrName>ppt_h</p:attrName>
                                        </p:attrNameLst>
                                      </p:cBhvr>
                                      <p:tavLst>
                                        <p:tav tm="0">
                                          <p:val>
                                            <p:strVal val="#ppt_h"/>
                                          </p:val>
                                        </p:tav>
                                        <p:tav tm="100000">
                                          <p:val>
                                            <p:strVal val="#ppt_h"/>
                                          </p:val>
                                        </p:tav>
                                      </p:tavLst>
                                    </p:anim>
                                  </p:childTnLst>
                                </p:cTn>
                              </p:par>
                              <p:par>
                                <p:cTn id="66" presetID="45" presetClass="entr" presetSubtype="0" fill="hold" nodeType="withEffect">
                                  <p:stCondLst>
                                    <p:cond delay="0"/>
                                  </p:stCondLst>
                                  <p:childTnLst>
                                    <p:set>
                                      <p:cBhvr>
                                        <p:cTn id="67" dur="1" fill="hold">
                                          <p:stCondLst>
                                            <p:cond delay="0"/>
                                          </p:stCondLst>
                                        </p:cTn>
                                        <p:tgtEl>
                                          <p:spTgt spid="2">
                                            <p:txEl>
                                              <p:pRg st="13" end="13"/>
                                            </p:txEl>
                                          </p:spTgt>
                                        </p:tgtEl>
                                        <p:attrNameLst>
                                          <p:attrName>style.visibility</p:attrName>
                                        </p:attrNameLst>
                                      </p:cBhvr>
                                      <p:to>
                                        <p:strVal val="visible"/>
                                      </p:to>
                                    </p:set>
                                    <p:animEffect transition="in" filter="fade">
                                      <p:cBhvr>
                                        <p:cTn id="68" dur="2000"/>
                                        <p:tgtEl>
                                          <p:spTgt spid="2">
                                            <p:txEl>
                                              <p:pRg st="13" end="13"/>
                                            </p:txEl>
                                          </p:spTgt>
                                        </p:tgtEl>
                                      </p:cBhvr>
                                    </p:animEffect>
                                    <p:anim calcmode="lin" valueType="num">
                                      <p:cBhvr>
                                        <p:cTn id="69" dur="2000" fill="hold"/>
                                        <p:tgtEl>
                                          <p:spTgt spid="2">
                                            <p:txEl>
                                              <p:pRg st="13" end="13"/>
                                            </p:txEl>
                                          </p:spTgt>
                                        </p:tgtEl>
                                        <p:attrNameLst>
                                          <p:attrName>ppt_w</p:attrName>
                                        </p:attrNameLst>
                                      </p:cBhvr>
                                      <p:tavLst>
                                        <p:tav tm="0" fmla="#ppt_w*sin(2.5*pi*$)">
                                          <p:val>
                                            <p:fltVal val="0"/>
                                          </p:val>
                                        </p:tav>
                                        <p:tav tm="100000">
                                          <p:val>
                                            <p:fltVal val="1"/>
                                          </p:val>
                                        </p:tav>
                                      </p:tavLst>
                                    </p:anim>
                                    <p:anim calcmode="lin" valueType="num">
                                      <p:cBhvr>
                                        <p:cTn id="70" dur="2000" fill="hold"/>
                                        <p:tgtEl>
                                          <p:spTgt spid="2">
                                            <p:txEl>
                                              <p:pRg st="13" end="13"/>
                                            </p:txEl>
                                          </p:spTgt>
                                        </p:tgtEl>
                                        <p:attrNameLst>
                                          <p:attrName>ppt_h</p:attrName>
                                        </p:attrNameLst>
                                      </p:cBhvr>
                                      <p:tavLst>
                                        <p:tav tm="0">
                                          <p:val>
                                            <p:strVal val="#ppt_h"/>
                                          </p:val>
                                        </p:tav>
                                        <p:tav tm="100000">
                                          <p:val>
                                            <p:strVal val="#ppt_h"/>
                                          </p:val>
                                        </p:tav>
                                      </p:tavLst>
                                    </p:anim>
                                  </p:childTnLst>
                                </p:cTn>
                              </p:par>
                              <p:par>
                                <p:cTn id="71" presetID="45" presetClass="entr" presetSubtype="0" fill="hold" nodeType="withEffect">
                                  <p:stCondLst>
                                    <p:cond delay="0"/>
                                  </p:stCondLst>
                                  <p:childTnLst>
                                    <p:set>
                                      <p:cBhvr>
                                        <p:cTn id="72" dur="1" fill="hold">
                                          <p:stCondLst>
                                            <p:cond delay="0"/>
                                          </p:stCondLst>
                                        </p:cTn>
                                        <p:tgtEl>
                                          <p:spTgt spid="2">
                                            <p:txEl>
                                              <p:pRg st="14" end="14"/>
                                            </p:txEl>
                                          </p:spTgt>
                                        </p:tgtEl>
                                        <p:attrNameLst>
                                          <p:attrName>style.visibility</p:attrName>
                                        </p:attrNameLst>
                                      </p:cBhvr>
                                      <p:to>
                                        <p:strVal val="visible"/>
                                      </p:to>
                                    </p:set>
                                    <p:animEffect transition="in" filter="fade">
                                      <p:cBhvr>
                                        <p:cTn id="73" dur="2000"/>
                                        <p:tgtEl>
                                          <p:spTgt spid="2">
                                            <p:txEl>
                                              <p:pRg st="14" end="14"/>
                                            </p:txEl>
                                          </p:spTgt>
                                        </p:tgtEl>
                                      </p:cBhvr>
                                    </p:animEffect>
                                    <p:anim calcmode="lin" valueType="num">
                                      <p:cBhvr>
                                        <p:cTn id="74" dur="2000" fill="hold"/>
                                        <p:tgtEl>
                                          <p:spTgt spid="2">
                                            <p:txEl>
                                              <p:pRg st="14" end="14"/>
                                            </p:txEl>
                                          </p:spTgt>
                                        </p:tgtEl>
                                        <p:attrNameLst>
                                          <p:attrName>ppt_w</p:attrName>
                                        </p:attrNameLst>
                                      </p:cBhvr>
                                      <p:tavLst>
                                        <p:tav tm="0" fmla="#ppt_w*sin(2.5*pi*$)">
                                          <p:val>
                                            <p:fltVal val="0"/>
                                          </p:val>
                                        </p:tav>
                                        <p:tav tm="100000">
                                          <p:val>
                                            <p:fltVal val="1"/>
                                          </p:val>
                                        </p:tav>
                                      </p:tavLst>
                                    </p:anim>
                                    <p:anim calcmode="lin" valueType="num">
                                      <p:cBhvr>
                                        <p:cTn id="75" dur="2000" fill="hold"/>
                                        <p:tgtEl>
                                          <p:spTgt spid="2">
                                            <p:txEl>
                                              <p:pRg st="14" end="14"/>
                                            </p:txEl>
                                          </p:spTgt>
                                        </p:tgtEl>
                                        <p:attrNameLst>
                                          <p:attrName>ppt_h</p:attrName>
                                        </p:attrNameLst>
                                      </p:cBhvr>
                                      <p:tavLst>
                                        <p:tav tm="0">
                                          <p:val>
                                            <p:strVal val="#ppt_h"/>
                                          </p:val>
                                        </p:tav>
                                        <p:tav tm="100000">
                                          <p:val>
                                            <p:strVal val="#ppt_h"/>
                                          </p:val>
                                        </p:tav>
                                      </p:tavLst>
                                    </p:anim>
                                  </p:childTnLst>
                                </p:cTn>
                              </p:par>
                              <p:par>
                                <p:cTn id="76" presetID="45" presetClass="entr" presetSubtype="0" fill="hold" nodeType="withEffect">
                                  <p:stCondLst>
                                    <p:cond delay="0"/>
                                  </p:stCondLst>
                                  <p:childTnLst>
                                    <p:set>
                                      <p:cBhvr>
                                        <p:cTn id="77" dur="1" fill="hold">
                                          <p:stCondLst>
                                            <p:cond delay="0"/>
                                          </p:stCondLst>
                                        </p:cTn>
                                        <p:tgtEl>
                                          <p:spTgt spid="2">
                                            <p:txEl>
                                              <p:pRg st="15" end="15"/>
                                            </p:txEl>
                                          </p:spTgt>
                                        </p:tgtEl>
                                        <p:attrNameLst>
                                          <p:attrName>style.visibility</p:attrName>
                                        </p:attrNameLst>
                                      </p:cBhvr>
                                      <p:to>
                                        <p:strVal val="visible"/>
                                      </p:to>
                                    </p:set>
                                    <p:animEffect transition="in" filter="fade">
                                      <p:cBhvr>
                                        <p:cTn id="78" dur="2000"/>
                                        <p:tgtEl>
                                          <p:spTgt spid="2">
                                            <p:txEl>
                                              <p:pRg st="15" end="15"/>
                                            </p:txEl>
                                          </p:spTgt>
                                        </p:tgtEl>
                                      </p:cBhvr>
                                    </p:animEffect>
                                    <p:anim calcmode="lin" valueType="num">
                                      <p:cBhvr>
                                        <p:cTn id="79" dur="2000" fill="hold"/>
                                        <p:tgtEl>
                                          <p:spTgt spid="2">
                                            <p:txEl>
                                              <p:pRg st="15" end="15"/>
                                            </p:txEl>
                                          </p:spTgt>
                                        </p:tgtEl>
                                        <p:attrNameLst>
                                          <p:attrName>ppt_w</p:attrName>
                                        </p:attrNameLst>
                                      </p:cBhvr>
                                      <p:tavLst>
                                        <p:tav tm="0" fmla="#ppt_w*sin(2.5*pi*$)">
                                          <p:val>
                                            <p:fltVal val="0"/>
                                          </p:val>
                                        </p:tav>
                                        <p:tav tm="100000">
                                          <p:val>
                                            <p:fltVal val="1"/>
                                          </p:val>
                                        </p:tav>
                                      </p:tavLst>
                                    </p:anim>
                                    <p:anim calcmode="lin" valueType="num">
                                      <p:cBhvr>
                                        <p:cTn id="80" dur="2000" fill="hold"/>
                                        <p:tgtEl>
                                          <p:spTgt spid="2">
                                            <p:txEl>
                                              <p:pRg st="15" end="15"/>
                                            </p:txEl>
                                          </p:spTgt>
                                        </p:tgtEl>
                                        <p:attrNameLst>
                                          <p:attrName>ppt_h</p:attrName>
                                        </p:attrNameLst>
                                      </p:cBhvr>
                                      <p:tavLst>
                                        <p:tav tm="0">
                                          <p:val>
                                            <p:strVal val="#ppt_h"/>
                                          </p:val>
                                        </p:tav>
                                        <p:tav tm="100000">
                                          <p:val>
                                            <p:strVal val="#ppt_h"/>
                                          </p:val>
                                        </p:tav>
                                      </p:tavLst>
                                    </p:anim>
                                  </p:childTnLst>
                                </p:cTn>
                              </p:par>
                              <p:par>
                                <p:cTn id="81" presetID="45" presetClass="entr" presetSubtype="0" fill="hold" nodeType="withEffect">
                                  <p:stCondLst>
                                    <p:cond delay="0"/>
                                  </p:stCondLst>
                                  <p:childTnLst>
                                    <p:set>
                                      <p:cBhvr>
                                        <p:cTn id="82" dur="1" fill="hold">
                                          <p:stCondLst>
                                            <p:cond delay="0"/>
                                          </p:stCondLst>
                                        </p:cTn>
                                        <p:tgtEl>
                                          <p:spTgt spid="2">
                                            <p:txEl>
                                              <p:pRg st="16" end="16"/>
                                            </p:txEl>
                                          </p:spTgt>
                                        </p:tgtEl>
                                        <p:attrNameLst>
                                          <p:attrName>style.visibility</p:attrName>
                                        </p:attrNameLst>
                                      </p:cBhvr>
                                      <p:to>
                                        <p:strVal val="visible"/>
                                      </p:to>
                                    </p:set>
                                    <p:animEffect transition="in" filter="fade">
                                      <p:cBhvr>
                                        <p:cTn id="83" dur="2000"/>
                                        <p:tgtEl>
                                          <p:spTgt spid="2">
                                            <p:txEl>
                                              <p:pRg st="16" end="16"/>
                                            </p:txEl>
                                          </p:spTgt>
                                        </p:tgtEl>
                                      </p:cBhvr>
                                    </p:animEffect>
                                    <p:anim calcmode="lin" valueType="num">
                                      <p:cBhvr>
                                        <p:cTn id="84" dur="2000" fill="hold"/>
                                        <p:tgtEl>
                                          <p:spTgt spid="2">
                                            <p:txEl>
                                              <p:pRg st="16" end="16"/>
                                            </p:txEl>
                                          </p:spTgt>
                                        </p:tgtEl>
                                        <p:attrNameLst>
                                          <p:attrName>ppt_w</p:attrName>
                                        </p:attrNameLst>
                                      </p:cBhvr>
                                      <p:tavLst>
                                        <p:tav tm="0" fmla="#ppt_w*sin(2.5*pi*$)">
                                          <p:val>
                                            <p:fltVal val="0"/>
                                          </p:val>
                                        </p:tav>
                                        <p:tav tm="100000">
                                          <p:val>
                                            <p:fltVal val="1"/>
                                          </p:val>
                                        </p:tav>
                                      </p:tavLst>
                                    </p:anim>
                                    <p:anim calcmode="lin" valueType="num">
                                      <p:cBhvr>
                                        <p:cTn id="85" dur="2000" fill="hold"/>
                                        <p:tgtEl>
                                          <p:spTgt spid="2">
                                            <p:txEl>
                                              <p:pRg st="16" end="16"/>
                                            </p:txEl>
                                          </p:spTgt>
                                        </p:tgtEl>
                                        <p:attrNameLst>
                                          <p:attrName>ppt_h</p:attrName>
                                        </p:attrNameLst>
                                      </p:cBhvr>
                                      <p:tavLst>
                                        <p:tav tm="0">
                                          <p:val>
                                            <p:strVal val="#ppt_h"/>
                                          </p:val>
                                        </p:tav>
                                        <p:tav tm="100000">
                                          <p:val>
                                            <p:strVal val="#ppt_h"/>
                                          </p:val>
                                        </p:tav>
                                      </p:tavLst>
                                    </p:anim>
                                  </p:childTnLst>
                                </p:cTn>
                              </p:par>
                              <p:par>
                                <p:cTn id="86" presetID="32" presetClass="emph" presetSubtype="0" fill="hold" nodeType="withEffect">
                                  <p:stCondLst>
                                    <p:cond delay="0"/>
                                  </p:stCondLst>
                                  <p:childTnLst>
                                    <p:animRot by="120000">
                                      <p:cBhvr>
                                        <p:cTn id="87" dur="100" fill="hold">
                                          <p:stCondLst>
                                            <p:cond delay="0"/>
                                          </p:stCondLst>
                                        </p:cTn>
                                        <p:tgtEl>
                                          <p:spTgt spid="2">
                                            <p:txEl>
                                              <p:pRg st="19" end="19"/>
                                            </p:txEl>
                                          </p:spTgt>
                                        </p:tgtEl>
                                        <p:attrNameLst>
                                          <p:attrName>r</p:attrName>
                                        </p:attrNameLst>
                                      </p:cBhvr>
                                    </p:animRot>
                                    <p:animRot by="-240000">
                                      <p:cBhvr>
                                        <p:cTn id="88" dur="200" fill="hold">
                                          <p:stCondLst>
                                            <p:cond delay="200"/>
                                          </p:stCondLst>
                                        </p:cTn>
                                        <p:tgtEl>
                                          <p:spTgt spid="2">
                                            <p:txEl>
                                              <p:pRg st="19" end="19"/>
                                            </p:txEl>
                                          </p:spTgt>
                                        </p:tgtEl>
                                        <p:attrNameLst>
                                          <p:attrName>r</p:attrName>
                                        </p:attrNameLst>
                                      </p:cBhvr>
                                    </p:animRot>
                                    <p:animRot by="240000">
                                      <p:cBhvr>
                                        <p:cTn id="89" dur="200" fill="hold">
                                          <p:stCondLst>
                                            <p:cond delay="400"/>
                                          </p:stCondLst>
                                        </p:cTn>
                                        <p:tgtEl>
                                          <p:spTgt spid="2">
                                            <p:txEl>
                                              <p:pRg st="19" end="19"/>
                                            </p:txEl>
                                          </p:spTgt>
                                        </p:tgtEl>
                                        <p:attrNameLst>
                                          <p:attrName>r</p:attrName>
                                        </p:attrNameLst>
                                      </p:cBhvr>
                                    </p:animRot>
                                    <p:animRot by="-240000">
                                      <p:cBhvr>
                                        <p:cTn id="90" dur="200" fill="hold">
                                          <p:stCondLst>
                                            <p:cond delay="600"/>
                                          </p:stCondLst>
                                        </p:cTn>
                                        <p:tgtEl>
                                          <p:spTgt spid="2">
                                            <p:txEl>
                                              <p:pRg st="19" end="19"/>
                                            </p:txEl>
                                          </p:spTgt>
                                        </p:tgtEl>
                                        <p:attrNameLst>
                                          <p:attrName>r</p:attrName>
                                        </p:attrNameLst>
                                      </p:cBhvr>
                                    </p:animRot>
                                    <p:animRot by="120000">
                                      <p:cBhvr>
                                        <p:cTn id="91" dur="200" fill="hold">
                                          <p:stCondLst>
                                            <p:cond delay="800"/>
                                          </p:stCondLst>
                                        </p:cTn>
                                        <p:tgtEl>
                                          <p:spTgt spid="2">
                                            <p:txEl>
                                              <p:pRg st="19" end="19"/>
                                            </p:txEl>
                                          </p:spTgt>
                                        </p:tgtEl>
                                        <p:attrNameLst>
                                          <p:attrName>r</p:attrName>
                                        </p:attrNameLst>
                                      </p:cBhvr>
                                    </p:animRot>
                                  </p:childTnLst>
                                </p:cTn>
                              </p:par>
                              <p:par>
                                <p:cTn id="92" presetID="32" presetClass="emph" presetSubtype="0" fill="hold" nodeType="withEffect">
                                  <p:stCondLst>
                                    <p:cond delay="0"/>
                                  </p:stCondLst>
                                  <p:childTnLst>
                                    <p:animRot by="120000">
                                      <p:cBhvr>
                                        <p:cTn id="93" dur="100" fill="hold">
                                          <p:stCondLst>
                                            <p:cond delay="0"/>
                                          </p:stCondLst>
                                        </p:cTn>
                                        <p:tgtEl>
                                          <p:spTgt spid="2">
                                            <p:txEl>
                                              <p:pRg st="20" end="20"/>
                                            </p:txEl>
                                          </p:spTgt>
                                        </p:tgtEl>
                                        <p:attrNameLst>
                                          <p:attrName>r</p:attrName>
                                        </p:attrNameLst>
                                      </p:cBhvr>
                                    </p:animRot>
                                    <p:animRot by="-240000">
                                      <p:cBhvr>
                                        <p:cTn id="94" dur="200" fill="hold">
                                          <p:stCondLst>
                                            <p:cond delay="200"/>
                                          </p:stCondLst>
                                        </p:cTn>
                                        <p:tgtEl>
                                          <p:spTgt spid="2">
                                            <p:txEl>
                                              <p:pRg st="20" end="20"/>
                                            </p:txEl>
                                          </p:spTgt>
                                        </p:tgtEl>
                                        <p:attrNameLst>
                                          <p:attrName>r</p:attrName>
                                        </p:attrNameLst>
                                      </p:cBhvr>
                                    </p:animRot>
                                    <p:animRot by="240000">
                                      <p:cBhvr>
                                        <p:cTn id="95" dur="200" fill="hold">
                                          <p:stCondLst>
                                            <p:cond delay="400"/>
                                          </p:stCondLst>
                                        </p:cTn>
                                        <p:tgtEl>
                                          <p:spTgt spid="2">
                                            <p:txEl>
                                              <p:pRg st="20" end="20"/>
                                            </p:txEl>
                                          </p:spTgt>
                                        </p:tgtEl>
                                        <p:attrNameLst>
                                          <p:attrName>r</p:attrName>
                                        </p:attrNameLst>
                                      </p:cBhvr>
                                    </p:animRot>
                                    <p:animRot by="-240000">
                                      <p:cBhvr>
                                        <p:cTn id="96" dur="200" fill="hold">
                                          <p:stCondLst>
                                            <p:cond delay="600"/>
                                          </p:stCondLst>
                                        </p:cTn>
                                        <p:tgtEl>
                                          <p:spTgt spid="2">
                                            <p:txEl>
                                              <p:pRg st="20" end="20"/>
                                            </p:txEl>
                                          </p:spTgt>
                                        </p:tgtEl>
                                        <p:attrNameLst>
                                          <p:attrName>r</p:attrName>
                                        </p:attrNameLst>
                                      </p:cBhvr>
                                    </p:animRot>
                                    <p:animRot by="120000">
                                      <p:cBhvr>
                                        <p:cTn id="97" dur="200" fill="hold">
                                          <p:stCondLst>
                                            <p:cond delay="800"/>
                                          </p:stCondLst>
                                        </p:cTn>
                                        <p:tgtEl>
                                          <p:spTgt spid="2">
                                            <p:txEl>
                                              <p:pRg st="20" end="2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6FE1D42-355A-4441-BA39-60684954E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301" y="1478851"/>
            <a:ext cx="4286250" cy="3564731"/>
          </a:xfrm>
          <a:prstGeom prst="rect">
            <a:avLst/>
          </a:prstGeom>
        </p:spPr>
      </p:pic>
    </p:spTree>
    <p:extLst>
      <p:ext uri="{BB962C8B-B14F-4D97-AF65-F5344CB8AC3E}">
        <p14:creationId xmlns:p14="http://schemas.microsoft.com/office/powerpoint/2010/main" val="239293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336" y="819509"/>
            <a:ext cx="9721970" cy="4062651"/>
          </a:xfrm>
          <a:prstGeom prst="rect">
            <a:avLst/>
          </a:prstGeom>
          <a:noFill/>
        </p:spPr>
        <p:txBody>
          <a:bodyPr wrap="square" rtlCol="0">
            <a:spAutoFit/>
          </a:bodyPr>
          <a:lstStyle/>
          <a:p>
            <a:pPr marL="285750" indent="-285750">
              <a:buFont typeface="Wingdings" panose="05000000000000000000" pitchFamily="2" charset="2"/>
              <a:buChar char="q"/>
            </a:pPr>
            <a:r>
              <a:rPr lang="mr-IN"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सहमूळ </a:t>
            </a:r>
            <a:r>
              <a:rPr lang="mr-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संख्या (</a:t>
            </a:r>
            <a:r>
              <a:rPr lang="en-IN" sz="24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coprime</a:t>
            </a:r>
            <a:r>
              <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numbers) </a:t>
            </a: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endParaRPr lang="en-IN"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mr-IN" dirty="0" smtClean="0">
                <a:solidFill>
                  <a:schemeClr val="accent4">
                    <a:lumMod val="75000"/>
                  </a:schemeClr>
                </a:solidFill>
              </a:rPr>
              <a:t>ज्या </a:t>
            </a:r>
            <a:r>
              <a:rPr lang="mr-IN" dirty="0">
                <a:solidFill>
                  <a:schemeClr val="accent4">
                    <a:lumMod val="75000"/>
                  </a:schemeClr>
                </a:solidFill>
              </a:rPr>
              <a:t>दोन संख्यां चा सामाईक </a:t>
            </a:r>
            <a:r>
              <a:rPr lang="mr-IN" dirty="0" smtClean="0">
                <a:solidFill>
                  <a:schemeClr val="accent4">
                    <a:lumMod val="75000"/>
                  </a:schemeClr>
                </a:solidFill>
              </a:rPr>
              <a:t>विभाजक </a:t>
            </a:r>
            <a:r>
              <a:rPr lang="mr-IN" dirty="0">
                <a:solidFill>
                  <a:schemeClr val="accent4">
                    <a:lumMod val="75000"/>
                  </a:schemeClr>
                </a:solidFill>
              </a:rPr>
              <a:t>फक्त 1 हाच असतो,</a:t>
            </a:r>
            <a:r>
              <a:rPr lang="en-IN" dirty="0">
                <a:solidFill>
                  <a:schemeClr val="accent4">
                    <a:lumMod val="75000"/>
                  </a:schemeClr>
                </a:solidFill>
              </a:rPr>
              <a:t> </a:t>
            </a:r>
            <a:r>
              <a:rPr lang="mr-IN" dirty="0">
                <a:solidFill>
                  <a:schemeClr val="accent4">
                    <a:lumMod val="75000"/>
                  </a:schemeClr>
                </a:solidFill>
              </a:rPr>
              <a:t>त्या संख्या एकमेकींच्या सहमूळ संख्या आहेत असे म्हणतात. सहमूळ </a:t>
            </a:r>
            <a:r>
              <a:rPr lang="mr-IN" dirty="0" smtClean="0">
                <a:solidFill>
                  <a:schemeClr val="accent4">
                    <a:lumMod val="75000"/>
                  </a:schemeClr>
                </a:solidFill>
              </a:rPr>
              <a:t>संख्यांना </a:t>
            </a:r>
            <a:r>
              <a:rPr lang="mr-IN" dirty="0">
                <a:solidFill>
                  <a:schemeClr val="accent4">
                    <a:lumMod val="75000"/>
                  </a:schemeClr>
                </a:solidFill>
              </a:rPr>
              <a:t>सापेक्ष मूळ संख्या</a:t>
            </a:r>
            <a:r>
              <a:rPr lang="en-IN" dirty="0">
                <a:solidFill>
                  <a:schemeClr val="accent4">
                    <a:lumMod val="75000"/>
                  </a:schemeClr>
                </a:solidFill>
              </a:rPr>
              <a:t> </a:t>
            </a:r>
            <a:r>
              <a:rPr lang="mr-IN" dirty="0">
                <a:solidFill>
                  <a:schemeClr val="accent4">
                    <a:lumMod val="75000"/>
                  </a:schemeClr>
                </a:solidFill>
              </a:rPr>
              <a:t>(</a:t>
            </a:r>
            <a:r>
              <a:rPr lang="en-IN" dirty="0">
                <a:solidFill>
                  <a:schemeClr val="accent4">
                    <a:lumMod val="75000"/>
                  </a:schemeClr>
                </a:solidFill>
              </a:rPr>
              <a:t>relatively prime numbers) </a:t>
            </a:r>
            <a:r>
              <a:rPr lang="mr-IN" dirty="0">
                <a:solidFill>
                  <a:schemeClr val="accent4">
                    <a:lumMod val="75000"/>
                  </a:schemeClr>
                </a:solidFill>
              </a:rPr>
              <a:t>असेही म्हणतात</a:t>
            </a:r>
            <a:r>
              <a:rPr lang="mr-IN" dirty="0" smtClean="0">
                <a:solidFill>
                  <a:schemeClr val="accent4">
                    <a:lumMod val="75000"/>
                  </a:schemeClr>
                </a:solidFill>
              </a:rPr>
              <a:t>.</a:t>
            </a:r>
            <a:endParaRPr lang="en-IN" dirty="0" smtClean="0">
              <a:solidFill>
                <a:schemeClr val="accent4">
                  <a:lumMod val="75000"/>
                </a:schemeClr>
              </a:solidFill>
            </a:endParaRPr>
          </a:p>
          <a:p>
            <a:r>
              <a:rPr lang="en-US" dirty="0">
                <a:solidFill>
                  <a:schemeClr val="accent4">
                    <a:lumMod val="75000"/>
                  </a:schemeClr>
                </a:solidFill>
                <a:latin typeface="Times New Roman" panose="02020603050405020304" pitchFamily="18" charset="0"/>
                <a:cs typeface="Times New Roman" panose="02020603050405020304" pitchFamily="18" charset="0"/>
              </a:rPr>
              <a:t>Two numbers which have only 1 as a common factor are said to be co-prime or relatively prime or mutually prime numbers. </a:t>
            </a:r>
            <a:r>
              <a:rPr lang="en-US" dirty="0" smtClean="0">
                <a:solidFill>
                  <a:schemeClr val="accent4">
                    <a:lumMod val="75000"/>
                  </a:schemeClr>
                </a:solidFill>
                <a:latin typeface="Times New Roman" panose="02020603050405020304" pitchFamily="18" charset="0"/>
                <a:cs typeface="Times New Roman" panose="02020603050405020304" pitchFamily="18" charset="0"/>
              </a:rPr>
              <a:t>.</a:t>
            </a:r>
          </a:p>
          <a:p>
            <a:r>
              <a:rPr lang="mr-IN" dirty="0" smtClean="0">
                <a:solidFill>
                  <a:srgbClr val="00B050"/>
                </a:solidFill>
              </a:rPr>
              <a:t>उदा. 15 आणि 8</a:t>
            </a:r>
          </a:p>
          <a:p>
            <a:r>
              <a:rPr lang="mr-IN" dirty="0" smtClean="0">
                <a:solidFill>
                  <a:srgbClr val="00B050"/>
                </a:solidFill>
              </a:rPr>
              <a:t>15 </a:t>
            </a:r>
            <a:r>
              <a:rPr lang="en-US" dirty="0" smtClean="0">
                <a:solidFill>
                  <a:srgbClr val="00B050"/>
                </a:solidFill>
              </a:rPr>
              <a:t>= </a:t>
            </a:r>
            <a:r>
              <a:rPr lang="mr-IN" dirty="0" smtClean="0">
                <a:solidFill>
                  <a:srgbClr val="00B050"/>
                </a:solidFill>
              </a:rPr>
              <a:t>5 </a:t>
            </a:r>
            <a:r>
              <a:rPr lang="en-US" dirty="0" smtClean="0">
                <a:solidFill>
                  <a:srgbClr val="00B050"/>
                </a:solidFill>
              </a:rPr>
              <a:t>X  </a:t>
            </a:r>
            <a:r>
              <a:rPr lang="mr-IN" dirty="0" smtClean="0">
                <a:solidFill>
                  <a:srgbClr val="00B050"/>
                </a:solidFill>
              </a:rPr>
              <a:t>3</a:t>
            </a:r>
            <a:r>
              <a:rPr lang="en-US" dirty="0" smtClean="0">
                <a:solidFill>
                  <a:srgbClr val="00B050"/>
                </a:solidFill>
              </a:rPr>
              <a:t>                                                                                 </a:t>
            </a:r>
            <a:r>
              <a:rPr lang="mr-IN" dirty="0" smtClean="0">
                <a:solidFill>
                  <a:srgbClr val="00B050"/>
                </a:solidFill>
              </a:rPr>
              <a:t>8</a:t>
            </a:r>
            <a:r>
              <a:rPr lang="en-US" dirty="0" smtClean="0">
                <a:solidFill>
                  <a:srgbClr val="00B050"/>
                </a:solidFill>
              </a:rPr>
              <a:t> = </a:t>
            </a:r>
            <a:r>
              <a:rPr lang="mr-IN" dirty="0" smtClean="0">
                <a:solidFill>
                  <a:srgbClr val="00B050"/>
                </a:solidFill>
              </a:rPr>
              <a:t>2</a:t>
            </a:r>
            <a:r>
              <a:rPr lang="en-US" dirty="0" smtClean="0">
                <a:solidFill>
                  <a:srgbClr val="00B050"/>
                </a:solidFill>
              </a:rPr>
              <a:t> X</a:t>
            </a:r>
            <a:r>
              <a:rPr lang="en-US" dirty="0">
                <a:solidFill>
                  <a:srgbClr val="00B050"/>
                </a:solidFill>
              </a:rPr>
              <a:t> </a:t>
            </a:r>
            <a:r>
              <a:rPr lang="mr-IN" dirty="0" smtClean="0">
                <a:solidFill>
                  <a:srgbClr val="00B050"/>
                </a:solidFill>
              </a:rPr>
              <a:t>4</a:t>
            </a:r>
            <a:endParaRPr lang="en-US" dirty="0" smtClean="0">
              <a:solidFill>
                <a:srgbClr val="00B050"/>
              </a:solidFill>
            </a:endParaRPr>
          </a:p>
          <a:p>
            <a:r>
              <a:rPr lang="en-US" dirty="0">
                <a:solidFill>
                  <a:srgbClr val="00B050"/>
                </a:solidFill>
              </a:rPr>
              <a:t> </a:t>
            </a:r>
            <a:r>
              <a:rPr lang="en-US" dirty="0" smtClean="0">
                <a:solidFill>
                  <a:srgbClr val="00B050"/>
                </a:solidFill>
              </a:rPr>
              <a:t>      = </a:t>
            </a:r>
            <a:r>
              <a:rPr lang="mr-IN" dirty="0" smtClean="0">
                <a:solidFill>
                  <a:srgbClr val="00B050"/>
                </a:solidFill>
              </a:rPr>
              <a:t>3 </a:t>
            </a:r>
            <a:r>
              <a:rPr lang="en-US" dirty="0" smtClean="0">
                <a:solidFill>
                  <a:srgbClr val="00B050"/>
                </a:solidFill>
              </a:rPr>
              <a:t>X</a:t>
            </a:r>
            <a:r>
              <a:rPr lang="mr-IN" dirty="0" smtClean="0">
                <a:solidFill>
                  <a:srgbClr val="00B050"/>
                </a:solidFill>
              </a:rPr>
              <a:t> 5                                          </a:t>
            </a:r>
            <a:r>
              <a:rPr lang="en-US" dirty="0" smtClean="0">
                <a:solidFill>
                  <a:srgbClr val="00B050"/>
                </a:solidFill>
              </a:rPr>
              <a:t>= </a:t>
            </a:r>
            <a:r>
              <a:rPr lang="mr-IN" dirty="0" smtClean="0">
                <a:solidFill>
                  <a:srgbClr val="00B050"/>
                </a:solidFill>
              </a:rPr>
              <a:t>4</a:t>
            </a:r>
            <a:r>
              <a:rPr lang="en-US" dirty="0" smtClean="0">
                <a:solidFill>
                  <a:srgbClr val="00B050"/>
                </a:solidFill>
              </a:rPr>
              <a:t> X</a:t>
            </a:r>
            <a:r>
              <a:rPr lang="en-US" dirty="0">
                <a:solidFill>
                  <a:srgbClr val="00B050"/>
                </a:solidFill>
              </a:rPr>
              <a:t> </a:t>
            </a:r>
            <a:r>
              <a:rPr lang="mr-IN" dirty="0" smtClean="0">
                <a:solidFill>
                  <a:srgbClr val="00B050"/>
                </a:solidFill>
              </a:rPr>
              <a:t>2</a:t>
            </a:r>
            <a:endParaRPr lang="en-US" dirty="0" smtClean="0">
              <a:solidFill>
                <a:srgbClr val="00B050"/>
              </a:solidFill>
            </a:endParaRPr>
          </a:p>
          <a:p>
            <a:r>
              <a:rPr lang="en-US" dirty="0">
                <a:solidFill>
                  <a:srgbClr val="00B050"/>
                </a:solidFill>
              </a:rPr>
              <a:t> </a:t>
            </a:r>
            <a:r>
              <a:rPr lang="en-US" dirty="0" smtClean="0">
                <a:solidFill>
                  <a:srgbClr val="00B050"/>
                </a:solidFill>
              </a:rPr>
              <a:t>      =</a:t>
            </a:r>
            <a:r>
              <a:rPr lang="mr-IN" dirty="0" smtClean="0">
                <a:solidFill>
                  <a:srgbClr val="00B050"/>
                </a:solidFill>
              </a:rPr>
              <a:t> 15 </a:t>
            </a:r>
            <a:r>
              <a:rPr lang="en-US" dirty="0" smtClean="0">
                <a:solidFill>
                  <a:srgbClr val="00B050"/>
                </a:solidFill>
              </a:rPr>
              <a:t>X</a:t>
            </a:r>
            <a:r>
              <a:rPr lang="mr-IN" dirty="0" smtClean="0">
                <a:solidFill>
                  <a:srgbClr val="00B050"/>
                </a:solidFill>
              </a:rPr>
              <a:t> </a:t>
            </a:r>
            <a:r>
              <a:rPr lang="mr-IN" dirty="0" smtClean="0">
                <a:solidFill>
                  <a:srgbClr val="FF0000"/>
                </a:solidFill>
              </a:rPr>
              <a:t>1</a:t>
            </a:r>
            <a:r>
              <a:rPr lang="en-US" dirty="0" smtClean="0">
                <a:solidFill>
                  <a:srgbClr val="00B050"/>
                </a:solidFill>
              </a:rPr>
              <a:t>  = </a:t>
            </a:r>
            <a:r>
              <a:rPr lang="mr-IN" dirty="0" smtClean="0">
                <a:solidFill>
                  <a:srgbClr val="00B050"/>
                </a:solidFill>
              </a:rPr>
              <a:t>5</a:t>
            </a:r>
            <a:r>
              <a:rPr lang="en-US" dirty="0" smtClean="0">
                <a:solidFill>
                  <a:srgbClr val="00B050"/>
                </a:solidFill>
              </a:rPr>
              <a:t> X</a:t>
            </a:r>
            <a:r>
              <a:rPr lang="en-US" dirty="0">
                <a:solidFill>
                  <a:srgbClr val="00B050"/>
                </a:solidFill>
              </a:rPr>
              <a:t> </a:t>
            </a:r>
            <a:r>
              <a:rPr lang="mr-IN" dirty="0" smtClean="0">
                <a:solidFill>
                  <a:srgbClr val="00B050"/>
                </a:solidFill>
              </a:rPr>
              <a:t>3</a:t>
            </a:r>
            <a:r>
              <a:rPr lang="en-US" dirty="0" smtClean="0">
                <a:solidFill>
                  <a:srgbClr val="00B050"/>
                </a:solidFill>
              </a:rPr>
              <a:t> X</a:t>
            </a:r>
            <a:r>
              <a:rPr lang="en-US" dirty="0">
                <a:solidFill>
                  <a:srgbClr val="00B050"/>
                </a:solidFill>
              </a:rPr>
              <a:t> </a:t>
            </a:r>
            <a:r>
              <a:rPr lang="mr-IN" dirty="0" smtClean="0">
                <a:solidFill>
                  <a:srgbClr val="FF0000"/>
                </a:solidFill>
              </a:rPr>
              <a:t>1</a:t>
            </a:r>
            <a:r>
              <a:rPr lang="mr-IN" dirty="0" smtClean="0">
                <a:solidFill>
                  <a:srgbClr val="00B050"/>
                </a:solidFill>
              </a:rPr>
              <a:t>                             </a:t>
            </a:r>
            <a:r>
              <a:rPr lang="en-US" dirty="0" smtClean="0">
                <a:solidFill>
                  <a:srgbClr val="00B050"/>
                </a:solidFill>
              </a:rPr>
              <a:t> =</a:t>
            </a:r>
            <a:r>
              <a:rPr lang="en-US" dirty="0">
                <a:solidFill>
                  <a:srgbClr val="00B050"/>
                </a:solidFill>
              </a:rPr>
              <a:t> </a:t>
            </a:r>
            <a:r>
              <a:rPr lang="mr-IN" dirty="0" smtClean="0">
                <a:solidFill>
                  <a:srgbClr val="00B050"/>
                </a:solidFill>
              </a:rPr>
              <a:t>8</a:t>
            </a:r>
            <a:r>
              <a:rPr lang="en-US" dirty="0" smtClean="0">
                <a:solidFill>
                  <a:srgbClr val="00B050"/>
                </a:solidFill>
              </a:rPr>
              <a:t> X</a:t>
            </a:r>
            <a:r>
              <a:rPr lang="en-US" dirty="0">
                <a:solidFill>
                  <a:srgbClr val="00B050"/>
                </a:solidFill>
              </a:rPr>
              <a:t> </a:t>
            </a:r>
            <a:r>
              <a:rPr lang="mr-IN" dirty="0" smtClean="0">
                <a:solidFill>
                  <a:srgbClr val="00B050"/>
                </a:solidFill>
              </a:rPr>
              <a:t>1</a:t>
            </a:r>
            <a:r>
              <a:rPr lang="en-US" dirty="0" smtClean="0">
                <a:solidFill>
                  <a:srgbClr val="00B050"/>
                </a:solidFill>
              </a:rPr>
              <a:t> = </a:t>
            </a:r>
            <a:r>
              <a:rPr lang="mr-IN" dirty="0" smtClean="0">
                <a:solidFill>
                  <a:srgbClr val="00B050"/>
                </a:solidFill>
              </a:rPr>
              <a:t>2 </a:t>
            </a:r>
            <a:r>
              <a:rPr lang="en-US" dirty="0" smtClean="0">
                <a:solidFill>
                  <a:srgbClr val="00B050"/>
                </a:solidFill>
              </a:rPr>
              <a:t>X</a:t>
            </a:r>
            <a:r>
              <a:rPr lang="en-US" dirty="0">
                <a:solidFill>
                  <a:srgbClr val="00B050"/>
                </a:solidFill>
              </a:rPr>
              <a:t> </a:t>
            </a:r>
            <a:r>
              <a:rPr lang="mr-IN" dirty="0" smtClean="0">
                <a:solidFill>
                  <a:srgbClr val="00B050"/>
                </a:solidFill>
              </a:rPr>
              <a:t>2</a:t>
            </a:r>
            <a:r>
              <a:rPr lang="en-US" dirty="0" smtClean="0">
                <a:solidFill>
                  <a:srgbClr val="00B050"/>
                </a:solidFill>
              </a:rPr>
              <a:t> X</a:t>
            </a:r>
            <a:r>
              <a:rPr lang="en-US" dirty="0">
                <a:solidFill>
                  <a:srgbClr val="00B050"/>
                </a:solidFill>
              </a:rPr>
              <a:t> </a:t>
            </a:r>
            <a:r>
              <a:rPr lang="mr-IN" dirty="0" smtClean="0">
                <a:solidFill>
                  <a:srgbClr val="00B050"/>
                </a:solidFill>
              </a:rPr>
              <a:t>2</a:t>
            </a:r>
            <a:r>
              <a:rPr lang="en-US" dirty="0" smtClean="0">
                <a:solidFill>
                  <a:srgbClr val="00B050"/>
                </a:solidFill>
              </a:rPr>
              <a:t> X</a:t>
            </a:r>
            <a:r>
              <a:rPr lang="en-US" dirty="0">
                <a:solidFill>
                  <a:srgbClr val="00B050"/>
                </a:solidFill>
              </a:rPr>
              <a:t> </a:t>
            </a:r>
            <a:r>
              <a:rPr lang="mr-IN" dirty="0" smtClean="0">
                <a:solidFill>
                  <a:srgbClr val="FF0000"/>
                </a:solidFill>
              </a:rPr>
              <a:t>1</a:t>
            </a:r>
          </a:p>
          <a:p>
            <a:r>
              <a:rPr lang="mr-IN" dirty="0" smtClean="0">
                <a:solidFill>
                  <a:srgbClr val="00B050"/>
                </a:solidFill>
              </a:rPr>
              <a:t>   </a:t>
            </a:r>
            <a:r>
              <a:rPr lang="en-US" dirty="0" smtClean="0">
                <a:solidFill>
                  <a:srgbClr val="00B050"/>
                </a:solidFill>
              </a:rPr>
              <a:t> =</a:t>
            </a:r>
            <a:r>
              <a:rPr lang="mr-IN" dirty="0" smtClean="0">
                <a:solidFill>
                  <a:srgbClr val="00B050"/>
                </a:solidFill>
              </a:rPr>
              <a:t> </a:t>
            </a:r>
            <a:r>
              <a:rPr lang="mr-IN" dirty="0" smtClean="0">
                <a:solidFill>
                  <a:srgbClr val="FF0000"/>
                </a:solidFill>
              </a:rPr>
              <a:t>1</a:t>
            </a:r>
            <a:r>
              <a:rPr lang="en-US" dirty="0" smtClean="0">
                <a:solidFill>
                  <a:srgbClr val="00B050"/>
                </a:solidFill>
              </a:rPr>
              <a:t> X</a:t>
            </a:r>
            <a:r>
              <a:rPr lang="en-US" dirty="0">
                <a:solidFill>
                  <a:srgbClr val="00B050"/>
                </a:solidFill>
              </a:rPr>
              <a:t> </a:t>
            </a:r>
            <a:r>
              <a:rPr lang="mr-IN" dirty="0" smtClean="0">
                <a:solidFill>
                  <a:srgbClr val="00B050"/>
                </a:solidFill>
              </a:rPr>
              <a:t>15</a:t>
            </a:r>
            <a:r>
              <a:rPr lang="en-US" dirty="0">
                <a:solidFill>
                  <a:srgbClr val="00B050"/>
                </a:solidFill>
              </a:rPr>
              <a:t> </a:t>
            </a:r>
            <a:r>
              <a:rPr lang="en-US" dirty="0" smtClean="0">
                <a:solidFill>
                  <a:srgbClr val="00B050"/>
                </a:solidFill>
              </a:rPr>
              <a:t> = </a:t>
            </a:r>
            <a:r>
              <a:rPr lang="mr-IN" dirty="0" smtClean="0">
                <a:solidFill>
                  <a:srgbClr val="FF0000"/>
                </a:solidFill>
              </a:rPr>
              <a:t>1</a:t>
            </a:r>
            <a:r>
              <a:rPr lang="en-US" dirty="0" smtClean="0">
                <a:solidFill>
                  <a:srgbClr val="FF0000"/>
                </a:solidFill>
              </a:rPr>
              <a:t> </a:t>
            </a:r>
            <a:r>
              <a:rPr lang="en-US" dirty="0" smtClean="0">
                <a:solidFill>
                  <a:srgbClr val="00B050"/>
                </a:solidFill>
              </a:rPr>
              <a:t>X</a:t>
            </a:r>
            <a:r>
              <a:rPr lang="en-US" dirty="0">
                <a:solidFill>
                  <a:srgbClr val="00B050"/>
                </a:solidFill>
              </a:rPr>
              <a:t> </a:t>
            </a:r>
            <a:r>
              <a:rPr lang="mr-IN" dirty="0" smtClean="0">
                <a:solidFill>
                  <a:srgbClr val="00B050"/>
                </a:solidFill>
              </a:rPr>
              <a:t>5</a:t>
            </a:r>
            <a:r>
              <a:rPr lang="en-US" dirty="0" smtClean="0">
                <a:solidFill>
                  <a:srgbClr val="00B050"/>
                </a:solidFill>
              </a:rPr>
              <a:t> X</a:t>
            </a:r>
            <a:r>
              <a:rPr lang="en-US" dirty="0">
                <a:solidFill>
                  <a:srgbClr val="00B050"/>
                </a:solidFill>
              </a:rPr>
              <a:t> </a:t>
            </a:r>
            <a:r>
              <a:rPr lang="mr-IN" dirty="0" smtClean="0">
                <a:solidFill>
                  <a:srgbClr val="00B050"/>
                </a:solidFill>
              </a:rPr>
              <a:t>3                              </a:t>
            </a:r>
            <a:r>
              <a:rPr lang="en-US" dirty="0" smtClean="0">
                <a:solidFill>
                  <a:srgbClr val="00B050"/>
                </a:solidFill>
              </a:rPr>
              <a:t> = </a:t>
            </a:r>
            <a:r>
              <a:rPr lang="mr-IN" dirty="0" smtClean="0">
                <a:solidFill>
                  <a:srgbClr val="00B050"/>
                </a:solidFill>
              </a:rPr>
              <a:t>1</a:t>
            </a:r>
            <a:r>
              <a:rPr lang="en-US" dirty="0" smtClean="0">
                <a:solidFill>
                  <a:srgbClr val="00B050"/>
                </a:solidFill>
              </a:rPr>
              <a:t> X</a:t>
            </a:r>
            <a:r>
              <a:rPr lang="en-US" dirty="0">
                <a:solidFill>
                  <a:srgbClr val="00B050"/>
                </a:solidFill>
              </a:rPr>
              <a:t> </a:t>
            </a:r>
            <a:r>
              <a:rPr lang="mr-IN" dirty="0" smtClean="0">
                <a:solidFill>
                  <a:srgbClr val="00B050"/>
                </a:solidFill>
              </a:rPr>
              <a:t>8</a:t>
            </a:r>
            <a:r>
              <a:rPr lang="en-US" dirty="0" smtClean="0">
                <a:solidFill>
                  <a:srgbClr val="00B050"/>
                </a:solidFill>
              </a:rPr>
              <a:t> =</a:t>
            </a:r>
            <a:r>
              <a:rPr lang="mr-IN" dirty="0" smtClean="0">
                <a:solidFill>
                  <a:srgbClr val="FF0000"/>
                </a:solidFill>
              </a:rPr>
              <a:t>1</a:t>
            </a:r>
            <a:r>
              <a:rPr lang="en-US" dirty="0" smtClean="0">
                <a:solidFill>
                  <a:srgbClr val="00B050"/>
                </a:solidFill>
              </a:rPr>
              <a:t> X</a:t>
            </a:r>
            <a:r>
              <a:rPr lang="en-US" dirty="0">
                <a:solidFill>
                  <a:srgbClr val="00B050"/>
                </a:solidFill>
              </a:rPr>
              <a:t> </a:t>
            </a:r>
            <a:r>
              <a:rPr lang="mr-IN" dirty="0" smtClean="0">
                <a:solidFill>
                  <a:srgbClr val="00B050"/>
                </a:solidFill>
              </a:rPr>
              <a:t>2</a:t>
            </a:r>
            <a:r>
              <a:rPr lang="en-US" dirty="0" smtClean="0">
                <a:solidFill>
                  <a:srgbClr val="00B050"/>
                </a:solidFill>
              </a:rPr>
              <a:t> X </a:t>
            </a:r>
            <a:r>
              <a:rPr lang="mr-IN" dirty="0" smtClean="0">
                <a:solidFill>
                  <a:srgbClr val="00B050"/>
                </a:solidFill>
              </a:rPr>
              <a:t>2</a:t>
            </a:r>
            <a:r>
              <a:rPr lang="en-US" dirty="0" smtClean="0">
                <a:solidFill>
                  <a:srgbClr val="00B050"/>
                </a:solidFill>
              </a:rPr>
              <a:t> X</a:t>
            </a:r>
            <a:r>
              <a:rPr lang="en-US" dirty="0">
                <a:solidFill>
                  <a:srgbClr val="00B050"/>
                </a:solidFill>
              </a:rPr>
              <a:t> </a:t>
            </a:r>
            <a:r>
              <a:rPr lang="mr-IN" dirty="0" smtClean="0">
                <a:solidFill>
                  <a:srgbClr val="00B050"/>
                </a:solidFill>
              </a:rPr>
              <a:t>2</a:t>
            </a:r>
            <a:endParaRPr lang="en-US" dirty="0" smtClean="0">
              <a:solidFill>
                <a:srgbClr val="00B050"/>
              </a:solidFill>
            </a:endParaRPr>
          </a:p>
          <a:p>
            <a:r>
              <a:rPr lang="mr-IN" dirty="0"/>
              <a:t>या दोनही संख्यांच्या विभाजकांमध्ये </a:t>
            </a:r>
            <a:r>
              <a:rPr lang="mr-IN" dirty="0">
                <a:solidFill>
                  <a:srgbClr val="FF0000"/>
                </a:solidFill>
              </a:rPr>
              <a:t>1</a:t>
            </a:r>
            <a:r>
              <a:rPr lang="mr-IN" dirty="0"/>
              <a:t> हा एकमेव सामाईक विभाजक आहे</a:t>
            </a:r>
            <a:r>
              <a:rPr lang="mr-IN" dirty="0" smtClean="0"/>
              <a:t>.</a:t>
            </a:r>
            <a:endParaRPr lang="en-US" dirty="0" smtClean="0"/>
          </a:p>
          <a:p>
            <a:r>
              <a:rPr lang="mr-IN" dirty="0">
                <a:solidFill>
                  <a:srgbClr val="00B050"/>
                </a:solidFill>
              </a:rPr>
              <a:t>उदा</a:t>
            </a:r>
            <a:endParaRPr lang="en-US" dirty="0" smtClean="0"/>
          </a:p>
          <a:p>
            <a:endParaRPr lang="en-US" dirty="0" smtClean="0">
              <a:solidFill>
                <a:schemeClr val="tx1">
                  <a:lumMod val="95000"/>
                  <a:lumOff val="5000"/>
                </a:schemeClr>
              </a:solidFill>
            </a:endParaRPr>
          </a:p>
          <a:p>
            <a:endParaRPr lang="mr-IN" dirty="0" smtClean="0">
              <a:solidFill>
                <a:schemeClr val="tx1">
                  <a:lumMod val="95000"/>
                  <a:lumOff val="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58246599"/>
              </p:ext>
            </p:extLst>
          </p:nvPr>
        </p:nvGraphicFramePr>
        <p:xfrm>
          <a:off x="1069676" y="4256496"/>
          <a:ext cx="9937630" cy="2103120"/>
        </p:xfrm>
        <a:graphic>
          <a:graphicData uri="http://schemas.openxmlformats.org/drawingml/2006/table">
            <a:tbl>
              <a:tblPr firstRow="1" bandRow="1">
                <a:tableStyleId>{5C22544A-7EE6-4342-B048-85BDC9FD1C3A}</a:tableStyleId>
              </a:tblPr>
              <a:tblGrid>
                <a:gridCol w="1987526"/>
                <a:gridCol w="1987526"/>
                <a:gridCol w="1987526"/>
                <a:gridCol w="1987526"/>
                <a:gridCol w="1987526"/>
              </a:tblGrid>
              <a:tr h="296014">
                <a:tc>
                  <a:txBody>
                    <a:bodyPr/>
                    <a:lstStyle/>
                    <a:p>
                      <a:pPr algn="ctr"/>
                      <a:r>
                        <a:rPr lang="mr-IN" b="1" dirty="0" smtClean="0"/>
                        <a:t>संख्या</a:t>
                      </a:r>
                      <a:r>
                        <a:rPr lang="mr-IN" b="1" baseline="0" dirty="0" smtClean="0"/>
                        <a:t> 1 </a:t>
                      </a:r>
                      <a:endParaRPr lang="en-IN"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b="1" dirty="0" smtClean="0"/>
                        <a:t>संख्या</a:t>
                      </a:r>
                      <a:r>
                        <a:rPr lang="mr-IN" b="1" baseline="0" dirty="0" smtClean="0"/>
                        <a:t> 2 </a:t>
                      </a:r>
                      <a:endParaRPr lang="en-IN" b="1" dirty="0" smtClean="0"/>
                    </a:p>
                  </a:txBody>
                  <a:tcPr/>
                </a:tc>
                <a:tc>
                  <a:txBody>
                    <a:bodyPr/>
                    <a:lstStyle/>
                    <a:p>
                      <a:pPr algn="ctr"/>
                      <a:r>
                        <a:rPr lang="mr-IN" baseline="0" dirty="0" smtClean="0"/>
                        <a:t>अवयव 1</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baseline="0" dirty="0" smtClean="0"/>
                        <a:t>अवयव 2</a:t>
                      </a:r>
                      <a:endParaRPr lang="en-IN" dirty="0" smtClean="0"/>
                    </a:p>
                  </a:txBody>
                  <a:tcPr/>
                </a:tc>
                <a:tc>
                  <a:txBody>
                    <a:bodyPr/>
                    <a:lstStyle/>
                    <a:p>
                      <a:pPr algn="ctr"/>
                      <a:r>
                        <a:rPr lang="mr-IN" dirty="0" smtClean="0"/>
                        <a:t>सामाईक</a:t>
                      </a:r>
                      <a:r>
                        <a:rPr lang="mr-IN" baseline="0" dirty="0" smtClean="0"/>
                        <a:t> विभाजक</a:t>
                      </a:r>
                      <a:endParaRPr lang="en-IN" dirty="0"/>
                    </a:p>
                  </a:txBody>
                  <a:tcPr/>
                </a:tc>
              </a:tr>
              <a:tr h="296014">
                <a:tc>
                  <a:txBody>
                    <a:bodyPr/>
                    <a:lstStyle/>
                    <a:p>
                      <a:pPr algn="ctr"/>
                      <a:r>
                        <a:rPr lang="mr-IN" dirty="0" smtClean="0"/>
                        <a:t>17</a:t>
                      </a:r>
                      <a:endParaRPr lang="en-IN" dirty="0"/>
                    </a:p>
                  </a:txBody>
                  <a:tcPr/>
                </a:tc>
                <a:tc>
                  <a:txBody>
                    <a:bodyPr/>
                    <a:lstStyle/>
                    <a:p>
                      <a:pPr algn="ctr"/>
                      <a:r>
                        <a:rPr lang="mr-IN" dirty="0" smtClean="0"/>
                        <a:t>5</a:t>
                      </a:r>
                      <a:endParaRPr lang="en-IN" dirty="0"/>
                    </a:p>
                  </a:txBody>
                  <a:tcPr/>
                </a:tc>
                <a:tc>
                  <a:txBody>
                    <a:bodyPr/>
                    <a:lstStyle/>
                    <a:p>
                      <a:pPr algn="ctr"/>
                      <a:r>
                        <a:rPr lang="mr-IN" dirty="0" smtClean="0">
                          <a:solidFill>
                            <a:srgbClr val="FF0000"/>
                          </a:solidFill>
                        </a:rPr>
                        <a:t>1</a:t>
                      </a:r>
                      <a:r>
                        <a:rPr lang="en-US" baseline="0" dirty="0" smtClean="0"/>
                        <a:t> X </a:t>
                      </a:r>
                      <a:r>
                        <a:rPr lang="mr-IN" dirty="0" smtClean="0"/>
                        <a:t>17</a:t>
                      </a:r>
                      <a:endParaRPr lang="en-IN" dirty="0"/>
                    </a:p>
                  </a:txBody>
                  <a:tcPr/>
                </a:tc>
                <a:tc>
                  <a:txBody>
                    <a:bodyPr/>
                    <a:lstStyle/>
                    <a:p>
                      <a:pPr algn="ctr"/>
                      <a:r>
                        <a:rPr lang="mr-IN" dirty="0" smtClean="0">
                          <a:solidFill>
                            <a:srgbClr val="FF0000"/>
                          </a:solidFill>
                        </a:rPr>
                        <a:t>1</a:t>
                      </a:r>
                      <a:r>
                        <a:rPr lang="en-US" dirty="0" smtClean="0"/>
                        <a:t>X</a:t>
                      </a:r>
                      <a:r>
                        <a:rPr lang="mr-IN" dirty="0" smtClean="0"/>
                        <a:t>5</a:t>
                      </a:r>
                      <a:endParaRPr lang="en-IN" dirty="0"/>
                    </a:p>
                  </a:txBody>
                  <a:tcPr/>
                </a:tc>
                <a:tc>
                  <a:txBody>
                    <a:bodyPr/>
                    <a:lstStyle/>
                    <a:p>
                      <a:pPr algn="ctr"/>
                      <a:r>
                        <a:rPr lang="mr-IN" dirty="0" smtClean="0">
                          <a:solidFill>
                            <a:srgbClr val="FF0000"/>
                          </a:solidFill>
                        </a:rPr>
                        <a:t>1</a:t>
                      </a:r>
                      <a:endParaRPr lang="en-IN" dirty="0">
                        <a:solidFill>
                          <a:srgbClr val="FF0000"/>
                        </a:solidFill>
                      </a:endParaRPr>
                    </a:p>
                  </a:txBody>
                  <a:tcPr/>
                </a:tc>
              </a:tr>
              <a:tr h="296014">
                <a:tc>
                  <a:txBody>
                    <a:bodyPr/>
                    <a:lstStyle/>
                    <a:p>
                      <a:pPr algn="ctr"/>
                      <a:r>
                        <a:rPr lang="mr-IN" dirty="0" smtClean="0"/>
                        <a:t>9</a:t>
                      </a:r>
                      <a:endParaRPr lang="en-IN" dirty="0"/>
                    </a:p>
                  </a:txBody>
                  <a:tcPr/>
                </a:tc>
                <a:tc>
                  <a:txBody>
                    <a:bodyPr/>
                    <a:lstStyle/>
                    <a:p>
                      <a:pPr algn="ctr"/>
                      <a:r>
                        <a:rPr lang="mr-IN" dirty="0" smtClean="0"/>
                        <a:t>16</a:t>
                      </a:r>
                      <a:endParaRPr lang="en-IN" dirty="0"/>
                    </a:p>
                  </a:txBody>
                  <a:tcPr/>
                </a:tc>
                <a:tc>
                  <a:txBody>
                    <a:bodyPr/>
                    <a:lstStyle/>
                    <a:p>
                      <a:pPr algn="ctr"/>
                      <a:r>
                        <a:rPr lang="mr-IN" dirty="0" smtClean="0"/>
                        <a:t>9</a:t>
                      </a:r>
                      <a:r>
                        <a:rPr lang="en-US" dirty="0" smtClean="0"/>
                        <a:t>X</a:t>
                      </a:r>
                      <a:r>
                        <a:rPr lang="mr-IN" dirty="0" smtClean="0"/>
                        <a:t>1</a:t>
                      </a:r>
                      <a:r>
                        <a:rPr lang="en-US" dirty="0" smtClean="0"/>
                        <a:t>=</a:t>
                      </a:r>
                      <a:r>
                        <a:rPr lang="mr-IN" dirty="0" smtClean="0"/>
                        <a:t>3</a:t>
                      </a:r>
                      <a:r>
                        <a:rPr lang="en-US" dirty="0" smtClean="0"/>
                        <a:t>X</a:t>
                      </a:r>
                      <a:r>
                        <a:rPr lang="mr-IN" baseline="0" dirty="0" smtClean="0"/>
                        <a:t>3</a:t>
                      </a:r>
                      <a:r>
                        <a:rPr lang="en-US" baseline="0" dirty="0" smtClean="0"/>
                        <a:t>X</a:t>
                      </a:r>
                      <a:r>
                        <a:rPr lang="mr-IN" baseline="0" dirty="0" smtClean="0">
                          <a:solidFill>
                            <a:srgbClr val="FF0000"/>
                          </a:solidFill>
                        </a:rPr>
                        <a:t>1</a:t>
                      </a:r>
                      <a:endParaRPr lang="en-IN" dirty="0">
                        <a:solidFill>
                          <a:srgbClr val="FF0000"/>
                        </a:solidFill>
                      </a:endParaRPr>
                    </a:p>
                  </a:txBody>
                  <a:tcPr/>
                </a:tc>
                <a:tc>
                  <a:txBody>
                    <a:bodyPr/>
                    <a:lstStyle/>
                    <a:p>
                      <a:pPr algn="ctr"/>
                      <a:r>
                        <a:rPr lang="mr-IN" dirty="0" smtClean="0"/>
                        <a:t>16</a:t>
                      </a:r>
                      <a:r>
                        <a:rPr lang="en-US" dirty="0" smtClean="0"/>
                        <a:t>X</a:t>
                      </a:r>
                      <a:r>
                        <a:rPr lang="mr-IN" baseline="0" dirty="0" smtClean="0"/>
                        <a:t>1</a:t>
                      </a:r>
                      <a:r>
                        <a:rPr lang="en-US" baseline="0" dirty="0" smtClean="0"/>
                        <a:t>=</a:t>
                      </a:r>
                      <a:r>
                        <a:rPr lang="mr-IN" baseline="0" dirty="0" smtClean="0"/>
                        <a:t>2</a:t>
                      </a:r>
                      <a:r>
                        <a:rPr lang="en-US" baseline="0" dirty="0" smtClean="0"/>
                        <a:t>X</a:t>
                      </a:r>
                      <a:r>
                        <a:rPr lang="mr-IN" baseline="0" dirty="0" smtClean="0"/>
                        <a:t>8</a:t>
                      </a:r>
                      <a:r>
                        <a:rPr lang="en-US" baseline="0" dirty="0" smtClean="0"/>
                        <a:t>=</a:t>
                      </a:r>
                      <a:r>
                        <a:rPr lang="mr-IN" baseline="0" dirty="0" smtClean="0"/>
                        <a:t>4</a:t>
                      </a:r>
                      <a:r>
                        <a:rPr lang="en-US" baseline="0" dirty="0" smtClean="0"/>
                        <a:t>X</a:t>
                      </a:r>
                      <a:r>
                        <a:rPr lang="mr-IN" baseline="0" dirty="0" smtClean="0"/>
                        <a:t>4 </a:t>
                      </a:r>
                      <a:r>
                        <a:rPr lang="en-US" baseline="0" dirty="0" smtClean="0"/>
                        <a:t>=</a:t>
                      </a:r>
                      <a:r>
                        <a:rPr lang="mr-IN" baseline="0" dirty="0" smtClean="0"/>
                        <a:t>2</a:t>
                      </a:r>
                      <a:r>
                        <a:rPr lang="en-US" baseline="0" dirty="0" smtClean="0"/>
                        <a:t>X</a:t>
                      </a:r>
                      <a:r>
                        <a:rPr lang="mr-IN" baseline="0" dirty="0" smtClean="0"/>
                        <a:t>2</a:t>
                      </a:r>
                      <a:r>
                        <a:rPr lang="en-US" baseline="0" dirty="0" smtClean="0"/>
                        <a:t>X</a:t>
                      </a:r>
                      <a:r>
                        <a:rPr lang="mr-IN" baseline="0" dirty="0" smtClean="0"/>
                        <a:t>2</a:t>
                      </a:r>
                      <a:r>
                        <a:rPr lang="en-US" baseline="0" dirty="0" smtClean="0"/>
                        <a:t>X</a:t>
                      </a:r>
                      <a:r>
                        <a:rPr lang="mr-IN" baseline="0" dirty="0" smtClean="0"/>
                        <a:t>2</a:t>
                      </a:r>
                      <a:r>
                        <a:rPr lang="en-US" baseline="0" dirty="0" smtClean="0"/>
                        <a:t>X</a:t>
                      </a:r>
                      <a:r>
                        <a:rPr lang="mr-IN" baseline="0" dirty="0" smtClean="0">
                          <a:solidFill>
                            <a:srgbClr val="FF0000"/>
                          </a:solidFill>
                        </a:rPr>
                        <a:t>1</a:t>
                      </a:r>
                      <a:endParaRPr lang="en-IN" dirty="0">
                        <a:solidFill>
                          <a:srgbClr val="FF0000"/>
                        </a:solidFill>
                      </a:endParaRPr>
                    </a:p>
                  </a:txBody>
                  <a:tcPr/>
                </a:tc>
                <a:tc>
                  <a:txBody>
                    <a:bodyPr/>
                    <a:lstStyle/>
                    <a:p>
                      <a:pPr algn="ctr"/>
                      <a:r>
                        <a:rPr lang="mr-IN" dirty="0" smtClean="0">
                          <a:solidFill>
                            <a:srgbClr val="FF0000"/>
                          </a:solidFill>
                        </a:rPr>
                        <a:t>1</a:t>
                      </a:r>
                      <a:endParaRPr lang="en-IN" dirty="0">
                        <a:solidFill>
                          <a:srgbClr val="FF0000"/>
                        </a:solidFill>
                      </a:endParaRPr>
                    </a:p>
                  </a:txBody>
                  <a:tcPr/>
                </a:tc>
              </a:tr>
              <a:tr h="296014">
                <a:tc>
                  <a:txBody>
                    <a:bodyPr/>
                    <a:lstStyle/>
                    <a:p>
                      <a:pPr algn="ctr"/>
                      <a:r>
                        <a:rPr lang="mr-IN" dirty="0" smtClean="0"/>
                        <a:t>7</a:t>
                      </a:r>
                      <a:endParaRPr lang="en-IN" dirty="0"/>
                    </a:p>
                  </a:txBody>
                  <a:tcPr/>
                </a:tc>
                <a:tc>
                  <a:txBody>
                    <a:bodyPr/>
                    <a:lstStyle/>
                    <a:p>
                      <a:pPr algn="ctr"/>
                      <a:r>
                        <a:rPr lang="mr-IN" dirty="0" smtClean="0"/>
                        <a:t>22</a:t>
                      </a:r>
                      <a:endParaRPr lang="en-IN" dirty="0"/>
                    </a:p>
                  </a:txBody>
                  <a:tcPr/>
                </a:tc>
                <a:tc>
                  <a:txBody>
                    <a:bodyPr/>
                    <a:lstStyle/>
                    <a:p>
                      <a:pPr algn="ctr"/>
                      <a:r>
                        <a:rPr lang="mr-IN" dirty="0" smtClean="0"/>
                        <a:t>7</a:t>
                      </a:r>
                      <a:r>
                        <a:rPr lang="en-US" dirty="0" smtClean="0"/>
                        <a:t>X</a:t>
                      </a:r>
                      <a:r>
                        <a:rPr lang="mr-IN" dirty="0" smtClean="0">
                          <a:solidFill>
                            <a:srgbClr val="FF0000"/>
                          </a:solidFill>
                        </a:rPr>
                        <a:t>1</a:t>
                      </a:r>
                      <a:endParaRPr lang="en-IN" dirty="0">
                        <a:solidFill>
                          <a:srgbClr val="FF0000"/>
                        </a:solidFill>
                      </a:endParaRPr>
                    </a:p>
                  </a:txBody>
                  <a:tcPr/>
                </a:tc>
                <a:tc>
                  <a:txBody>
                    <a:bodyPr/>
                    <a:lstStyle/>
                    <a:p>
                      <a:pPr algn="ctr"/>
                      <a:r>
                        <a:rPr lang="mr-IN" dirty="0" smtClean="0"/>
                        <a:t>11</a:t>
                      </a:r>
                      <a:r>
                        <a:rPr lang="en-US" dirty="0" smtClean="0"/>
                        <a:t>X</a:t>
                      </a:r>
                      <a:r>
                        <a:rPr lang="mr-IN" dirty="0" smtClean="0"/>
                        <a:t>2</a:t>
                      </a:r>
                      <a:r>
                        <a:rPr lang="en-US" dirty="0" smtClean="0"/>
                        <a:t>X</a:t>
                      </a:r>
                      <a:r>
                        <a:rPr lang="mr-IN" dirty="0" smtClean="0">
                          <a:solidFill>
                            <a:srgbClr val="FF0000"/>
                          </a:solidFill>
                        </a:rPr>
                        <a:t>1</a:t>
                      </a:r>
                      <a:endParaRPr lang="en-IN" dirty="0">
                        <a:solidFill>
                          <a:srgbClr val="FF0000"/>
                        </a:solidFill>
                      </a:endParaRPr>
                    </a:p>
                  </a:txBody>
                  <a:tcPr/>
                </a:tc>
                <a:tc>
                  <a:txBody>
                    <a:bodyPr/>
                    <a:lstStyle/>
                    <a:p>
                      <a:pPr algn="ctr"/>
                      <a:r>
                        <a:rPr lang="mr-IN" dirty="0" smtClean="0">
                          <a:solidFill>
                            <a:srgbClr val="FF0000"/>
                          </a:solidFill>
                        </a:rPr>
                        <a:t>1</a:t>
                      </a:r>
                      <a:endParaRPr lang="en-IN" dirty="0">
                        <a:solidFill>
                          <a:srgbClr val="FF0000"/>
                        </a:solidFill>
                      </a:endParaRPr>
                    </a:p>
                  </a:txBody>
                  <a:tcPr/>
                </a:tc>
              </a:tr>
              <a:tr h="296014">
                <a:tc>
                  <a:txBody>
                    <a:bodyPr/>
                    <a:lstStyle/>
                    <a:p>
                      <a:pPr algn="ctr"/>
                      <a:r>
                        <a:rPr lang="mr-IN" dirty="0" smtClean="0"/>
                        <a:t>11</a:t>
                      </a:r>
                      <a:endParaRPr lang="en-IN" dirty="0"/>
                    </a:p>
                  </a:txBody>
                  <a:tcPr/>
                </a:tc>
                <a:tc>
                  <a:txBody>
                    <a:bodyPr/>
                    <a:lstStyle/>
                    <a:p>
                      <a:pPr algn="ctr"/>
                      <a:r>
                        <a:rPr lang="mr-IN" dirty="0" smtClean="0"/>
                        <a:t>34</a:t>
                      </a:r>
                      <a:endParaRPr lang="en-IN" dirty="0"/>
                    </a:p>
                  </a:txBody>
                  <a:tcPr/>
                </a:tc>
                <a:tc>
                  <a:txBody>
                    <a:bodyPr/>
                    <a:lstStyle/>
                    <a:p>
                      <a:pPr algn="ctr"/>
                      <a:r>
                        <a:rPr lang="mr-IN" dirty="0" smtClean="0"/>
                        <a:t>11</a:t>
                      </a:r>
                      <a:r>
                        <a:rPr lang="en-US" dirty="0" smtClean="0"/>
                        <a:t>X</a:t>
                      </a:r>
                      <a:r>
                        <a:rPr lang="mr-IN" dirty="0" smtClean="0">
                          <a:solidFill>
                            <a:srgbClr val="FF0000"/>
                          </a:solidFill>
                        </a:rPr>
                        <a:t>1</a:t>
                      </a:r>
                      <a:endParaRPr lang="en-IN" dirty="0">
                        <a:solidFill>
                          <a:srgbClr val="FF0000"/>
                        </a:solidFill>
                      </a:endParaRPr>
                    </a:p>
                  </a:txBody>
                  <a:tcPr/>
                </a:tc>
                <a:tc>
                  <a:txBody>
                    <a:bodyPr/>
                    <a:lstStyle/>
                    <a:p>
                      <a:pPr algn="ctr"/>
                      <a:r>
                        <a:rPr lang="mr-IN" dirty="0" smtClean="0"/>
                        <a:t>17</a:t>
                      </a:r>
                      <a:r>
                        <a:rPr lang="en-US" dirty="0" smtClean="0"/>
                        <a:t>X</a:t>
                      </a:r>
                      <a:r>
                        <a:rPr lang="mr-IN" dirty="0" smtClean="0"/>
                        <a:t>2</a:t>
                      </a:r>
                      <a:r>
                        <a:rPr lang="en-US" baseline="0" dirty="0" smtClean="0"/>
                        <a:t>X</a:t>
                      </a:r>
                      <a:r>
                        <a:rPr lang="mr-IN" baseline="0" dirty="0" smtClean="0">
                          <a:solidFill>
                            <a:srgbClr val="FF0000"/>
                          </a:solidFill>
                        </a:rPr>
                        <a:t>1</a:t>
                      </a:r>
                      <a:endParaRPr lang="en-IN" dirty="0">
                        <a:solidFill>
                          <a:srgbClr val="FF0000"/>
                        </a:solidFill>
                      </a:endParaRPr>
                    </a:p>
                  </a:txBody>
                  <a:tcPr/>
                </a:tc>
                <a:tc>
                  <a:txBody>
                    <a:bodyPr/>
                    <a:lstStyle/>
                    <a:p>
                      <a:pPr algn="ctr"/>
                      <a:r>
                        <a:rPr lang="mr-IN" dirty="0" smtClean="0">
                          <a:solidFill>
                            <a:srgbClr val="FF0000"/>
                          </a:solidFill>
                        </a:rPr>
                        <a:t>1</a:t>
                      </a:r>
                      <a:endParaRPr lang="en-IN" dirty="0">
                        <a:solidFill>
                          <a:srgbClr val="FF0000"/>
                        </a:solidFill>
                      </a:endParaRPr>
                    </a:p>
                  </a:txBody>
                  <a:tcPr/>
                </a:tc>
              </a:tr>
            </a:tbl>
          </a:graphicData>
        </a:graphic>
      </p:graphicFrame>
      <p:cxnSp>
        <p:nvCxnSpPr>
          <p:cNvPr id="5" name="Straight Connector 4"/>
          <p:cNvCxnSpPr/>
          <p:nvPr/>
        </p:nvCxnSpPr>
        <p:spPr>
          <a:xfrm>
            <a:off x="6754483" y="2346385"/>
            <a:ext cx="17253" cy="1285336"/>
          </a:xfrm>
          <a:prstGeom prst="line">
            <a:avLst/>
          </a:prstGeom>
          <a:ln>
            <a:solidFill>
              <a:srgbClr val="1DF2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045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heel(1)">
                                      <p:cBhvr>
                                        <p:cTn id="10" dur="2000"/>
                                        <p:tgtEl>
                                          <p:spTgt spid="2">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heel(1)">
                                      <p:cBhvr>
                                        <p:cTn id="13" dur="2000"/>
                                        <p:tgtEl>
                                          <p:spTgt spid="2">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heel(1)">
                                      <p:cBhvr>
                                        <p:cTn id="16" dur="2000"/>
                                        <p:tgtEl>
                                          <p:spTgt spid="2">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heel(1)">
                                      <p:cBhvr>
                                        <p:cTn id="19" dur="2000"/>
                                        <p:tgtEl>
                                          <p:spTgt spid="2">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heel(1)">
                                      <p:cBhvr>
                                        <p:cTn id="22" dur="2000"/>
                                        <p:tgtEl>
                                          <p:spTgt spid="2">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heel(1)">
                                      <p:cBhvr>
                                        <p:cTn id="25" dur="2000"/>
                                        <p:tgtEl>
                                          <p:spTgt spid="2">
                                            <p:txEl>
                                              <p:pRg st="6" end="6"/>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heel(1)">
                                      <p:cBhvr>
                                        <p:cTn id="28" dur="2000"/>
                                        <p:tgtEl>
                                          <p:spTgt spid="2">
                                            <p:txEl>
                                              <p:pRg st="7" end="7"/>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heel(1)">
                                      <p:cBhvr>
                                        <p:cTn id="31" dur="2000"/>
                                        <p:tgtEl>
                                          <p:spTgt spid="2">
                                            <p:txEl>
                                              <p:pRg st="8" end="8"/>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heel(1)">
                                      <p:cBhvr>
                                        <p:cTn id="34" dur="2000"/>
                                        <p:tgtEl>
                                          <p:spTgt spid="2">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heel(1)">
                                      <p:cBhvr>
                                        <p:cTn id="3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9676" y="785003"/>
            <a:ext cx="9721970" cy="5570756"/>
          </a:xfrm>
          <a:prstGeom prst="rect">
            <a:avLst/>
          </a:prstGeom>
          <a:noFill/>
        </p:spPr>
        <p:txBody>
          <a:bodyPr wrap="square" rtlCol="0">
            <a:spAutoFit/>
          </a:bodyPr>
          <a:lstStyle/>
          <a:p>
            <a:pPr marL="285750" indent="-285750">
              <a:buFont typeface="Wingdings" panose="05000000000000000000" pitchFamily="2" charset="2"/>
              <a:buChar char="q"/>
            </a:pPr>
            <a:r>
              <a:rPr lang="mr-IN" b="1" dirty="0" smtClean="0">
                <a:solidFill>
                  <a:schemeClr val="accent4">
                    <a:lumMod val="75000"/>
                  </a:schemeClr>
                </a:solidFill>
              </a:rPr>
              <a:t>जाणून घेऊया</a:t>
            </a:r>
            <a:r>
              <a:rPr lang="en-IN" b="1" dirty="0" smtClean="0">
                <a:solidFill>
                  <a:schemeClr val="accent4">
                    <a:lumMod val="75000"/>
                  </a:schemeClr>
                </a:solidFill>
              </a:rPr>
              <a:t> </a:t>
            </a:r>
            <a:r>
              <a:rPr lang="en-IN" dirty="0" smtClean="0">
                <a:solidFill>
                  <a:schemeClr val="accent4">
                    <a:lumMod val="75000"/>
                  </a:schemeClr>
                </a:solidFill>
              </a:rPr>
              <a:t>:- </a:t>
            </a:r>
            <a:r>
              <a:rPr lang="mr-IN" dirty="0" smtClean="0">
                <a:solidFill>
                  <a:schemeClr val="accent4">
                    <a:lumMod val="75000"/>
                  </a:schemeClr>
                </a:solidFill>
              </a:rPr>
              <a:t>जोडमूळ </a:t>
            </a:r>
            <a:r>
              <a:rPr lang="mr-IN" dirty="0">
                <a:solidFill>
                  <a:schemeClr val="accent4">
                    <a:lumMod val="75000"/>
                  </a:schemeClr>
                </a:solidFill>
              </a:rPr>
              <a:t>संख्या (</a:t>
            </a:r>
            <a:r>
              <a:rPr lang="en-IN" dirty="0">
                <a:solidFill>
                  <a:schemeClr val="accent4">
                    <a:lumMod val="75000"/>
                  </a:schemeClr>
                </a:solidFill>
              </a:rPr>
              <a:t>Twin prime </a:t>
            </a:r>
            <a:r>
              <a:rPr lang="en-IN" dirty="0" smtClean="0">
                <a:solidFill>
                  <a:schemeClr val="accent4">
                    <a:lumMod val="75000"/>
                  </a:schemeClr>
                </a:solidFill>
              </a:rPr>
              <a:t>numbers) </a:t>
            </a:r>
            <a:r>
              <a:rPr lang="mr-IN" dirty="0" smtClean="0">
                <a:solidFill>
                  <a:schemeClr val="accent4">
                    <a:lumMod val="75000"/>
                  </a:schemeClr>
                </a:solidFill>
              </a:rPr>
              <a:t>ज्या </a:t>
            </a:r>
            <a:r>
              <a:rPr lang="mr-IN" dirty="0">
                <a:solidFill>
                  <a:schemeClr val="accent4">
                    <a:lumMod val="75000"/>
                  </a:schemeClr>
                </a:solidFill>
              </a:rPr>
              <a:t>दोन मूळ संख्यां तील फरक 2 आहे, त्या दोन मूळ संख्यां ना जोडमूळ संख्या असे </a:t>
            </a:r>
            <a:r>
              <a:rPr lang="mr-IN" dirty="0" smtClean="0">
                <a:solidFill>
                  <a:schemeClr val="accent4">
                    <a:lumMod val="75000"/>
                  </a:schemeClr>
                </a:solidFill>
              </a:rPr>
              <a:t>म्हणतात.</a:t>
            </a:r>
            <a:r>
              <a:rPr lang="en-IN" dirty="0" smtClean="0">
                <a:solidFill>
                  <a:schemeClr val="accent4">
                    <a:lumMod val="75000"/>
                  </a:schemeClr>
                </a:solidFill>
              </a:rPr>
              <a:t> </a:t>
            </a:r>
          </a:p>
          <a:p>
            <a:r>
              <a:rPr lang="en-IN" dirty="0">
                <a:solidFill>
                  <a:schemeClr val="accent4">
                    <a:lumMod val="75000"/>
                  </a:schemeClr>
                </a:solidFill>
              </a:rPr>
              <a:t> </a:t>
            </a:r>
            <a:r>
              <a:rPr lang="en-IN" dirty="0" smtClean="0">
                <a:solidFill>
                  <a:schemeClr val="accent4">
                    <a:lumMod val="75000"/>
                  </a:schemeClr>
                </a:solidFill>
              </a:rPr>
              <a:t>    </a:t>
            </a:r>
            <a:r>
              <a:rPr lang="en-US" dirty="0" smtClean="0">
                <a:solidFill>
                  <a:schemeClr val="accent4">
                    <a:lumMod val="75000"/>
                  </a:schemeClr>
                </a:solidFill>
                <a:latin typeface="Times New Roman" panose="02020603050405020304" pitchFamily="18" charset="0"/>
                <a:cs typeface="Times New Roman" panose="02020603050405020304" pitchFamily="18" charset="0"/>
              </a:rPr>
              <a:t>If </a:t>
            </a:r>
            <a:r>
              <a:rPr lang="en-US" dirty="0">
                <a:solidFill>
                  <a:schemeClr val="accent4">
                    <a:lumMod val="75000"/>
                  </a:schemeClr>
                </a:solidFill>
                <a:latin typeface="Times New Roman" panose="02020603050405020304" pitchFamily="18" charset="0"/>
                <a:cs typeface="Times New Roman" panose="02020603050405020304" pitchFamily="18" charset="0"/>
              </a:rPr>
              <a:t>the difference between two co-prime numbers is 2, the numbers are said to be twin prime </a:t>
            </a:r>
            <a:r>
              <a:rPr lang="en-US" dirty="0" smtClean="0">
                <a:solidFill>
                  <a:schemeClr val="accent4">
                    <a:lumMod val="75000"/>
                  </a:schemeClr>
                </a:solidFill>
                <a:latin typeface="Times New Roman" panose="02020603050405020304" pitchFamily="18" charset="0"/>
                <a:cs typeface="Times New Roman" panose="02020603050405020304" pitchFamily="18" charset="0"/>
              </a:rPr>
              <a:t>numbers.</a:t>
            </a:r>
          </a:p>
          <a:p>
            <a:r>
              <a:rPr lang="en-US" dirty="0">
                <a:solidFill>
                  <a:schemeClr val="accent4">
                    <a:lumMod val="75000"/>
                  </a:schemeClr>
                </a:solidFill>
              </a:rPr>
              <a:t> </a:t>
            </a:r>
            <a:r>
              <a:rPr lang="en-US" dirty="0" smtClean="0">
                <a:solidFill>
                  <a:schemeClr val="accent4">
                    <a:lumMod val="75000"/>
                  </a:schemeClr>
                </a:solidFill>
              </a:rPr>
              <a:t>    </a:t>
            </a:r>
            <a:r>
              <a:rPr lang="mr-IN" dirty="0" smtClean="0">
                <a:solidFill>
                  <a:schemeClr val="accent4">
                    <a:lumMod val="75000"/>
                  </a:schemeClr>
                </a:solidFill>
              </a:rPr>
              <a:t>जसेः </a:t>
            </a:r>
          </a:p>
          <a:p>
            <a:r>
              <a:rPr lang="mr-IN" dirty="0">
                <a:solidFill>
                  <a:schemeClr val="accent4">
                    <a:lumMod val="75000"/>
                  </a:schemeClr>
                </a:solidFill>
              </a:rPr>
              <a:t> </a:t>
            </a:r>
            <a:r>
              <a:rPr lang="mr-IN" dirty="0" smtClean="0">
                <a:solidFill>
                  <a:schemeClr val="accent4">
                    <a:lumMod val="75000"/>
                  </a:schemeClr>
                </a:solidFill>
              </a:rPr>
              <a:t> </a:t>
            </a:r>
            <a:endParaRPr lang="en-US" dirty="0" smtClean="0">
              <a:solidFill>
                <a:schemeClr val="accent4">
                  <a:lumMod val="75000"/>
                </a:schemeClr>
              </a:solidFill>
            </a:endParaRPr>
          </a:p>
          <a:p>
            <a:endParaRPr lang="en-US" dirty="0" smtClean="0">
              <a:solidFill>
                <a:schemeClr val="accent4">
                  <a:lumMod val="75000"/>
                </a:schemeClr>
              </a:solidFill>
            </a:endParaRPr>
          </a:p>
          <a:p>
            <a:pPr algn="ctr"/>
            <a:r>
              <a:rPr lang="mr-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सरावसंच </a:t>
            </a:r>
            <a:r>
              <a:rPr lang="mr-IN"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10</a:t>
            </a:r>
          </a:p>
          <a:p>
            <a:pPr algn="just"/>
            <a:r>
              <a:rPr lang="mr-IN" dirty="0" smtClean="0"/>
              <a:t>                                           </a:t>
            </a:r>
          </a:p>
          <a:p>
            <a:pPr algn="just"/>
            <a:r>
              <a:rPr lang="mr-IN" dirty="0">
                <a:solidFill>
                  <a:srgbClr val="7030A0"/>
                </a:solidFill>
              </a:rPr>
              <a:t> </a:t>
            </a:r>
            <a:r>
              <a:rPr lang="mr-IN" dirty="0" smtClean="0">
                <a:solidFill>
                  <a:srgbClr val="7030A0"/>
                </a:solidFill>
              </a:rPr>
              <a:t>                                     2.</a:t>
            </a:r>
            <a:r>
              <a:rPr lang="mr-IN" dirty="0" smtClean="0"/>
              <a:t> </a:t>
            </a:r>
            <a:r>
              <a:rPr lang="mr-IN" dirty="0" smtClean="0">
                <a:solidFill>
                  <a:srgbClr val="7030A0"/>
                </a:solidFill>
                <a:latin typeface="Times New Roman" panose="02020603050405020304" pitchFamily="18" charset="0"/>
              </a:rPr>
              <a:t>पुढील </a:t>
            </a:r>
            <a:r>
              <a:rPr lang="mr-IN" dirty="0">
                <a:solidFill>
                  <a:srgbClr val="7030A0"/>
                </a:solidFill>
                <a:latin typeface="Times New Roman" panose="02020603050405020304" pitchFamily="18" charset="0"/>
              </a:rPr>
              <a:t>जोड्यांपैकी सहमूळ संख्यांच्या </a:t>
            </a:r>
            <a:r>
              <a:rPr lang="mr-IN" dirty="0" smtClean="0">
                <a:solidFill>
                  <a:srgbClr val="7030A0"/>
                </a:solidFill>
                <a:latin typeface="Times New Roman" panose="02020603050405020304" pitchFamily="18" charset="0"/>
              </a:rPr>
              <a:t>जोड्या </a:t>
            </a:r>
          </a:p>
          <a:p>
            <a:pPr algn="just"/>
            <a:r>
              <a:rPr lang="mr-IN" dirty="0">
                <a:solidFill>
                  <a:srgbClr val="7030A0"/>
                </a:solidFill>
                <a:latin typeface="Times New Roman" panose="02020603050405020304" pitchFamily="18" charset="0"/>
              </a:rPr>
              <a:t> </a:t>
            </a:r>
            <a:r>
              <a:rPr lang="mr-IN" dirty="0" smtClean="0">
                <a:solidFill>
                  <a:srgbClr val="7030A0"/>
                </a:solidFill>
                <a:latin typeface="Times New Roman" panose="02020603050405020304" pitchFamily="18" charset="0"/>
              </a:rPr>
              <a:t>                                        ओळखा.</a:t>
            </a:r>
          </a:p>
          <a:p>
            <a:pPr algn="just"/>
            <a:r>
              <a:rPr lang="mr-IN" dirty="0">
                <a:solidFill>
                  <a:srgbClr val="7030A0"/>
                </a:solidFill>
                <a:latin typeface="Times New Roman" panose="02020603050405020304" pitchFamily="18" charset="0"/>
              </a:rPr>
              <a:t> </a:t>
            </a:r>
            <a:r>
              <a:rPr lang="mr-IN" dirty="0" smtClean="0">
                <a:solidFill>
                  <a:srgbClr val="7030A0"/>
                </a:solidFill>
                <a:latin typeface="Times New Roman" panose="02020603050405020304" pitchFamily="18" charset="0"/>
              </a:rPr>
              <a:t>                                        </a:t>
            </a:r>
            <a:r>
              <a:rPr lang="en-IN" dirty="0" smtClean="0">
                <a:solidFill>
                  <a:srgbClr val="7030A0"/>
                </a:solidFill>
                <a:latin typeface="Times New Roman" panose="02020603050405020304" pitchFamily="18" charset="0"/>
              </a:rPr>
              <a:t>(</a:t>
            </a:r>
            <a:r>
              <a:rPr lang="en-IN" dirty="0" err="1">
                <a:solidFill>
                  <a:srgbClr val="7030A0"/>
                </a:solidFill>
                <a:latin typeface="Times New Roman" panose="02020603050405020304" pitchFamily="18" charset="0"/>
              </a:rPr>
              <a:t>i</a:t>
            </a:r>
            <a:r>
              <a:rPr lang="en-IN" dirty="0">
                <a:solidFill>
                  <a:srgbClr val="7030A0"/>
                </a:solidFill>
                <a:latin typeface="Times New Roman" panose="02020603050405020304" pitchFamily="18" charset="0"/>
              </a:rPr>
              <a:t>) 8, </a:t>
            </a:r>
            <a:r>
              <a:rPr lang="en-IN" dirty="0" smtClean="0">
                <a:solidFill>
                  <a:srgbClr val="7030A0"/>
                </a:solidFill>
                <a:latin typeface="Times New Roman" panose="02020603050405020304" pitchFamily="18" charset="0"/>
              </a:rPr>
              <a:t>14</a:t>
            </a:r>
            <a:r>
              <a:rPr lang="mr-IN" dirty="0" smtClean="0">
                <a:solidFill>
                  <a:srgbClr val="7030A0"/>
                </a:solidFill>
                <a:latin typeface="Times New Roman" panose="02020603050405020304" pitchFamily="18" charset="0"/>
              </a:rPr>
              <a:t>   </a:t>
            </a:r>
          </a:p>
          <a:p>
            <a:pPr algn="just"/>
            <a:r>
              <a:rPr lang="mr-IN" dirty="0">
                <a:solidFill>
                  <a:srgbClr val="7030A0"/>
                </a:solidFill>
                <a:latin typeface="Times New Roman" panose="02020603050405020304" pitchFamily="18" charset="0"/>
              </a:rPr>
              <a:t> </a:t>
            </a:r>
            <a:r>
              <a:rPr lang="mr-IN" dirty="0" smtClean="0">
                <a:solidFill>
                  <a:srgbClr val="7030A0"/>
                </a:solidFill>
                <a:latin typeface="Times New Roman" panose="02020603050405020304" pitchFamily="18" charset="0"/>
              </a:rPr>
              <a:t>                                        </a:t>
            </a:r>
            <a:r>
              <a:rPr lang="en-IN" dirty="0" smtClean="0">
                <a:solidFill>
                  <a:srgbClr val="7030A0"/>
                </a:solidFill>
                <a:latin typeface="Times New Roman" panose="02020603050405020304" pitchFamily="18" charset="0"/>
              </a:rPr>
              <a:t>(</a:t>
            </a:r>
            <a:r>
              <a:rPr lang="en-IN" dirty="0">
                <a:solidFill>
                  <a:srgbClr val="7030A0"/>
                </a:solidFill>
                <a:latin typeface="Times New Roman" panose="02020603050405020304" pitchFamily="18" charset="0"/>
              </a:rPr>
              <a:t>ii) 4, </a:t>
            </a:r>
            <a:r>
              <a:rPr lang="en-IN" dirty="0" smtClean="0">
                <a:solidFill>
                  <a:srgbClr val="7030A0"/>
                </a:solidFill>
                <a:latin typeface="Times New Roman" panose="02020603050405020304" pitchFamily="18" charset="0"/>
              </a:rPr>
              <a:t>5</a:t>
            </a:r>
            <a:r>
              <a:rPr lang="mr-IN" dirty="0" smtClean="0">
                <a:solidFill>
                  <a:srgbClr val="7030A0"/>
                </a:solidFill>
                <a:latin typeface="Times New Roman" panose="02020603050405020304" pitchFamily="18" charset="0"/>
              </a:rPr>
              <a:t> </a:t>
            </a:r>
            <a:r>
              <a:rPr lang="mr-IN" dirty="0">
                <a:solidFill>
                  <a:srgbClr val="1DF200"/>
                </a:solidFill>
                <a:latin typeface="Times New Roman" panose="02020603050405020304" pitchFamily="18" charset="0"/>
              </a:rPr>
              <a:t>सहमूळ </a:t>
            </a:r>
            <a:r>
              <a:rPr lang="mr-IN" dirty="0" smtClean="0">
                <a:solidFill>
                  <a:srgbClr val="1DF200"/>
                </a:solidFill>
                <a:latin typeface="Times New Roman" panose="02020603050405020304" pitchFamily="18" charset="0"/>
              </a:rPr>
              <a:t>संख्यां आहे.</a:t>
            </a:r>
          </a:p>
          <a:p>
            <a:pPr algn="just"/>
            <a:r>
              <a:rPr lang="mr-IN" dirty="0">
                <a:solidFill>
                  <a:srgbClr val="7030A0"/>
                </a:solidFill>
                <a:latin typeface="Times New Roman" panose="02020603050405020304" pitchFamily="18" charset="0"/>
              </a:rPr>
              <a:t> </a:t>
            </a:r>
            <a:r>
              <a:rPr lang="mr-IN" dirty="0" smtClean="0">
                <a:solidFill>
                  <a:srgbClr val="7030A0"/>
                </a:solidFill>
                <a:latin typeface="Times New Roman" panose="02020603050405020304" pitchFamily="18" charset="0"/>
              </a:rPr>
              <a:t>                                        </a:t>
            </a:r>
            <a:r>
              <a:rPr lang="en-IN" dirty="0" smtClean="0">
                <a:solidFill>
                  <a:srgbClr val="7030A0"/>
                </a:solidFill>
                <a:latin typeface="Times New Roman" panose="02020603050405020304" pitchFamily="18" charset="0"/>
              </a:rPr>
              <a:t>(</a:t>
            </a:r>
            <a:r>
              <a:rPr lang="en-IN" dirty="0">
                <a:solidFill>
                  <a:srgbClr val="7030A0"/>
                </a:solidFill>
                <a:latin typeface="Times New Roman" panose="02020603050405020304" pitchFamily="18" charset="0"/>
              </a:rPr>
              <a:t>iii) 17, </a:t>
            </a:r>
            <a:r>
              <a:rPr lang="en-IN" dirty="0" smtClean="0">
                <a:solidFill>
                  <a:srgbClr val="7030A0"/>
                </a:solidFill>
                <a:latin typeface="Times New Roman" panose="02020603050405020304" pitchFamily="18" charset="0"/>
              </a:rPr>
              <a:t>19</a:t>
            </a:r>
            <a:r>
              <a:rPr lang="mr-IN" dirty="0" smtClean="0">
                <a:solidFill>
                  <a:srgbClr val="7030A0"/>
                </a:solidFill>
                <a:latin typeface="Times New Roman" panose="02020603050405020304" pitchFamily="18" charset="0"/>
              </a:rPr>
              <a:t> </a:t>
            </a:r>
            <a:r>
              <a:rPr lang="mr-IN" dirty="0">
                <a:solidFill>
                  <a:srgbClr val="1DF200"/>
                </a:solidFill>
                <a:latin typeface="Times New Roman" panose="02020603050405020304" pitchFamily="18" charset="0"/>
              </a:rPr>
              <a:t>सहमूळ </a:t>
            </a:r>
            <a:r>
              <a:rPr lang="mr-IN" dirty="0" smtClean="0">
                <a:solidFill>
                  <a:srgbClr val="1DF200"/>
                </a:solidFill>
                <a:latin typeface="Times New Roman" panose="02020603050405020304" pitchFamily="18" charset="0"/>
              </a:rPr>
              <a:t>संख्यां आहे.</a:t>
            </a:r>
          </a:p>
          <a:p>
            <a:pPr algn="just"/>
            <a:r>
              <a:rPr lang="mr-IN" dirty="0">
                <a:solidFill>
                  <a:srgbClr val="7030A0"/>
                </a:solidFill>
                <a:latin typeface="Times New Roman" panose="02020603050405020304" pitchFamily="18" charset="0"/>
              </a:rPr>
              <a:t> </a:t>
            </a:r>
            <a:r>
              <a:rPr lang="mr-IN" dirty="0" smtClean="0">
                <a:solidFill>
                  <a:srgbClr val="7030A0"/>
                </a:solidFill>
                <a:latin typeface="Times New Roman" panose="02020603050405020304" pitchFamily="18" charset="0"/>
              </a:rPr>
              <a:t>                                        </a:t>
            </a:r>
            <a:r>
              <a:rPr lang="en-IN" dirty="0" smtClean="0">
                <a:solidFill>
                  <a:srgbClr val="7030A0"/>
                </a:solidFill>
                <a:latin typeface="Times New Roman" panose="02020603050405020304" pitchFamily="18" charset="0"/>
              </a:rPr>
              <a:t>(</a:t>
            </a:r>
            <a:r>
              <a:rPr lang="en-IN" dirty="0">
                <a:solidFill>
                  <a:srgbClr val="7030A0"/>
                </a:solidFill>
                <a:latin typeface="Times New Roman" panose="02020603050405020304" pitchFamily="18" charset="0"/>
              </a:rPr>
              <a:t>iv) 27, </a:t>
            </a:r>
            <a:r>
              <a:rPr lang="en-IN" dirty="0" smtClean="0">
                <a:solidFill>
                  <a:srgbClr val="7030A0"/>
                </a:solidFill>
                <a:latin typeface="Times New Roman" panose="02020603050405020304" pitchFamily="18" charset="0"/>
              </a:rPr>
              <a:t>15  </a:t>
            </a:r>
            <a:endParaRPr lang="mr-IN" dirty="0" smtClean="0">
              <a:solidFill>
                <a:srgbClr val="7030A0"/>
              </a:solidFill>
              <a:latin typeface="Times New Roman" panose="02020603050405020304" pitchFamily="18" charset="0"/>
            </a:endParaRPr>
          </a:p>
          <a:p>
            <a:pPr algn="just"/>
            <a:r>
              <a:rPr lang="mr-IN" dirty="0">
                <a:solidFill>
                  <a:srgbClr val="7030A0"/>
                </a:solidFill>
                <a:latin typeface="Times New Roman" panose="02020603050405020304" pitchFamily="18" charset="0"/>
              </a:rPr>
              <a:t> </a:t>
            </a:r>
            <a:r>
              <a:rPr lang="mr-IN" dirty="0" smtClean="0">
                <a:solidFill>
                  <a:srgbClr val="7030A0"/>
                </a:solidFill>
                <a:latin typeface="Times New Roman" panose="02020603050405020304" pitchFamily="18" charset="0"/>
              </a:rPr>
              <a:t>                                     3. </a:t>
            </a:r>
            <a:r>
              <a:rPr lang="mr-IN" dirty="0">
                <a:solidFill>
                  <a:srgbClr val="7030A0"/>
                </a:solidFill>
                <a:latin typeface="Times New Roman" panose="02020603050405020304" pitchFamily="18" charset="0"/>
              </a:rPr>
              <a:t>25 ते 100 प्यंतच्या सर्व मूळ </a:t>
            </a:r>
            <a:r>
              <a:rPr lang="mr-IN" dirty="0" smtClean="0">
                <a:solidFill>
                  <a:srgbClr val="7030A0"/>
                </a:solidFill>
                <a:latin typeface="Times New Roman" panose="02020603050405020304" pitchFamily="18" charset="0"/>
              </a:rPr>
              <a:t>संख्यांची यादी</a:t>
            </a:r>
          </a:p>
          <a:p>
            <a:pPr algn="just"/>
            <a:r>
              <a:rPr lang="mr-IN" dirty="0">
                <a:solidFill>
                  <a:srgbClr val="7030A0"/>
                </a:solidFill>
                <a:latin typeface="Times New Roman" panose="02020603050405020304" pitchFamily="18" charset="0"/>
              </a:rPr>
              <a:t> </a:t>
            </a:r>
            <a:r>
              <a:rPr lang="mr-IN" dirty="0" smtClean="0">
                <a:solidFill>
                  <a:srgbClr val="7030A0"/>
                </a:solidFill>
                <a:latin typeface="Times New Roman" panose="02020603050405020304" pitchFamily="18" charset="0"/>
              </a:rPr>
              <a:t>                                        करा</a:t>
            </a:r>
            <a:r>
              <a:rPr lang="mr-IN" dirty="0">
                <a:solidFill>
                  <a:srgbClr val="7030A0"/>
                </a:solidFill>
                <a:latin typeface="Times New Roman" panose="02020603050405020304" pitchFamily="18" charset="0"/>
              </a:rPr>
              <a:t>. त्या किती आहेत ते लिहा.</a:t>
            </a:r>
          </a:p>
          <a:p>
            <a:pPr algn="just"/>
            <a:r>
              <a:rPr lang="mr-IN" dirty="0" smtClean="0">
                <a:solidFill>
                  <a:srgbClr val="7030A0"/>
                </a:solidFill>
                <a:latin typeface="Times New Roman" panose="02020603050405020304" pitchFamily="18" charset="0"/>
              </a:rPr>
              <a:t>                                       </a:t>
            </a:r>
            <a:r>
              <a:rPr lang="en-US" dirty="0" smtClean="0">
                <a:solidFill>
                  <a:srgbClr val="7030A0"/>
                </a:solidFill>
                <a:latin typeface="Times New Roman" panose="02020603050405020304" pitchFamily="18" charset="0"/>
              </a:rPr>
              <a:t>=&gt;</a:t>
            </a:r>
            <a:r>
              <a:rPr lang="mr-IN" dirty="0" smtClean="0">
                <a:solidFill>
                  <a:srgbClr val="7030A0"/>
                </a:solidFill>
                <a:latin typeface="Times New Roman" panose="02020603050405020304" pitchFamily="18" charset="0"/>
              </a:rPr>
              <a:t> </a:t>
            </a:r>
            <a:r>
              <a:rPr lang="mr-IN" dirty="0" smtClean="0">
                <a:solidFill>
                  <a:srgbClr val="1DF200"/>
                </a:solidFill>
                <a:latin typeface="Times New Roman" panose="02020603050405020304" pitchFamily="18" charset="0"/>
              </a:rPr>
              <a:t>29, </a:t>
            </a:r>
            <a:r>
              <a:rPr lang="mr-IN" b="1" dirty="0">
                <a:solidFill>
                  <a:srgbClr val="1DF200"/>
                </a:solidFill>
                <a:latin typeface="Times New Roman" panose="02020603050405020304" pitchFamily="18" charset="0"/>
              </a:rPr>
              <a:t>31, 37, 41, 43, 47, 53, </a:t>
            </a:r>
            <a:r>
              <a:rPr lang="mr-IN" b="1" dirty="0" smtClean="0">
                <a:solidFill>
                  <a:srgbClr val="1DF200"/>
                </a:solidFill>
                <a:latin typeface="Times New Roman" panose="02020603050405020304" pitchFamily="18" charset="0"/>
              </a:rPr>
              <a:t>59, </a:t>
            </a:r>
            <a:r>
              <a:rPr lang="mr-IN" b="1" dirty="0">
                <a:solidFill>
                  <a:srgbClr val="1DF200"/>
                </a:solidFill>
                <a:latin typeface="Times New Roman" panose="02020603050405020304" pitchFamily="18" charset="0"/>
              </a:rPr>
              <a:t>61, </a:t>
            </a:r>
            <a:r>
              <a:rPr lang="mr-IN" b="1" dirty="0" smtClean="0">
                <a:solidFill>
                  <a:srgbClr val="1DF200"/>
                </a:solidFill>
                <a:latin typeface="Times New Roman" panose="02020603050405020304" pitchFamily="18" charset="0"/>
              </a:rPr>
              <a:t>67, 71</a:t>
            </a:r>
          </a:p>
          <a:p>
            <a:pPr algn="just"/>
            <a:r>
              <a:rPr lang="mr-IN" b="1" dirty="0">
                <a:solidFill>
                  <a:srgbClr val="1DF200"/>
                </a:solidFill>
                <a:latin typeface="Times New Roman" panose="02020603050405020304" pitchFamily="18" charset="0"/>
              </a:rPr>
              <a:t> </a:t>
            </a:r>
            <a:r>
              <a:rPr lang="mr-IN" b="1" dirty="0" smtClean="0">
                <a:solidFill>
                  <a:srgbClr val="1DF200"/>
                </a:solidFill>
                <a:latin typeface="Times New Roman" panose="02020603050405020304" pitchFamily="18" charset="0"/>
              </a:rPr>
              <a:t>                                        73</a:t>
            </a:r>
            <a:r>
              <a:rPr lang="mr-IN" b="1" dirty="0">
                <a:solidFill>
                  <a:srgbClr val="1DF200"/>
                </a:solidFill>
                <a:latin typeface="Times New Roman" panose="02020603050405020304" pitchFamily="18" charset="0"/>
              </a:rPr>
              <a:t>,</a:t>
            </a:r>
            <a:r>
              <a:rPr lang="en-US" b="1" dirty="0">
                <a:solidFill>
                  <a:srgbClr val="1DF200"/>
                </a:solidFill>
                <a:latin typeface="Times New Roman" panose="02020603050405020304" pitchFamily="18" charset="0"/>
                <a:cs typeface="Times New Roman" panose="02020603050405020304" pitchFamily="18" charset="0"/>
              </a:rPr>
              <a:t> </a:t>
            </a:r>
            <a:r>
              <a:rPr lang="mr-IN" b="1" dirty="0">
                <a:solidFill>
                  <a:srgbClr val="1DF200"/>
                </a:solidFill>
                <a:latin typeface="Times New Roman" panose="02020603050405020304" pitchFamily="18" charset="0"/>
              </a:rPr>
              <a:t>79, 83, 89, 97 एकूण 16 मूळ </a:t>
            </a:r>
            <a:r>
              <a:rPr lang="mr-IN" b="1" dirty="0" smtClean="0">
                <a:solidFill>
                  <a:srgbClr val="1DF200"/>
                </a:solidFill>
                <a:latin typeface="Times New Roman" panose="02020603050405020304" pitchFamily="18" charset="0"/>
              </a:rPr>
              <a:t>संख्या.</a:t>
            </a:r>
            <a:endParaRPr lang="mr-IN" dirty="0">
              <a:solidFill>
                <a:srgbClr val="7030A0"/>
              </a:solidFill>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83584262"/>
              </p:ext>
            </p:extLst>
          </p:nvPr>
        </p:nvGraphicFramePr>
        <p:xfrm>
          <a:off x="1557548" y="2212035"/>
          <a:ext cx="8128001" cy="370840"/>
        </p:xfrm>
        <a:graphic>
          <a:graphicData uri="http://schemas.openxmlformats.org/drawingml/2006/table">
            <a:tbl>
              <a:tblPr firstRow="1" bandRow="1">
                <a:tableStyleId>{21E4AEA4-8DFA-4A89-87EB-49C32662AFE0}</a:tableStyleId>
              </a:tblPr>
              <a:tblGrid>
                <a:gridCol w="1161143"/>
                <a:gridCol w="1161143"/>
                <a:gridCol w="1161143"/>
                <a:gridCol w="1161143"/>
                <a:gridCol w="1161143"/>
                <a:gridCol w="1161143"/>
                <a:gridCol w="1161143"/>
              </a:tblGrid>
              <a:tr h="370840">
                <a:tc>
                  <a:txBody>
                    <a:bodyPr/>
                    <a:lstStyle/>
                    <a:p>
                      <a:pPr algn="ctr"/>
                      <a:r>
                        <a:rPr lang="mr-IN" dirty="0" smtClean="0"/>
                        <a:t>3,5</a:t>
                      </a:r>
                      <a:endParaRPr lang="en-IN" dirty="0"/>
                    </a:p>
                  </a:txBody>
                  <a:tcPr/>
                </a:tc>
                <a:tc>
                  <a:txBody>
                    <a:bodyPr/>
                    <a:lstStyle/>
                    <a:p>
                      <a:pPr algn="ctr"/>
                      <a:r>
                        <a:rPr lang="mr-IN" dirty="0" smtClean="0"/>
                        <a:t>5,7</a:t>
                      </a:r>
                      <a:endParaRPr lang="en-IN" dirty="0"/>
                    </a:p>
                  </a:txBody>
                  <a:tcPr/>
                </a:tc>
                <a:tc>
                  <a:txBody>
                    <a:bodyPr/>
                    <a:lstStyle/>
                    <a:p>
                      <a:pPr algn="ctr"/>
                      <a:r>
                        <a:rPr lang="mr-IN" dirty="0" smtClean="0"/>
                        <a:t>11,13</a:t>
                      </a:r>
                      <a:endParaRPr lang="en-IN" dirty="0"/>
                    </a:p>
                  </a:txBody>
                  <a:tcPr/>
                </a:tc>
                <a:tc>
                  <a:txBody>
                    <a:bodyPr/>
                    <a:lstStyle/>
                    <a:p>
                      <a:pPr algn="ctr"/>
                      <a:r>
                        <a:rPr lang="mr-IN" dirty="0" smtClean="0"/>
                        <a:t>17,19</a:t>
                      </a:r>
                      <a:endParaRPr lang="en-IN" dirty="0"/>
                    </a:p>
                  </a:txBody>
                  <a:tcPr/>
                </a:tc>
                <a:tc>
                  <a:txBody>
                    <a:bodyPr/>
                    <a:lstStyle/>
                    <a:p>
                      <a:pPr algn="ctr"/>
                      <a:r>
                        <a:rPr lang="mr-IN" dirty="0" smtClean="0"/>
                        <a:t>29,31</a:t>
                      </a:r>
                      <a:endParaRPr lang="en-IN" dirty="0"/>
                    </a:p>
                  </a:txBody>
                  <a:tcPr/>
                </a:tc>
                <a:tc>
                  <a:txBody>
                    <a:bodyPr/>
                    <a:lstStyle/>
                    <a:p>
                      <a:pPr algn="ctr"/>
                      <a:r>
                        <a:rPr lang="mr-IN" dirty="0" smtClean="0"/>
                        <a:t>41,43</a:t>
                      </a:r>
                      <a:endParaRPr lang="en-IN" dirty="0"/>
                    </a:p>
                  </a:txBody>
                  <a:tcPr/>
                </a:tc>
                <a:tc>
                  <a:txBody>
                    <a:bodyPr/>
                    <a:lstStyle/>
                    <a:p>
                      <a:pPr algn="ctr"/>
                      <a:r>
                        <a:rPr lang="mr-IN" dirty="0" smtClean="0"/>
                        <a:t>59,61</a:t>
                      </a:r>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654" y="3157268"/>
            <a:ext cx="3293889" cy="3062287"/>
          </a:xfrm>
          <a:prstGeom prst="rect">
            <a:avLst/>
          </a:prstGeom>
        </p:spPr>
      </p:pic>
      <p:sp>
        <p:nvSpPr>
          <p:cNvPr id="4" name="Cloud Callout 3"/>
          <p:cNvSpPr/>
          <p:nvPr/>
        </p:nvSpPr>
        <p:spPr>
          <a:xfrm>
            <a:off x="1751162" y="3075534"/>
            <a:ext cx="3510951" cy="1932317"/>
          </a:xfrm>
          <a:prstGeom prst="cloud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6" name="TextBox 5"/>
          <p:cNvSpPr txBox="1"/>
          <p:nvPr/>
        </p:nvSpPr>
        <p:spPr>
          <a:xfrm>
            <a:off x="2055944" y="3408873"/>
            <a:ext cx="3125673" cy="1477328"/>
          </a:xfrm>
          <a:prstGeom prst="rect">
            <a:avLst/>
          </a:prstGeom>
          <a:noFill/>
        </p:spPr>
        <p:txBody>
          <a:bodyPr wrap="square" rtlCol="0">
            <a:spAutoFit/>
          </a:bodyPr>
          <a:lstStyle/>
          <a:p>
            <a:pPr marL="342900" indent="-342900" algn="just">
              <a:buAutoNum type="arabicPeriod"/>
            </a:pPr>
            <a:r>
              <a:rPr lang="mr-IN" dirty="0">
                <a:solidFill>
                  <a:srgbClr val="7030A0"/>
                </a:solidFill>
                <a:latin typeface="Times New Roman" panose="02020603050405020304" pitchFamily="18" charset="0"/>
              </a:rPr>
              <a:t>जी संख्या मूळ नाही आणि संयूक्तही नाही, अशी संख्या कोणती आहे ?</a:t>
            </a:r>
          </a:p>
          <a:p>
            <a:pPr marL="285750" indent="-285750" algn="just">
              <a:buFont typeface="Symbol" panose="05050102010706020507" pitchFamily="18" charset="2"/>
              <a:buChar char="Þ"/>
            </a:pPr>
            <a:r>
              <a:rPr lang="en-IN" b="1" dirty="0">
                <a:solidFill>
                  <a:srgbClr val="1DF200"/>
                </a:solidFill>
                <a:latin typeface="Times New Roman" panose="02020603050405020304" pitchFamily="18" charset="0"/>
                <a:cs typeface="Times New Roman" panose="02020603050405020304" pitchFamily="18" charset="0"/>
              </a:rPr>
              <a:t>1</a:t>
            </a:r>
            <a:r>
              <a:rPr lang="mr-IN" b="1" dirty="0">
                <a:solidFill>
                  <a:srgbClr val="7030A0"/>
                </a:solidFill>
                <a:latin typeface="Times New Roman" panose="02020603050405020304" pitchFamily="18" charset="0"/>
              </a:rPr>
              <a:t> </a:t>
            </a:r>
            <a:endParaRPr lang="en-US" b="1"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7353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heel(1)">
                                      <p:cBhvr>
                                        <p:cTn id="10" dur="2000"/>
                                        <p:tgtEl>
                                          <p:spTgt spid="2">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heel(1)">
                                      <p:cBhvr>
                                        <p:cTn id="13" dur="2000"/>
                                        <p:tgtEl>
                                          <p:spTgt spid="2">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heel(1)">
                                      <p:cBhvr>
                                        <p:cTn id="16" dur="2000"/>
                                        <p:tgtEl>
                                          <p:spTgt spid="2">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heel(1)">
                                      <p:cBhvr>
                                        <p:cTn id="19" dur="2000"/>
                                        <p:tgtEl>
                                          <p:spTgt spid="2">
                                            <p:txEl>
                                              <p:pRg st="5" end="5"/>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heel(1)">
                                      <p:cBhvr>
                                        <p:cTn id="22" dur="2000"/>
                                        <p:tgtEl>
                                          <p:spTgt spid="2">
                                            <p:txEl>
                                              <p:pRg st="6" end="6"/>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wheel(1)">
                                      <p:cBhvr>
                                        <p:cTn id="25" dur="2000"/>
                                        <p:tgtEl>
                                          <p:spTgt spid="2">
                                            <p:txEl>
                                              <p:pRg st="7" end="7"/>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wheel(1)">
                                      <p:cBhvr>
                                        <p:cTn id="28" dur="2000"/>
                                        <p:tgtEl>
                                          <p:spTgt spid="2">
                                            <p:txEl>
                                              <p:pRg st="8" end="8"/>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wheel(1)">
                                      <p:cBhvr>
                                        <p:cTn id="31" dur="2000"/>
                                        <p:tgtEl>
                                          <p:spTgt spid="2">
                                            <p:txEl>
                                              <p:pRg st="9" end="9"/>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wheel(1)">
                                      <p:cBhvr>
                                        <p:cTn id="34" dur="2000"/>
                                        <p:tgtEl>
                                          <p:spTgt spid="2">
                                            <p:txEl>
                                              <p:pRg st="10" end="10"/>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wheel(1)">
                                      <p:cBhvr>
                                        <p:cTn id="37" dur="2000"/>
                                        <p:tgtEl>
                                          <p:spTgt spid="2">
                                            <p:txEl>
                                              <p:pRg st="11" end="11"/>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wheel(1)">
                                      <p:cBhvr>
                                        <p:cTn id="40" dur="2000"/>
                                        <p:tgtEl>
                                          <p:spTgt spid="2">
                                            <p:txEl>
                                              <p:pRg st="12" end="12"/>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wheel(1)">
                                      <p:cBhvr>
                                        <p:cTn id="43" dur="2000"/>
                                        <p:tgtEl>
                                          <p:spTgt spid="2">
                                            <p:txEl>
                                              <p:pRg st="13" end="13"/>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wheel(1)">
                                      <p:cBhvr>
                                        <p:cTn id="46" dur="2000"/>
                                        <p:tgtEl>
                                          <p:spTgt spid="2">
                                            <p:txEl>
                                              <p:pRg st="14" end="14"/>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animEffect transition="in" filter="wheel(1)">
                                      <p:cBhvr>
                                        <p:cTn id="49" dur="2000"/>
                                        <p:tgtEl>
                                          <p:spTgt spid="2">
                                            <p:txEl>
                                              <p:pRg st="15" end="15"/>
                                            </p:txEl>
                                          </p:spTgt>
                                        </p:tgtEl>
                                      </p:cBhvr>
                                    </p:animEffect>
                                  </p:childTnLst>
                                </p:cTn>
                              </p:par>
                              <p:par>
                                <p:cTn id="50" presetID="21" presetClass="entr" presetSubtype="1" fill="hold" nodeType="with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wheel(1)">
                                      <p:cBhvr>
                                        <p:cTn id="52" dur="2000"/>
                                        <p:tgtEl>
                                          <p:spTgt spid="2">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heel(1)">
                                      <p:cBhvr>
                                        <p:cTn id="57" dur="20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heel(1)">
                                      <p:cBhvr>
                                        <p:cTn id="62" dur="20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heel(1)">
                                      <p:cBhvr>
                                        <p:cTn id="67" dur="20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nodeType="click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wheel(1)">
                                      <p:cBhvr>
                                        <p:cTn id="72" dur="2000"/>
                                        <p:tgtEl>
                                          <p:spTgt spid="6">
                                            <p:txEl>
                                              <p:pRg st="0" end="0"/>
                                            </p:txEl>
                                          </p:spTgt>
                                        </p:tgtEl>
                                      </p:cBhvr>
                                    </p:animEffect>
                                  </p:childTnLst>
                                </p:cTn>
                              </p:par>
                              <p:par>
                                <p:cTn id="73" presetID="21" presetClass="entr" presetSubtype="1" fill="hold" nodeType="withEffect">
                                  <p:stCondLst>
                                    <p:cond delay="0"/>
                                  </p:stCondLst>
                                  <p:childTnLst>
                                    <p:set>
                                      <p:cBhvr>
                                        <p:cTn id="74" dur="1" fill="hold">
                                          <p:stCondLst>
                                            <p:cond delay="0"/>
                                          </p:stCondLst>
                                        </p:cTn>
                                        <p:tgtEl>
                                          <p:spTgt spid="6">
                                            <p:txEl>
                                              <p:pRg st="1" end="1"/>
                                            </p:txEl>
                                          </p:spTgt>
                                        </p:tgtEl>
                                        <p:attrNameLst>
                                          <p:attrName>style.visibility</p:attrName>
                                        </p:attrNameLst>
                                      </p:cBhvr>
                                      <p:to>
                                        <p:strVal val="visible"/>
                                      </p:to>
                                    </p:set>
                                    <p:animEffect transition="in" filter="wheel(1)">
                                      <p:cBhvr>
                                        <p:cTn id="75"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0060" y="845389"/>
            <a:ext cx="9946256" cy="6924973"/>
          </a:xfrm>
          <a:prstGeom prst="rect">
            <a:avLst/>
          </a:prstGeom>
          <a:noFill/>
        </p:spPr>
        <p:txBody>
          <a:bodyPr wrap="square" rtlCol="0">
            <a:spAutoFit/>
          </a:bodyPr>
          <a:lstStyle/>
          <a:p>
            <a:pPr algn="just"/>
            <a:r>
              <a:rPr lang="en-US" dirty="0" smtClean="0">
                <a:solidFill>
                  <a:srgbClr val="7030A0"/>
                </a:solidFill>
                <a:latin typeface="Times New Roman" panose="02020603050405020304" pitchFamily="18" charset="0"/>
                <a:cs typeface="Times New Roman" panose="02020603050405020304" pitchFamily="18" charset="0"/>
              </a:rPr>
              <a:t>4. </a:t>
            </a:r>
            <a:r>
              <a:rPr lang="mr-IN" dirty="0">
                <a:solidFill>
                  <a:srgbClr val="7030A0"/>
                </a:solidFill>
                <a:latin typeface="Times New Roman" panose="02020603050405020304" pitchFamily="18" charset="0"/>
              </a:rPr>
              <a:t>51 ते 100 </a:t>
            </a:r>
            <a:r>
              <a:rPr lang="mr-IN" dirty="0" smtClean="0">
                <a:solidFill>
                  <a:srgbClr val="7030A0"/>
                </a:solidFill>
                <a:latin typeface="Times New Roman" panose="02020603050405020304" pitchFamily="18" charset="0"/>
              </a:rPr>
              <a:t>प्यंतच्या सर्व </a:t>
            </a:r>
            <a:r>
              <a:rPr lang="mr-IN" dirty="0">
                <a:solidFill>
                  <a:srgbClr val="7030A0"/>
                </a:solidFill>
                <a:latin typeface="Times New Roman" panose="02020603050405020304" pitchFamily="18" charset="0"/>
              </a:rPr>
              <a:t>जोडमूळ </a:t>
            </a:r>
            <a:r>
              <a:rPr lang="mr-IN" dirty="0" smtClean="0">
                <a:solidFill>
                  <a:srgbClr val="7030A0"/>
                </a:solidFill>
                <a:latin typeface="Times New Roman" panose="02020603050405020304" pitchFamily="18" charset="0"/>
              </a:rPr>
              <a:t>संख्या ल</a:t>
            </a:r>
            <a:r>
              <a:rPr lang="mr-IN" dirty="0">
                <a:solidFill>
                  <a:srgbClr val="7030A0"/>
                </a:solidFill>
                <a:latin typeface="Times New Roman" panose="02020603050405020304" pitchFamily="18" charset="0"/>
              </a:rPr>
              <a:t>ि</a:t>
            </a:r>
            <a:r>
              <a:rPr lang="mr-IN" dirty="0" smtClean="0">
                <a:solidFill>
                  <a:srgbClr val="7030A0"/>
                </a:solidFill>
                <a:latin typeface="Times New Roman" panose="02020603050405020304" pitchFamily="18" charset="0"/>
              </a:rPr>
              <a:t>हा</a:t>
            </a:r>
            <a:r>
              <a:rPr lang="mr-IN" dirty="0">
                <a:solidFill>
                  <a:srgbClr val="7030A0"/>
                </a:solidFill>
                <a:latin typeface="Times New Roman" panose="02020603050405020304" pitchFamily="18" charset="0"/>
              </a:rPr>
              <a:t>. </a:t>
            </a:r>
            <a:endParaRPr lang="mr-IN" dirty="0" smtClean="0">
              <a:solidFill>
                <a:srgbClr val="7030A0"/>
              </a:solidFill>
              <a:latin typeface="Times New Roman" panose="02020603050405020304" pitchFamily="18" charset="0"/>
            </a:endParaRPr>
          </a:p>
          <a:p>
            <a:pPr marL="285750" indent="-285750" algn="just">
              <a:buFont typeface="Symbol" panose="05050102010706020507" pitchFamily="18" charset="2"/>
              <a:buChar char="Þ"/>
            </a:pPr>
            <a:r>
              <a:rPr lang="mr-IN" b="1" dirty="0" smtClean="0">
                <a:solidFill>
                  <a:srgbClr val="1DF200"/>
                </a:solidFill>
                <a:latin typeface="Times New Roman" panose="02020603050405020304" pitchFamily="18" charset="0"/>
              </a:rPr>
              <a:t>59 </a:t>
            </a:r>
            <a:r>
              <a:rPr lang="mr-IN" b="1" dirty="0">
                <a:solidFill>
                  <a:srgbClr val="1DF200"/>
                </a:solidFill>
                <a:latin typeface="Times New Roman" panose="02020603050405020304" pitchFamily="18" charset="0"/>
              </a:rPr>
              <a:t>व 61, 71 व </a:t>
            </a:r>
            <a:r>
              <a:rPr lang="mr-IN" b="1" dirty="0" smtClean="0">
                <a:solidFill>
                  <a:srgbClr val="1DF200"/>
                </a:solidFill>
                <a:latin typeface="Times New Roman" panose="02020603050405020304" pitchFamily="18" charset="0"/>
              </a:rPr>
              <a:t>73</a:t>
            </a:r>
            <a:r>
              <a:rPr lang="en-US" b="1" dirty="0" smtClean="0">
                <a:solidFill>
                  <a:srgbClr val="1DF200"/>
                </a:solidFill>
                <a:latin typeface="Times New Roman" panose="02020603050405020304" pitchFamily="18" charset="0"/>
                <a:cs typeface="Times New Roman" panose="02020603050405020304" pitchFamily="18" charset="0"/>
              </a:rPr>
              <a:t>.</a:t>
            </a:r>
          </a:p>
          <a:p>
            <a:pPr algn="just"/>
            <a:r>
              <a:rPr lang="en-US" dirty="0" smtClean="0">
                <a:solidFill>
                  <a:srgbClr val="7030A0"/>
                </a:solidFill>
                <a:latin typeface="Times New Roman" panose="02020603050405020304" pitchFamily="18" charset="0"/>
                <a:cs typeface="Times New Roman" panose="02020603050405020304" pitchFamily="18" charset="0"/>
              </a:rPr>
              <a:t>5. </a:t>
            </a:r>
            <a:r>
              <a:rPr lang="mr-IN" dirty="0">
                <a:solidFill>
                  <a:srgbClr val="7030A0"/>
                </a:solidFill>
                <a:latin typeface="Times New Roman" panose="02020603050405020304" pitchFamily="18" charset="0"/>
              </a:rPr>
              <a:t>1 ते 50 मधील सहमूळ </a:t>
            </a:r>
            <a:r>
              <a:rPr lang="mr-IN" dirty="0" smtClean="0">
                <a:solidFill>
                  <a:srgbClr val="7030A0"/>
                </a:solidFill>
                <a:latin typeface="Times New Roman" panose="02020603050405020304" pitchFamily="18" charset="0"/>
              </a:rPr>
              <a:t>संख्यांच्या </a:t>
            </a:r>
            <a:r>
              <a:rPr lang="mr-IN" dirty="0">
                <a:solidFill>
                  <a:srgbClr val="7030A0"/>
                </a:solidFill>
                <a:latin typeface="Times New Roman" panose="02020603050405020304" pitchFamily="18" charset="0"/>
              </a:rPr>
              <a:t>5 </a:t>
            </a:r>
            <a:r>
              <a:rPr lang="mr-IN" dirty="0" smtClean="0">
                <a:solidFill>
                  <a:srgbClr val="7030A0"/>
                </a:solidFill>
                <a:latin typeface="Times New Roman" panose="02020603050405020304" pitchFamily="18" charset="0"/>
              </a:rPr>
              <a:t>जोड्या लिहा.</a:t>
            </a:r>
          </a:p>
          <a:p>
            <a:r>
              <a:rPr lang="en-US" b="1" dirty="0" smtClean="0">
                <a:solidFill>
                  <a:srgbClr val="1DF200"/>
                </a:solidFill>
                <a:latin typeface="Times New Roman" panose="02020603050405020304" pitchFamily="18" charset="0"/>
                <a:cs typeface="Times New Roman" panose="02020603050405020304" pitchFamily="18" charset="0"/>
              </a:rPr>
              <a:t>=&gt; </a:t>
            </a:r>
            <a:r>
              <a:rPr lang="en-IN" b="1" dirty="0">
                <a:solidFill>
                  <a:srgbClr val="1DF200"/>
                </a:solidFill>
                <a:latin typeface="Mangal" panose="02040503050203030202" pitchFamily="18" charset="0"/>
                <a:cs typeface="Mangal" panose="02040503050203030202" pitchFamily="18" charset="0"/>
              </a:rPr>
              <a:t>(2,3</a:t>
            </a:r>
            <a:r>
              <a:rPr lang="en-IN" b="1" dirty="0" smtClean="0">
                <a:solidFill>
                  <a:srgbClr val="1DF200"/>
                </a:solidFill>
                <a:latin typeface="Mangal" panose="02040503050203030202" pitchFamily="18" charset="0"/>
                <a:cs typeface="Mangal" panose="02040503050203030202" pitchFamily="18" charset="0"/>
              </a:rPr>
              <a:t>), (</a:t>
            </a:r>
            <a:r>
              <a:rPr lang="en-IN" b="1" dirty="0">
                <a:solidFill>
                  <a:srgbClr val="1DF200"/>
                </a:solidFill>
                <a:latin typeface="Mangal" panose="02040503050203030202" pitchFamily="18" charset="0"/>
                <a:cs typeface="Mangal" panose="02040503050203030202" pitchFamily="18" charset="0"/>
              </a:rPr>
              <a:t>5,7</a:t>
            </a:r>
            <a:r>
              <a:rPr lang="en-IN" b="1" dirty="0" smtClean="0">
                <a:solidFill>
                  <a:srgbClr val="1DF200"/>
                </a:solidFill>
                <a:latin typeface="Mangal" panose="02040503050203030202" pitchFamily="18" charset="0"/>
                <a:cs typeface="Mangal" panose="02040503050203030202" pitchFamily="18" charset="0"/>
              </a:rPr>
              <a:t>), </a:t>
            </a:r>
            <a:r>
              <a:rPr lang="mr-IN" b="1" dirty="0" smtClean="0">
                <a:solidFill>
                  <a:srgbClr val="1DF200"/>
                </a:solidFill>
                <a:latin typeface="Times New Roman" panose="02020603050405020304" pitchFamily="18" charset="0"/>
              </a:rPr>
              <a:t>(</a:t>
            </a:r>
            <a:r>
              <a:rPr lang="mr-IN" b="1" dirty="0">
                <a:solidFill>
                  <a:srgbClr val="1DF200"/>
                </a:solidFill>
                <a:latin typeface="Times New Roman" panose="02020603050405020304" pitchFamily="18" charset="0"/>
              </a:rPr>
              <a:t>11,12</a:t>
            </a:r>
            <a:r>
              <a:rPr lang="mr-IN" b="1" dirty="0" smtClean="0">
                <a:solidFill>
                  <a:srgbClr val="1DF200"/>
                </a:solidFill>
                <a:latin typeface="Times New Roman" panose="02020603050405020304" pitchFamily="18" charset="0"/>
              </a:rPr>
              <a:t>),</a:t>
            </a:r>
            <a:r>
              <a:rPr lang="en-US" b="1" dirty="0" smtClean="0">
                <a:solidFill>
                  <a:srgbClr val="1DF200"/>
                </a:solidFill>
                <a:latin typeface="Times New Roman" panose="02020603050405020304" pitchFamily="18" charset="0"/>
              </a:rPr>
              <a:t> </a:t>
            </a:r>
            <a:r>
              <a:rPr lang="mr-IN" b="1" dirty="0" smtClean="0">
                <a:solidFill>
                  <a:srgbClr val="1DF200"/>
                </a:solidFill>
                <a:latin typeface="Times New Roman" panose="02020603050405020304" pitchFamily="18" charset="0"/>
              </a:rPr>
              <a:t>(</a:t>
            </a:r>
            <a:r>
              <a:rPr lang="mr-IN" b="1" dirty="0">
                <a:solidFill>
                  <a:srgbClr val="1DF200"/>
                </a:solidFill>
                <a:latin typeface="Times New Roman" panose="02020603050405020304" pitchFamily="18" charset="0"/>
              </a:rPr>
              <a:t>17,19</a:t>
            </a:r>
            <a:r>
              <a:rPr lang="mr-IN" b="1" dirty="0" smtClean="0">
                <a:solidFill>
                  <a:srgbClr val="1DF200"/>
                </a:solidFill>
                <a:latin typeface="Times New Roman" panose="02020603050405020304" pitchFamily="18" charset="0"/>
              </a:rPr>
              <a:t>),</a:t>
            </a:r>
            <a:r>
              <a:rPr lang="en-US" b="1" dirty="0" smtClean="0">
                <a:solidFill>
                  <a:srgbClr val="1DF200"/>
                </a:solidFill>
                <a:latin typeface="Times New Roman" panose="02020603050405020304" pitchFamily="18" charset="0"/>
              </a:rPr>
              <a:t> </a:t>
            </a:r>
            <a:r>
              <a:rPr lang="mr-IN" b="1" dirty="0" smtClean="0">
                <a:solidFill>
                  <a:srgbClr val="1DF200"/>
                </a:solidFill>
                <a:latin typeface="Times New Roman" panose="02020603050405020304" pitchFamily="18" charset="0"/>
              </a:rPr>
              <a:t>(</a:t>
            </a:r>
            <a:r>
              <a:rPr lang="mr-IN" b="1" dirty="0">
                <a:solidFill>
                  <a:srgbClr val="1DF200"/>
                </a:solidFill>
                <a:latin typeface="Times New Roman" panose="02020603050405020304" pitchFamily="18" charset="0"/>
              </a:rPr>
              <a:t>29,30) इत्यादी </a:t>
            </a:r>
            <a:r>
              <a:rPr lang="mr-IN" b="1" dirty="0" smtClean="0">
                <a:solidFill>
                  <a:srgbClr val="1DF200"/>
                </a:solidFill>
                <a:latin typeface="Times New Roman" panose="02020603050405020304" pitchFamily="18" charset="0"/>
              </a:rPr>
              <a:t>अनेक</a:t>
            </a:r>
            <a:r>
              <a:rPr lang="en-US" b="1" dirty="0" smtClean="0">
                <a:solidFill>
                  <a:srgbClr val="1DF200"/>
                </a:solidFill>
                <a:latin typeface="Times New Roman" panose="02020603050405020304" pitchFamily="18" charset="0"/>
              </a:rPr>
              <a:t>.</a:t>
            </a:r>
          </a:p>
          <a:p>
            <a:r>
              <a:rPr lang="en-US" dirty="0" smtClean="0">
                <a:solidFill>
                  <a:srgbClr val="7030A0"/>
                </a:solidFill>
                <a:latin typeface="Times New Roman" panose="02020603050405020304" pitchFamily="18" charset="0"/>
                <a:cs typeface="Times New Roman" panose="02020603050405020304" pitchFamily="18" charset="0"/>
              </a:rPr>
              <a:t>6. </a:t>
            </a:r>
            <a:r>
              <a:rPr lang="mr-IN" dirty="0">
                <a:solidFill>
                  <a:srgbClr val="7030A0"/>
                </a:solidFill>
                <a:latin typeface="Times New Roman" panose="02020603050405020304" pitchFamily="18" charset="0"/>
              </a:rPr>
              <a:t>मूळ </a:t>
            </a:r>
            <a:r>
              <a:rPr lang="mr-IN" dirty="0" smtClean="0">
                <a:solidFill>
                  <a:srgbClr val="7030A0"/>
                </a:solidFill>
                <a:latin typeface="Times New Roman" panose="02020603050405020304" pitchFamily="18" charset="0"/>
              </a:rPr>
              <a:t>संख्यांपैकी समसंख्या कोणत्या</a:t>
            </a:r>
            <a:r>
              <a:rPr lang="en-US" dirty="0">
                <a:solidFill>
                  <a:srgbClr val="7030A0"/>
                </a:solidFill>
                <a:latin typeface="Times New Roman" panose="02020603050405020304" pitchFamily="18" charset="0"/>
              </a:rPr>
              <a:t> (even prime </a:t>
            </a:r>
            <a:r>
              <a:rPr lang="en-US" dirty="0" smtClean="0">
                <a:solidFill>
                  <a:srgbClr val="7030A0"/>
                </a:solidFill>
                <a:latin typeface="Times New Roman" panose="02020603050405020304" pitchFamily="18" charset="0"/>
              </a:rPr>
              <a:t>numbers)</a:t>
            </a:r>
            <a:r>
              <a:rPr lang="mr-IN" dirty="0" smtClean="0">
                <a:solidFill>
                  <a:srgbClr val="7030A0"/>
                </a:solidFill>
                <a:latin typeface="Times New Roman" panose="02020603050405020304" pitchFamily="18" charset="0"/>
              </a:rPr>
              <a:t> ?</a:t>
            </a:r>
          </a:p>
          <a:p>
            <a:pPr marL="285750" indent="-285750">
              <a:buFont typeface="Symbol" panose="05050102010706020507" pitchFamily="18" charset="2"/>
              <a:buChar char="Þ"/>
            </a:pPr>
            <a:r>
              <a:rPr lang="en-IN" b="1" dirty="0" smtClean="0">
                <a:solidFill>
                  <a:srgbClr val="1DF200"/>
                </a:solidFill>
                <a:latin typeface="Times New Roman" panose="02020603050405020304" pitchFamily="18" charset="0"/>
                <a:cs typeface="+mj-cs"/>
              </a:rPr>
              <a:t>2</a:t>
            </a:r>
            <a:r>
              <a:rPr lang="mr-IN" b="1" dirty="0" smtClean="0">
                <a:solidFill>
                  <a:srgbClr val="1DF200"/>
                </a:solidFill>
                <a:latin typeface="Times New Roman" panose="02020603050405020304" pitchFamily="18" charset="0"/>
                <a:cs typeface="+mj-cs"/>
              </a:rPr>
              <a:t> </a:t>
            </a:r>
            <a:r>
              <a:rPr lang="en-US" b="1" dirty="0" smtClean="0">
                <a:solidFill>
                  <a:srgbClr val="1DF200"/>
                </a:solidFill>
                <a:latin typeface="Times New Roman" panose="02020603050405020304" pitchFamily="18" charset="0"/>
                <a:cs typeface="+mj-cs"/>
              </a:rPr>
              <a:t>.</a:t>
            </a:r>
          </a:p>
          <a:p>
            <a:pPr marL="285750" indent="-285750">
              <a:buFont typeface="Wingdings" panose="05000000000000000000" pitchFamily="2" charset="2"/>
              <a:buChar char="q"/>
            </a:pPr>
            <a:r>
              <a:rPr lang="mr-IN" sz="2000" b="1" dirty="0">
                <a:solidFill>
                  <a:schemeClr val="accent4">
                    <a:lumMod val="75000"/>
                  </a:schemeClr>
                </a:solidFill>
              </a:rPr>
              <a:t>संख्य़ांचे</a:t>
            </a:r>
            <a:r>
              <a:rPr lang="en-US" sz="2000" b="1" dirty="0">
                <a:solidFill>
                  <a:schemeClr val="accent4">
                    <a:lumMod val="75000"/>
                  </a:schemeClr>
                </a:solidFill>
              </a:rPr>
              <a:t> </a:t>
            </a:r>
            <a:r>
              <a:rPr lang="mr-IN" sz="2000" b="1" dirty="0">
                <a:solidFill>
                  <a:schemeClr val="accent4">
                    <a:lumMod val="75000"/>
                  </a:schemeClr>
                </a:solidFill>
              </a:rPr>
              <a:t>मूळ अव्व कसे </a:t>
            </a:r>
            <a:r>
              <a:rPr lang="mr-IN" sz="2000" b="1" dirty="0" smtClean="0">
                <a:solidFill>
                  <a:schemeClr val="accent4">
                    <a:lumMod val="75000"/>
                  </a:schemeClr>
                </a:solidFill>
              </a:rPr>
              <a:t>पाडायचे</a:t>
            </a:r>
            <a:endParaRPr lang="en-IN" sz="2000" b="1" dirty="0" smtClean="0">
              <a:solidFill>
                <a:schemeClr val="accent4">
                  <a:lumMod val="75000"/>
                </a:schemeClr>
              </a:solidFill>
            </a:endParaRPr>
          </a:p>
          <a:p>
            <a:r>
              <a:rPr lang="en-IN" b="1" dirty="0">
                <a:solidFill>
                  <a:schemeClr val="accent4">
                    <a:lumMod val="75000"/>
                  </a:schemeClr>
                </a:solidFill>
              </a:rPr>
              <a:t> </a:t>
            </a:r>
            <a:r>
              <a:rPr lang="en-IN" b="1" dirty="0" smtClean="0">
                <a:solidFill>
                  <a:schemeClr val="accent4">
                    <a:lumMod val="75000"/>
                  </a:schemeClr>
                </a:solidFill>
              </a:rPr>
              <a:t>    </a:t>
            </a:r>
            <a:r>
              <a:rPr lang="mr-IN" dirty="0" smtClean="0">
                <a:solidFill>
                  <a:schemeClr val="accent4">
                    <a:lumMod val="75000"/>
                  </a:schemeClr>
                </a:solidFill>
              </a:rPr>
              <a:t>संख्यांचा लसावि </a:t>
            </a:r>
            <a:r>
              <a:rPr lang="mr-IN" dirty="0">
                <a:solidFill>
                  <a:schemeClr val="accent4">
                    <a:lumMod val="75000"/>
                  </a:schemeClr>
                </a:solidFill>
              </a:rPr>
              <a:t>व </a:t>
            </a:r>
            <a:r>
              <a:rPr lang="mr-IN" dirty="0" smtClean="0">
                <a:solidFill>
                  <a:schemeClr val="accent4">
                    <a:lumMod val="75000"/>
                  </a:schemeClr>
                </a:solidFill>
              </a:rPr>
              <a:t>मसावि काढण्यासाठी युक्लिडचा </a:t>
            </a:r>
            <a:r>
              <a:rPr lang="mr-IN" dirty="0">
                <a:solidFill>
                  <a:schemeClr val="accent4">
                    <a:lumMod val="75000"/>
                  </a:schemeClr>
                </a:solidFill>
              </a:rPr>
              <a:t>एक सोपा व महत्वाचा </a:t>
            </a:r>
            <a:r>
              <a:rPr lang="mr-IN" dirty="0" smtClean="0">
                <a:solidFill>
                  <a:schemeClr val="accent4">
                    <a:lumMod val="75000"/>
                  </a:schemeClr>
                </a:solidFill>
              </a:rPr>
              <a:t>नियम </a:t>
            </a:r>
            <a:r>
              <a:rPr lang="mr-IN" dirty="0">
                <a:solidFill>
                  <a:schemeClr val="accent4">
                    <a:lumMod val="75000"/>
                  </a:schemeClr>
                </a:solidFill>
              </a:rPr>
              <a:t>अनेकदा वापरला जातो. “</a:t>
            </a:r>
            <a:r>
              <a:rPr lang="mr-IN" b="1" dirty="0" smtClean="0">
                <a:solidFill>
                  <a:schemeClr val="accent4">
                    <a:lumMod val="75000"/>
                  </a:schemeClr>
                </a:solidFill>
              </a:rPr>
              <a:t>कोणतीही संयुक्त संख्या ही मुळ संख्यांच्या गुणाकाराच्या रूपात लिहिता येते</a:t>
            </a:r>
            <a:r>
              <a:rPr lang="mr-IN" dirty="0" smtClean="0">
                <a:solidFill>
                  <a:schemeClr val="accent4">
                    <a:lumMod val="75000"/>
                  </a:schemeClr>
                </a:solidFill>
              </a:rPr>
              <a:t>” </a:t>
            </a:r>
            <a:r>
              <a:rPr lang="mr-IN" dirty="0">
                <a:solidFill>
                  <a:schemeClr val="accent4">
                    <a:lumMod val="75000"/>
                  </a:schemeClr>
                </a:solidFill>
              </a:rPr>
              <a:t>हा तो </a:t>
            </a:r>
            <a:r>
              <a:rPr lang="mr-IN" dirty="0" smtClean="0">
                <a:solidFill>
                  <a:schemeClr val="accent4">
                    <a:lumMod val="75000"/>
                  </a:schemeClr>
                </a:solidFill>
              </a:rPr>
              <a:t>नियम </a:t>
            </a:r>
            <a:r>
              <a:rPr lang="mr-IN" dirty="0">
                <a:solidFill>
                  <a:schemeClr val="accent4">
                    <a:lumMod val="75000"/>
                  </a:schemeClr>
                </a:solidFill>
              </a:rPr>
              <a:t>आहे</a:t>
            </a:r>
            <a:r>
              <a:rPr lang="mr-IN" dirty="0" smtClean="0">
                <a:solidFill>
                  <a:schemeClr val="accent4">
                    <a:lumMod val="75000"/>
                  </a:schemeClr>
                </a:solidFill>
              </a:rPr>
              <a:t>.</a:t>
            </a:r>
          </a:p>
          <a:p>
            <a:r>
              <a:rPr lang="en-US" dirty="0">
                <a:solidFill>
                  <a:schemeClr val="accent4">
                    <a:lumMod val="75000"/>
                  </a:schemeClr>
                </a:solidFill>
                <a:latin typeface="Times New Roman" panose="02020603050405020304" pitchFamily="18" charset="0"/>
                <a:cs typeface="Times New Roman" panose="02020603050405020304" pitchFamily="18" charset="0"/>
              </a:rPr>
              <a:t>A simple but important rule given by Euclid is often used to find the GCD or HCF and LCM of numbers. The rule says that any composite number can be written as the product of prime numbers</a:t>
            </a:r>
            <a:r>
              <a:rPr lang="en-US" dirty="0" smtClean="0">
                <a:solidFill>
                  <a:schemeClr val="accent4">
                    <a:lumMod val="75000"/>
                  </a:schemeClr>
                </a:solidFill>
                <a:latin typeface="Times New Roman" panose="02020603050405020304" pitchFamily="18" charset="0"/>
                <a:cs typeface="Times New Roman" panose="02020603050405020304" pitchFamily="18" charset="0"/>
              </a:rPr>
              <a:t>.</a:t>
            </a:r>
            <a:endParaRPr lang="mr-IN" dirty="0" smtClean="0">
              <a:solidFill>
                <a:schemeClr val="accent4">
                  <a:lumMod val="75000"/>
                </a:schemeClr>
              </a:solidFill>
              <a:latin typeface="Times New Roman" panose="02020603050405020304" pitchFamily="18" charset="0"/>
            </a:endParaRPr>
          </a:p>
          <a:p>
            <a:r>
              <a:rPr lang="mr-IN" dirty="0">
                <a:solidFill>
                  <a:schemeClr val="accent4">
                    <a:lumMod val="75000"/>
                  </a:schemeClr>
                </a:solidFill>
              </a:rPr>
              <a:t>उदा. 24 ही संख्य़ा मूळ अवयवांच्य गुणाकाराच्या रूपात लिहा. मूळ अवयव काढण्याची पद्धत</a:t>
            </a:r>
          </a:p>
          <a:p>
            <a:r>
              <a:rPr lang="mr-IN" dirty="0">
                <a:solidFill>
                  <a:schemeClr val="accent4">
                    <a:lumMod val="75000"/>
                  </a:schemeClr>
                </a:solidFill>
              </a:rPr>
              <a:t>  उभी मांडणी  </a:t>
            </a:r>
            <a:r>
              <a:rPr lang="mr-IN" dirty="0" smtClean="0">
                <a:solidFill>
                  <a:schemeClr val="accent4">
                    <a:lumMod val="75000"/>
                  </a:schemeClr>
                </a:solidFill>
              </a:rPr>
              <a:t>                              आडवी </a:t>
            </a:r>
            <a:r>
              <a:rPr lang="mr-IN" dirty="0">
                <a:solidFill>
                  <a:schemeClr val="accent4">
                    <a:lumMod val="75000"/>
                  </a:schemeClr>
                </a:solidFill>
              </a:rPr>
              <a:t>मांडणी </a:t>
            </a:r>
          </a:p>
          <a:p>
            <a:r>
              <a:rPr lang="mr-IN" dirty="0">
                <a:solidFill>
                  <a:schemeClr val="accent4">
                    <a:lumMod val="75000"/>
                  </a:schemeClr>
                </a:solidFill>
              </a:rPr>
              <a:t> </a:t>
            </a:r>
            <a:r>
              <a:rPr lang="mr-IN" dirty="0" smtClean="0">
                <a:solidFill>
                  <a:schemeClr val="accent4">
                    <a:lumMod val="75000"/>
                  </a:schemeClr>
                </a:solidFill>
              </a:rPr>
              <a:t>            24</a:t>
            </a:r>
            <a:r>
              <a:rPr lang="en-US" dirty="0" smtClean="0">
                <a:solidFill>
                  <a:schemeClr val="accent4">
                    <a:lumMod val="75000"/>
                  </a:schemeClr>
                </a:solidFill>
              </a:rPr>
              <a:t>= </a:t>
            </a:r>
            <a:r>
              <a:rPr lang="mr-IN" dirty="0" smtClean="0">
                <a:solidFill>
                  <a:schemeClr val="accent4">
                    <a:lumMod val="75000"/>
                  </a:schemeClr>
                </a:solidFill>
              </a:rPr>
              <a:t>24</a:t>
            </a:r>
            <a:r>
              <a:rPr lang="en-US" dirty="0" smtClean="0">
                <a:solidFill>
                  <a:schemeClr val="accent4">
                    <a:lumMod val="75000"/>
                  </a:schemeClr>
                </a:solidFill>
              </a:rPr>
              <a:t> X </a:t>
            </a:r>
            <a:r>
              <a:rPr lang="mr-IN" dirty="0">
                <a:solidFill>
                  <a:schemeClr val="accent4">
                    <a:lumMod val="75000"/>
                  </a:schemeClr>
                </a:solidFill>
              </a:rPr>
              <a:t>1 </a:t>
            </a:r>
            <a:r>
              <a:rPr lang="en-US" dirty="0" smtClean="0">
                <a:solidFill>
                  <a:schemeClr val="accent4">
                    <a:lumMod val="75000"/>
                  </a:schemeClr>
                </a:solidFill>
              </a:rPr>
              <a:t>                                       </a:t>
            </a:r>
            <a:r>
              <a:rPr lang="mr-IN" dirty="0" smtClean="0">
                <a:solidFill>
                  <a:schemeClr val="accent4">
                    <a:lumMod val="75000"/>
                  </a:schemeClr>
                </a:solidFill>
              </a:rPr>
              <a:t>24</a:t>
            </a:r>
            <a:r>
              <a:rPr lang="en-US" dirty="0">
                <a:solidFill>
                  <a:schemeClr val="accent4">
                    <a:lumMod val="75000"/>
                  </a:schemeClr>
                </a:solidFill>
              </a:rPr>
              <a:t>= </a:t>
            </a:r>
            <a:r>
              <a:rPr lang="mr-IN" dirty="0">
                <a:solidFill>
                  <a:schemeClr val="accent4">
                    <a:lumMod val="75000"/>
                  </a:schemeClr>
                </a:solidFill>
              </a:rPr>
              <a:t>24</a:t>
            </a:r>
            <a:r>
              <a:rPr lang="en-US" dirty="0">
                <a:solidFill>
                  <a:schemeClr val="accent4">
                    <a:lumMod val="75000"/>
                  </a:schemeClr>
                </a:solidFill>
              </a:rPr>
              <a:t> X </a:t>
            </a:r>
            <a:r>
              <a:rPr lang="mr-IN" dirty="0">
                <a:solidFill>
                  <a:schemeClr val="accent4">
                    <a:lumMod val="75000"/>
                  </a:schemeClr>
                </a:solidFill>
              </a:rPr>
              <a:t>1 </a:t>
            </a:r>
            <a:endParaRPr lang="mr-IN" dirty="0" smtClean="0">
              <a:solidFill>
                <a:schemeClr val="accent4">
                  <a:lumMod val="75000"/>
                </a:schemeClr>
              </a:solidFill>
            </a:endParaRPr>
          </a:p>
          <a:p>
            <a:r>
              <a:rPr lang="mr-IN" dirty="0">
                <a:solidFill>
                  <a:schemeClr val="accent4">
                    <a:lumMod val="75000"/>
                  </a:schemeClr>
                </a:solidFill>
              </a:rPr>
              <a:t> </a:t>
            </a:r>
            <a:r>
              <a:rPr lang="mr-IN" dirty="0" smtClean="0">
                <a:solidFill>
                  <a:schemeClr val="accent4">
                    <a:lumMod val="75000"/>
                  </a:schemeClr>
                </a:solidFill>
              </a:rPr>
              <a:t>              </a:t>
            </a:r>
            <a:r>
              <a:rPr lang="en-US" dirty="0" smtClean="0">
                <a:solidFill>
                  <a:schemeClr val="accent4">
                    <a:lumMod val="75000"/>
                  </a:schemeClr>
                </a:solidFill>
              </a:rPr>
              <a:t> =</a:t>
            </a:r>
            <a:r>
              <a:rPr lang="mr-IN" dirty="0" smtClean="0">
                <a:solidFill>
                  <a:schemeClr val="accent4">
                    <a:lumMod val="75000"/>
                  </a:schemeClr>
                </a:solidFill>
              </a:rPr>
              <a:t>12</a:t>
            </a:r>
            <a:r>
              <a:rPr lang="en-US" dirty="0" smtClean="0">
                <a:solidFill>
                  <a:schemeClr val="accent4">
                    <a:lumMod val="75000"/>
                  </a:schemeClr>
                </a:solidFill>
              </a:rPr>
              <a:t>X</a:t>
            </a:r>
            <a:r>
              <a:rPr lang="mr-IN" dirty="0" smtClean="0">
                <a:solidFill>
                  <a:schemeClr val="accent4">
                    <a:lumMod val="75000"/>
                  </a:schemeClr>
                </a:solidFill>
              </a:rPr>
              <a:t>2 /</a:t>
            </a:r>
            <a:r>
              <a:rPr lang="en-US" dirty="0" smtClean="0">
                <a:solidFill>
                  <a:schemeClr val="accent4">
                    <a:lumMod val="75000"/>
                  </a:schemeClr>
                </a:solidFill>
              </a:rPr>
              <a:t> </a:t>
            </a:r>
            <a:r>
              <a:rPr lang="mr-IN" dirty="0" smtClean="0">
                <a:solidFill>
                  <a:schemeClr val="accent4">
                    <a:lumMod val="75000"/>
                  </a:schemeClr>
                </a:solidFill>
              </a:rPr>
              <a:t>8</a:t>
            </a:r>
            <a:r>
              <a:rPr lang="en-US" dirty="0" smtClean="0">
                <a:solidFill>
                  <a:schemeClr val="accent4">
                    <a:lumMod val="75000"/>
                  </a:schemeClr>
                </a:solidFill>
              </a:rPr>
              <a:t>X</a:t>
            </a:r>
            <a:r>
              <a:rPr lang="mr-IN" dirty="0" smtClean="0">
                <a:solidFill>
                  <a:schemeClr val="accent4">
                    <a:lumMod val="75000"/>
                  </a:schemeClr>
                </a:solidFill>
              </a:rPr>
              <a:t>3</a:t>
            </a:r>
            <a:r>
              <a:rPr lang="en-US" dirty="0" smtClean="0">
                <a:solidFill>
                  <a:schemeClr val="accent4">
                    <a:lumMod val="75000"/>
                  </a:schemeClr>
                </a:solidFill>
              </a:rPr>
              <a:t> </a:t>
            </a:r>
            <a:r>
              <a:rPr lang="mr-IN" dirty="0" smtClean="0">
                <a:solidFill>
                  <a:schemeClr val="accent4">
                    <a:lumMod val="75000"/>
                  </a:schemeClr>
                </a:solidFill>
              </a:rPr>
              <a:t>/</a:t>
            </a:r>
            <a:r>
              <a:rPr lang="en-US" dirty="0" smtClean="0">
                <a:solidFill>
                  <a:schemeClr val="accent4">
                    <a:lumMod val="75000"/>
                  </a:schemeClr>
                </a:solidFill>
              </a:rPr>
              <a:t> </a:t>
            </a:r>
            <a:r>
              <a:rPr lang="mr-IN" dirty="0" smtClean="0">
                <a:solidFill>
                  <a:schemeClr val="accent4">
                    <a:lumMod val="75000"/>
                  </a:schemeClr>
                </a:solidFill>
              </a:rPr>
              <a:t>4</a:t>
            </a:r>
            <a:r>
              <a:rPr lang="en-US" dirty="0" smtClean="0">
                <a:solidFill>
                  <a:schemeClr val="accent4">
                    <a:lumMod val="75000"/>
                  </a:schemeClr>
                </a:solidFill>
              </a:rPr>
              <a:t>X</a:t>
            </a:r>
            <a:r>
              <a:rPr lang="mr-IN" dirty="0" smtClean="0">
                <a:solidFill>
                  <a:schemeClr val="accent4">
                    <a:lumMod val="75000"/>
                  </a:schemeClr>
                </a:solidFill>
              </a:rPr>
              <a:t>6</a:t>
            </a:r>
            <a:r>
              <a:rPr lang="en-US" dirty="0">
                <a:solidFill>
                  <a:schemeClr val="accent4">
                    <a:lumMod val="75000"/>
                  </a:schemeClr>
                </a:solidFill>
              </a:rPr>
              <a:t>  </a:t>
            </a:r>
            <a:r>
              <a:rPr lang="en-US" dirty="0" smtClean="0">
                <a:solidFill>
                  <a:schemeClr val="accent4">
                    <a:lumMod val="75000"/>
                  </a:schemeClr>
                </a:solidFill>
              </a:rPr>
              <a:t>                    =</a:t>
            </a:r>
            <a:r>
              <a:rPr lang="mr-IN" dirty="0">
                <a:solidFill>
                  <a:schemeClr val="accent4">
                    <a:lumMod val="75000"/>
                  </a:schemeClr>
                </a:solidFill>
              </a:rPr>
              <a:t>12</a:t>
            </a:r>
            <a:r>
              <a:rPr lang="en-US" dirty="0">
                <a:solidFill>
                  <a:schemeClr val="accent4">
                    <a:lumMod val="75000"/>
                  </a:schemeClr>
                </a:solidFill>
              </a:rPr>
              <a:t>X</a:t>
            </a:r>
            <a:r>
              <a:rPr lang="mr-IN" dirty="0">
                <a:solidFill>
                  <a:schemeClr val="accent4">
                    <a:lumMod val="75000"/>
                  </a:schemeClr>
                </a:solidFill>
              </a:rPr>
              <a:t>2 /</a:t>
            </a:r>
            <a:r>
              <a:rPr lang="en-US" dirty="0">
                <a:solidFill>
                  <a:schemeClr val="accent4">
                    <a:lumMod val="75000"/>
                  </a:schemeClr>
                </a:solidFill>
              </a:rPr>
              <a:t> </a:t>
            </a:r>
            <a:r>
              <a:rPr lang="mr-IN" dirty="0">
                <a:solidFill>
                  <a:schemeClr val="accent4">
                    <a:lumMod val="75000"/>
                  </a:schemeClr>
                </a:solidFill>
              </a:rPr>
              <a:t>8</a:t>
            </a:r>
            <a:r>
              <a:rPr lang="en-US" dirty="0">
                <a:solidFill>
                  <a:schemeClr val="accent4">
                    <a:lumMod val="75000"/>
                  </a:schemeClr>
                </a:solidFill>
              </a:rPr>
              <a:t>X</a:t>
            </a:r>
            <a:r>
              <a:rPr lang="mr-IN" dirty="0">
                <a:solidFill>
                  <a:schemeClr val="accent4">
                    <a:lumMod val="75000"/>
                  </a:schemeClr>
                </a:solidFill>
              </a:rPr>
              <a:t>3</a:t>
            </a:r>
            <a:r>
              <a:rPr lang="en-US" dirty="0">
                <a:solidFill>
                  <a:schemeClr val="accent4">
                    <a:lumMod val="75000"/>
                  </a:schemeClr>
                </a:solidFill>
              </a:rPr>
              <a:t> </a:t>
            </a:r>
            <a:r>
              <a:rPr lang="mr-IN" dirty="0">
                <a:solidFill>
                  <a:schemeClr val="accent4">
                    <a:lumMod val="75000"/>
                  </a:schemeClr>
                </a:solidFill>
              </a:rPr>
              <a:t>/</a:t>
            </a:r>
            <a:r>
              <a:rPr lang="en-US" dirty="0">
                <a:solidFill>
                  <a:schemeClr val="accent4">
                    <a:lumMod val="75000"/>
                  </a:schemeClr>
                </a:solidFill>
              </a:rPr>
              <a:t> </a:t>
            </a:r>
            <a:r>
              <a:rPr lang="mr-IN" dirty="0">
                <a:solidFill>
                  <a:schemeClr val="accent4">
                    <a:lumMod val="75000"/>
                  </a:schemeClr>
                </a:solidFill>
              </a:rPr>
              <a:t>4</a:t>
            </a:r>
            <a:r>
              <a:rPr lang="en-US" dirty="0">
                <a:solidFill>
                  <a:schemeClr val="accent4">
                    <a:lumMod val="75000"/>
                  </a:schemeClr>
                </a:solidFill>
              </a:rPr>
              <a:t>X</a:t>
            </a:r>
            <a:r>
              <a:rPr lang="mr-IN" dirty="0" smtClean="0">
                <a:solidFill>
                  <a:schemeClr val="accent4">
                    <a:lumMod val="75000"/>
                  </a:schemeClr>
                </a:solidFill>
              </a:rPr>
              <a:t>6</a:t>
            </a:r>
            <a:r>
              <a:rPr lang="en-US" dirty="0" smtClean="0">
                <a:solidFill>
                  <a:schemeClr val="accent4">
                    <a:lumMod val="75000"/>
                  </a:schemeClr>
                </a:solidFill>
              </a:rPr>
              <a:t> </a:t>
            </a:r>
            <a:endParaRPr lang="mr-IN" dirty="0" smtClean="0">
              <a:solidFill>
                <a:schemeClr val="accent4">
                  <a:lumMod val="75000"/>
                </a:schemeClr>
              </a:solidFill>
            </a:endParaRPr>
          </a:p>
          <a:p>
            <a:r>
              <a:rPr lang="mr-IN" b="1" dirty="0">
                <a:solidFill>
                  <a:schemeClr val="accent4">
                    <a:lumMod val="75000"/>
                  </a:schemeClr>
                </a:solidFill>
                <a:latin typeface="Times New Roman" panose="02020603050405020304" pitchFamily="18" charset="0"/>
                <a:cs typeface="+mj-cs"/>
              </a:rPr>
              <a:t> </a:t>
            </a:r>
            <a:r>
              <a:rPr lang="mr-IN" b="1" dirty="0" smtClean="0">
                <a:solidFill>
                  <a:schemeClr val="accent4">
                    <a:lumMod val="75000"/>
                  </a:schemeClr>
                </a:solidFill>
                <a:latin typeface="Times New Roman" panose="02020603050405020304" pitchFamily="18" charset="0"/>
                <a:cs typeface="+mj-cs"/>
              </a:rPr>
              <a:t>              </a:t>
            </a:r>
            <a:r>
              <a:rPr lang="en-US" b="1" dirty="0">
                <a:solidFill>
                  <a:schemeClr val="accent4">
                    <a:lumMod val="75000"/>
                  </a:schemeClr>
                </a:solidFill>
                <a:latin typeface="Times New Roman" panose="02020603050405020304" pitchFamily="18" charset="0"/>
                <a:cs typeface="+mj-cs"/>
              </a:rPr>
              <a:t>  </a:t>
            </a:r>
            <a:r>
              <a:rPr lang="en-US" dirty="0" smtClean="0">
                <a:solidFill>
                  <a:schemeClr val="accent4">
                    <a:lumMod val="75000"/>
                  </a:schemeClr>
                </a:solidFill>
                <a:latin typeface="Times New Roman" panose="02020603050405020304" pitchFamily="18" charset="0"/>
                <a:cs typeface="+mj-cs"/>
              </a:rPr>
              <a:t>=</a:t>
            </a:r>
            <a:r>
              <a:rPr lang="en-US" b="1" dirty="0">
                <a:solidFill>
                  <a:schemeClr val="accent4">
                    <a:lumMod val="75000"/>
                  </a:schemeClr>
                </a:solidFill>
                <a:latin typeface="Times New Roman" panose="02020603050405020304" pitchFamily="18" charset="0"/>
                <a:cs typeface="+mj-cs"/>
              </a:rPr>
              <a:t> </a:t>
            </a:r>
            <a:r>
              <a:rPr lang="mr-IN" dirty="0" smtClean="0">
                <a:solidFill>
                  <a:schemeClr val="accent4">
                    <a:lumMod val="75000"/>
                  </a:schemeClr>
                </a:solidFill>
                <a:latin typeface="Times New Roman" panose="02020603050405020304" pitchFamily="18" charset="0"/>
                <a:cs typeface="+mj-cs"/>
              </a:rPr>
              <a:t>4</a:t>
            </a:r>
            <a:r>
              <a:rPr lang="en-US" dirty="0" smtClean="0">
                <a:solidFill>
                  <a:schemeClr val="accent4">
                    <a:lumMod val="75000"/>
                  </a:schemeClr>
                </a:solidFill>
                <a:latin typeface="Times New Roman" panose="02020603050405020304" pitchFamily="18" charset="0"/>
                <a:cs typeface="+mj-cs"/>
              </a:rPr>
              <a:t> X </a:t>
            </a:r>
            <a:r>
              <a:rPr lang="mr-IN" dirty="0" smtClean="0">
                <a:solidFill>
                  <a:schemeClr val="accent4">
                    <a:lumMod val="75000"/>
                  </a:schemeClr>
                </a:solidFill>
                <a:latin typeface="Times New Roman" panose="02020603050405020304" pitchFamily="18" charset="0"/>
                <a:cs typeface="+mj-cs"/>
              </a:rPr>
              <a:t>3</a:t>
            </a:r>
            <a:r>
              <a:rPr lang="en-US" dirty="0" smtClean="0">
                <a:solidFill>
                  <a:schemeClr val="accent4">
                    <a:lumMod val="75000"/>
                  </a:schemeClr>
                </a:solidFill>
                <a:latin typeface="Times New Roman" panose="02020603050405020304" pitchFamily="18" charset="0"/>
                <a:cs typeface="+mj-cs"/>
              </a:rPr>
              <a:t> X</a:t>
            </a:r>
            <a:r>
              <a:rPr lang="en-US" dirty="0">
                <a:solidFill>
                  <a:schemeClr val="accent4">
                    <a:lumMod val="75000"/>
                  </a:schemeClr>
                </a:solidFill>
                <a:latin typeface="Times New Roman" panose="02020603050405020304" pitchFamily="18" charset="0"/>
                <a:cs typeface="+mj-cs"/>
              </a:rPr>
              <a:t> </a:t>
            </a:r>
            <a:r>
              <a:rPr lang="mr-IN" dirty="0" smtClean="0">
                <a:solidFill>
                  <a:schemeClr val="accent4">
                    <a:lumMod val="75000"/>
                  </a:schemeClr>
                </a:solidFill>
                <a:latin typeface="Times New Roman" panose="02020603050405020304" pitchFamily="18" charset="0"/>
                <a:cs typeface="+mj-cs"/>
              </a:rPr>
              <a:t>2</a:t>
            </a:r>
            <a:r>
              <a:rPr lang="en-US" dirty="0" smtClean="0">
                <a:solidFill>
                  <a:schemeClr val="accent4">
                    <a:lumMod val="75000"/>
                  </a:schemeClr>
                </a:solidFill>
                <a:latin typeface="Times New Roman" panose="02020603050405020304" pitchFamily="18" charset="0"/>
                <a:cs typeface="+mj-cs"/>
              </a:rPr>
              <a:t>                                    </a:t>
            </a:r>
            <a:r>
              <a:rPr lang="en-US" dirty="0" smtClean="0">
                <a:solidFill>
                  <a:schemeClr val="accent4">
                    <a:lumMod val="75000"/>
                  </a:schemeClr>
                </a:solidFill>
                <a:latin typeface="Times New Roman" panose="02020603050405020304" pitchFamily="18" charset="0"/>
              </a:rPr>
              <a:t>=</a:t>
            </a:r>
            <a:r>
              <a:rPr lang="en-US" b="1" dirty="0" smtClean="0">
                <a:solidFill>
                  <a:schemeClr val="accent4">
                    <a:lumMod val="75000"/>
                  </a:schemeClr>
                </a:solidFill>
                <a:latin typeface="Times New Roman" panose="02020603050405020304" pitchFamily="18" charset="0"/>
              </a:rPr>
              <a:t> </a:t>
            </a:r>
            <a:r>
              <a:rPr lang="mr-IN" dirty="0">
                <a:solidFill>
                  <a:schemeClr val="accent4">
                    <a:lumMod val="75000"/>
                  </a:schemeClr>
                </a:solidFill>
                <a:latin typeface="Times New Roman" panose="02020603050405020304" pitchFamily="18" charset="0"/>
              </a:rPr>
              <a:t>4</a:t>
            </a:r>
            <a:r>
              <a:rPr lang="en-US" dirty="0">
                <a:solidFill>
                  <a:schemeClr val="accent4">
                    <a:lumMod val="75000"/>
                  </a:schemeClr>
                </a:solidFill>
                <a:latin typeface="Times New Roman" panose="02020603050405020304" pitchFamily="18" charset="0"/>
              </a:rPr>
              <a:t> X </a:t>
            </a:r>
            <a:r>
              <a:rPr lang="mr-IN" dirty="0">
                <a:solidFill>
                  <a:schemeClr val="accent4">
                    <a:lumMod val="75000"/>
                  </a:schemeClr>
                </a:solidFill>
                <a:latin typeface="Times New Roman" panose="02020603050405020304" pitchFamily="18" charset="0"/>
              </a:rPr>
              <a:t>3</a:t>
            </a:r>
            <a:r>
              <a:rPr lang="en-US" dirty="0">
                <a:solidFill>
                  <a:schemeClr val="accent4">
                    <a:lumMod val="75000"/>
                  </a:schemeClr>
                </a:solidFill>
                <a:latin typeface="Times New Roman" panose="02020603050405020304" pitchFamily="18" charset="0"/>
              </a:rPr>
              <a:t> X </a:t>
            </a:r>
            <a:r>
              <a:rPr lang="mr-IN" dirty="0" smtClean="0">
                <a:solidFill>
                  <a:schemeClr val="accent4">
                    <a:lumMod val="75000"/>
                  </a:schemeClr>
                </a:solidFill>
                <a:latin typeface="Times New Roman" panose="02020603050405020304" pitchFamily="18" charset="0"/>
              </a:rPr>
              <a:t>2</a:t>
            </a:r>
            <a:endParaRPr lang="en-US" dirty="0" smtClean="0">
              <a:solidFill>
                <a:schemeClr val="accent4">
                  <a:lumMod val="75000"/>
                </a:schemeClr>
              </a:solidFill>
              <a:latin typeface="Times New Roman" panose="02020603050405020304" pitchFamily="18" charset="0"/>
              <a:cs typeface="+mj-cs"/>
            </a:endParaRPr>
          </a:p>
          <a:p>
            <a:r>
              <a:rPr lang="en-US" dirty="0">
                <a:solidFill>
                  <a:schemeClr val="accent4">
                    <a:lumMod val="75000"/>
                  </a:schemeClr>
                </a:solidFill>
                <a:latin typeface="Times New Roman" panose="02020603050405020304" pitchFamily="18" charset="0"/>
                <a:cs typeface="+mj-cs"/>
              </a:rPr>
              <a:t> </a:t>
            </a:r>
            <a:r>
              <a:rPr lang="en-US" dirty="0" smtClean="0">
                <a:solidFill>
                  <a:schemeClr val="accent4">
                    <a:lumMod val="75000"/>
                  </a:schemeClr>
                </a:solidFill>
                <a:latin typeface="Times New Roman" panose="02020603050405020304" pitchFamily="18" charset="0"/>
                <a:cs typeface="+mj-cs"/>
              </a:rPr>
              <a:t>                               = </a:t>
            </a:r>
            <a:r>
              <a:rPr lang="mr-IN" dirty="0" smtClean="0">
                <a:solidFill>
                  <a:schemeClr val="accent4">
                    <a:lumMod val="75000"/>
                  </a:schemeClr>
                </a:solidFill>
                <a:latin typeface="Times New Roman" panose="02020603050405020304" pitchFamily="18" charset="0"/>
                <a:cs typeface="+mj-cs"/>
              </a:rPr>
              <a:t>2</a:t>
            </a:r>
            <a:r>
              <a:rPr lang="en-US" dirty="0" smtClean="0">
                <a:solidFill>
                  <a:schemeClr val="accent4">
                    <a:lumMod val="75000"/>
                  </a:schemeClr>
                </a:solidFill>
                <a:latin typeface="Times New Roman" panose="02020603050405020304" pitchFamily="18" charset="0"/>
                <a:cs typeface="+mj-cs"/>
              </a:rPr>
              <a:t> X </a:t>
            </a:r>
            <a:r>
              <a:rPr lang="mr-IN" dirty="0" smtClean="0">
                <a:solidFill>
                  <a:schemeClr val="accent4">
                    <a:lumMod val="75000"/>
                  </a:schemeClr>
                </a:solidFill>
                <a:latin typeface="Times New Roman" panose="02020603050405020304" pitchFamily="18" charset="0"/>
                <a:cs typeface="+mj-cs"/>
              </a:rPr>
              <a:t>2</a:t>
            </a:r>
            <a:r>
              <a:rPr lang="en-US" dirty="0" smtClean="0">
                <a:solidFill>
                  <a:schemeClr val="accent4">
                    <a:lumMod val="75000"/>
                  </a:schemeClr>
                </a:solidFill>
                <a:latin typeface="Times New Roman" panose="02020603050405020304" pitchFamily="18" charset="0"/>
                <a:cs typeface="+mj-cs"/>
              </a:rPr>
              <a:t> X </a:t>
            </a:r>
            <a:r>
              <a:rPr lang="mr-IN" dirty="0" smtClean="0">
                <a:solidFill>
                  <a:schemeClr val="accent4">
                    <a:lumMod val="75000"/>
                  </a:schemeClr>
                </a:solidFill>
                <a:latin typeface="Times New Roman" panose="02020603050405020304" pitchFamily="18" charset="0"/>
                <a:cs typeface="+mj-cs"/>
              </a:rPr>
              <a:t>3</a:t>
            </a:r>
            <a:r>
              <a:rPr lang="en-US" dirty="0" smtClean="0">
                <a:solidFill>
                  <a:schemeClr val="accent4">
                    <a:lumMod val="75000"/>
                  </a:schemeClr>
                </a:solidFill>
                <a:latin typeface="Times New Roman" panose="02020603050405020304" pitchFamily="18" charset="0"/>
                <a:cs typeface="+mj-cs"/>
              </a:rPr>
              <a:t> X </a:t>
            </a:r>
            <a:r>
              <a:rPr lang="mr-IN" dirty="0" smtClean="0">
                <a:solidFill>
                  <a:schemeClr val="accent4">
                    <a:lumMod val="75000"/>
                  </a:schemeClr>
                </a:solidFill>
                <a:latin typeface="Times New Roman" panose="02020603050405020304" pitchFamily="18" charset="0"/>
                <a:cs typeface="+mj-cs"/>
              </a:rPr>
              <a:t>2</a:t>
            </a:r>
            <a:r>
              <a:rPr lang="en-US" dirty="0" smtClean="0">
                <a:solidFill>
                  <a:schemeClr val="accent4">
                    <a:lumMod val="75000"/>
                  </a:schemeClr>
                </a:solidFill>
                <a:latin typeface="Times New Roman" panose="02020603050405020304" pitchFamily="18" charset="0"/>
                <a:cs typeface="+mj-cs"/>
              </a:rPr>
              <a:t>                             </a:t>
            </a:r>
            <a:r>
              <a:rPr lang="en-US" dirty="0">
                <a:solidFill>
                  <a:schemeClr val="accent4">
                    <a:lumMod val="75000"/>
                  </a:schemeClr>
                </a:solidFill>
                <a:latin typeface="Times New Roman" panose="02020603050405020304" pitchFamily="18" charset="0"/>
              </a:rPr>
              <a:t>= </a:t>
            </a:r>
            <a:r>
              <a:rPr lang="mr-IN" dirty="0">
                <a:solidFill>
                  <a:schemeClr val="accent4">
                    <a:lumMod val="75000"/>
                  </a:schemeClr>
                </a:solidFill>
                <a:latin typeface="Times New Roman" panose="02020603050405020304" pitchFamily="18" charset="0"/>
              </a:rPr>
              <a:t>2</a:t>
            </a:r>
            <a:r>
              <a:rPr lang="en-US" dirty="0">
                <a:solidFill>
                  <a:schemeClr val="accent4">
                    <a:lumMod val="75000"/>
                  </a:schemeClr>
                </a:solidFill>
                <a:latin typeface="Times New Roman" panose="02020603050405020304" pitchFamily="18" charset="0"/>
              </a:rPr>
              <a:t> X </a:t>
            </a:r>
            <a:r>
              <a:rPr lang="mr-IN" dirty="0">
                <a:solidFill>
                  <a:schemeClr val="accent4">
                    <a:lumMod val="75000"/>
                  </a:schemeClr>
                </a:solidFill>
                <a:latin typeface="Times New Roman" panose="02020603050405020304" pitchFamily="18" charset="0"/>
              </a:rPr>
              <a:t>2</a:t>
            </a:r>
            <a:r>
              <a:rPr lang="en-US" dirty="0">
                <a:solidFill>
                  <a:schemeClr val="accent4">
                    <a:lumMod val="75000"/>
                  </a:schemeClr>
                </a:solidFill>
                <a:latin typeface="Times New Roman" panose="02020603050405020304" pitchFamily="18" charset="0"/>
              </a:rPr>
              <a:t> X </a:t>
            </a:r>
            <a:r>
              <a:rPr lang="mr-IN" dirty="0">
                <a:solidFill>
                  <a:schemeClr val="accent4">
                    <a:lumMod val="75000"/>
                  </a:schemeClr>
                </a:solidFill>
                <a:latin typeface="Times New Roman" panose="02020603050405020304" pitchFamily="18" charset="0"/>
              </a:rPr>
              <a:t>3</a:t>
            </a:r>
            <a:r>
              <a:rPr lang="en-US" dirty="0">
                <a:solidFill>
                  <a:schemeClr val="accent4">
                    <a:lumMod val="75000"/>
                  </a:schemeClr>
                </a:solidFill>
                <a:latin typeface="Times New Roman" panose="02020603050405020304" pitchFamily="18" charset="0"/>
              </a:rPr>
              <a:t> X </a:t>
            </a:r>
            <a:r>
              <a:rPr lang="mr-IN" dirty="0" smtClean="0">
                <a:solidFill>
                  <a:schemeClr val="accent4">
                    <a:lumMod val="75000"/>
                  </a:schemeClr>
                </a:solidFill>
                <a:latin typeface="Times New Roman" panose="02020603050405020304" pitchFamily="18" charset="0"/>
              </a:rPr>
              <a:t>2</a:t>
            </a:r>
            <a:endParaRPr lang="en-US" dirty="0" smtClean="0">
              <a:solidFill>
                <a:schemeClr val="accent4">
                  <a:lumMod val="75000"/>
                </a:schemeClr>
              </a:solidFill>
              <a:latin typeface="Times New Roman" panose="02020603050405020304" pitchFamily="18" charset="0"/>
            </a:endParaRPr>
          </a:p>
          <a:p>
            <a:r>
              <a:rPr lang="en-US" b="1" dirty="0" smtClean="0">
                <a:solidFill>
                  <a:schemeClr val="accent4">
                    <a:lumMod val="75000"/>
                  </a:schemeClr>
                </a:solidFill>
                <a:latin typeface="Times New Roman" panose="02020603050405020304" pitchFamily="18" charset="0"/>
              </a:rPr>
              <a:t>                                                                                         </a:t>
            </a:r>
            <a:r>
              <a:rPr lang="mr-IN" b="1" dirty="0">
                <a:solidFill>
                  <a:srgbClr val="01FFF3"/>
                </a:solidFill>
              </a:rPr>
              <a:t>2</a:t>
            </a:r>
            <a:r>
              <a:rPr lang="mr-IN" dirty="0">
                <a:solidFill>
                  <a:schemeClr val="accent4">
                    <a:lumMod val="75000"/>
                  </a:schemeClr>
                </a:solidFill>
              </a:rPr>
              <a:t> व </a:t>
            </a:r>
            <a:r>
              <a:rPr lang="mr-IN" b="1" dirty="0">
                <a:solidFill>
                  <a:srgbClr val="01FFF3"/>
                </a:solidFill>
              </a:rPr>
              <a:t>3</a:t>
            </a:r>
            <a:r>
              <a:rPr lang="mr-IN" dirty="0">
                <a:solidFill>
                  <a:schemeClr val="accent4">
                    <a:lumMod val="75000"/>
                  </a:schemeClr>
                </a:solidFill>
              </a:rPr>
              <a:t> हे मूळ अव्व आहेत</a:t>
            </a:r>
            <a:endParaRPr lang="en-US" b="1" dirty="0">
              <a:solidFill>
                <a:schemeClr val="accent4">
                  <a:lumMod val="75000"/>
                </a:schemeClr>
              </a:solidFill>
              <a:latin typeface="Times New Roman" panose="02020603050405020304" pitchFamily="18" charset="0"/>
            </a:endParaRPr>
          </a:p>
          <a:p>
            <a:endParaRPr lang="en-US" b="1" dirty="0" smtClean="0">
              <a:solidFill>
                <a:srgbClr val="1DF200"/>
              </a:solidFill>
              <a:latin typeface="Times New Roman" panose="02020603050405020304" pitchFamily="18" charset="0"/>
              <a:cs typeface="+mj-cs"/>
            </a:endParaRPr>
          </a:p>
          <a:p>
            <a:endParaRPr lang="mr-IN" b="1" dirty="0" smtClean="0">
              <a:solidFill>
                <a:srgbClr val="1DF200"/>
              </a:solidFill>
              <a:latin typeface="Times New Roman" panose="02020603050405020304" pitchFamily="18" charset="0"/>
              <a:cs typeface="+mj-cs"/>
            </a:endParaRPr>
          </a:p>
          <a:p>
            <a:pPr algn="just"/>
            <a:endParaRPr lang="mr-IN"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IN" dirty="0"/>
          </a:p>
          <a:p>
            <a:endParaRPr lang="mr-IN" b="1" dirty="0" smtClean="0">
              <a:solidFill>
                <a:srgbClr val="1DF200"/>
              </a:solidFill>
              <a:latin typeface="Times New Roman" panose="02020603050405020304" pitchFamily="18" charset="0"/>
            </a:endParaRPr>
          </a:p>
          <a:p>
            <a:pPr algn="just"/>
            <a:r>
              <a:rPr lang="mr-IN" dirty="0" smtClean="0">
                <a:solidFill>
                  <a:srgbClr val="7030A0"/>
                </a:solidFill>
              </a:rPr>
              <a:t> </a:t>
            </a:r>
            <a:endParaRPr lang="en-US" dirty="0" smtClean="0">
              <a:solidFill>
                <a:srgbClr val="7030A0"/>
              </a:solidFill>
            </a:endParaRPr>
          </a:p>
        </p:txBody>
      </p:sp>
      <p:pic>
        <p:nvPicPr>
          <p:cNvPr id="3" name="Picture 2"/>
          <p:cNvPicPr>
            <a:picLocks noChangeAspect="1"/>
          </p:cNvPicPr>
          <p:nvPr/>
        </p:nvPicPr>
        <p:blipFill rotWithShape="1">
          <a:blip r:embed="rId2"/>
          <a:srcRect l="5439" t="29996" r="73664" b="19728"/>
          <a:stretch/>
        </p:blipFill>
        <p:spPr>
          <a:xfrm>
            <a:off x="1337094" y="4463920"/>
            <a:ext cx="1285336" cy="1739472"/>
          </a:xfrm>
          <a:prstGeom prst="rect">
            <a:avLst/>
          </a:prstGeom>
        </p:spPr>
      </p:pic>
      <p:cxnSp>
        <p:nvCxnSpPr>
          <p:cNvPr id="5" name="Straight Connector 4"/>
          <p:cNvCxnSpPr/>
          <p:nvPr/>
        </p:nvCxnSpPr>
        <p:spPr>
          <a:xfrm>
            <a:off x="6103188" y="4209691"/>
            <a:ext cx="34505" cy="199370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0462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arn(inVertical)">
                                      <p:cBhvr>
                                        <p:cTn id="31" dur="500"/>
                                        <p:tgtEl>
                                          <p:spTgt spid="2">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barn(inVertical)">
                                      <p:cBhvr>
                                        <p:cTn id="34" dur="500"/>
                                        <p:tgtEl>
                                          <p:spTgt spid="2">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barn(inVertical)">
                                      <p:cBhvr>
                                        <p:cTn id="37" dur="500"/>
                                        <p:tgtEl>
                                          <p:spTgt spid="2">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barn(inVertical)">
                                      <p:cBhvr>
                                        <p:cTn id="40" dur="500"/>
                                        <p:tgtEl>
                                          <p:spTgt spid="2">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barn(inVertical)">
                                      <p:cBhvr>
                                        <p:cTn id="43" dur="500"/>
                                        <p:tgtEl>
                                          <p:spTgt spid="2">
                                            <p:txEl>
                                              <p:pRg st="12" end="1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barn(inVertical)">
                                      <p:cBhvr>
                                        <p:cTn id="46" dur="500"/>
                                        <p:tgtEl>
                                          <p:spTgt spid="2">
                                            <p:txEl>
                                              <p:pRg st="13" end="13"/>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barn(inVertical)">
                                      <p:cBhvr>
                                        <p:cTn id="49" dur="500"/>
                                        <p:tgtEl>
                                          <p:spTgt spid="2">
                                            <p:txEl>
                                              <p:pRg st="14" end="14"/>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barn(inVertical)">
                                      <p:cBhvr>
                                        <p:cTn id="52" dur="500"/>
                                        <p:tgtEl>
                                          <p:spTgt spid="2">
                                            <p:txEl>
                                              <p:pRg st="15" end="15"/>
                                            </p:txEl>
                                          </p:spTgt>
                                        </p:tgtEl>
                                      </p:cBhvr>
                                    </p:animEffect>
                                  </p:childTnLst>
                                </p:cTn>
                              </p:par>
                              <p:par>
                                <p:cTn id="53" presetID="16" presetClass="exit" presetSubtype="21" fill="hold" nodeType="withEffect">
                                  <p:stCondLst>
                                    <p:cond delay="0"/>
                                  </p:stCondLst>
                                  <p:childTnLst>
                                    <p:animEffect transition="out" filter="barn(inVertical)">
                                      <p:cBhvr>
                                        <p:cTn id="54" dur="500"/>
                                        <p:tgtEl>
                                          <p:spTgt spid="2">
                                            <p:txEl>
                                              <p:pRg st="21" end="21"/>
                                            </p:txEl>
                                          </p:spTgt>
                                        </p:tgtEl>
                                      </p:cBhvr>
                                    </p:animEffect>
                                    <p:set>
                                      <p:cBhvr>
                                        <p:cTn id="55" dur="1" fill="hold">
                                          <p:stCondLst>
                                            <p:cond delay="499"/>
                                          </p:stCondLst>
                                        </p:cTn>
                                        <p:tgtEl>
                                          <p:spTgt spid="2">
                                            <p:txEl>
                                              <p:pRg st="21" end="2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3193" y="1466490"/>
            <a:ext cx="9721970" cy="1200329"/>
          </a:xfrm>
          <a:prstGeom prst="rect">
            <a:avLst/>
          </a:prstGeom>
          <a:noFill/>
        </p:spPr>
        <p:txBody>
          <a:bodyPr wrap="square" rtlCol="0">
            <a:spAutoFit/>
          </a:bodyPr>
          <a:lstStyle/>
          <a:p>
            <a:pPr marL="285750" indent="-285750">
              <a:buFont typeface="Wingdings" panose="05000000000000000000" pitchFamily="2" charset="2"/>
              <a:buChar char="q"/>
            </a:pPr>
            <a:r>
              <a:rPr lang="mr-IN" b="1" dirty="0" smtClean="0">
                <a:solidFill>
                  <a:schemeClr val="accent4">
                    <a:lumMod val="75000"/>
                  </a:schemeClr>
                </a:solidFill>
              </a:rPr>
              <a:t>लक्षात ठेवा - दिलेली संख्या तिच्या मूळ अवयवांच्या गुणाकाराच्या रूपात लिहिणे </a:t>
            </a:r>
            <a:r>
              <a:rPr lang="mr-IN" b="1" dirty="0">
                <a:solidFill>
                  <a:schemeClr val="accent4">
                    <a:lumMod val="75000"/>
                  </a:schemeClr>
                </a:solidFill>
              </a:rPr>
              <a:t>मिणजे </a:t>
            </a:r>
            <a:r>
              <a:rPr lang="mr-IN" b="1" dirty="0" smtClean="0">
                <a:solidFill>
                  <a:schemeClr val="accent4">
                    <a:lumMod val="75000"/>
                  </a:schemeClr>
                </a:solidFill>
              </a:rPr>
              <a:t>त्या संख्येचे मूळ अवयव </a:t>
            </a:r>
            <a:r>
              <a:rPr lang="mr-IN" b="1" dirty="0">
                <a:solidFill>
                  <a:schemeClr val="accent4">
                    <a:lumMod val="75000"/>
                  </a:schemeClr>
                </a:solidFill>
              </a:rPr>
              <a:t>पाडणे </a:t>
            </a:r>
            <a:r>
              <a:rPr lang="mr-IN" b="1" dirty="0" smtClean="0">
                <a:solidFill>
                  <a:schemeClr val="accent4">
                    <a:lumMod val="75000"/>
                  </a:schemeClr>
                </a:solidFill>
              </a:rPr>
              <a:t>होवे.</a:t>
            </a:r>
            <a:endParaRPr lang="en-US" b="1" dirty="0" smtClean="0">
              <a:solidFill>
                <a:schemeClr val="accent4">
                  <a:lumMod val="75000"/>
                </a:schemeClr>
              </a:solidFill>
            </a:endParaRPr>
          </a:p>
          <a:p>
            <a:pPr marL="285750" indent="-285750">
              <a:buFont typeface="Wingdings" panose="05000000000000000000" pitchFamily="2" charset="2"/>
              <a:buChar char="q"/>
            </a:pPr>
            <a:r>
              <a:rPr lang="mr-IN" dirty="0" smtClean="0">
                <a:solidFill>
                  <a:schemeClr val="accent4">
                    <a:lumMod val="75000"/>
                  </a:schemeClr>
                </a:solidFill>
              </a:rPr>
              <a:t>उदा. </a:t>
            </a:r>
            <a:endParaRPr lang="en-US" dirty="0" smtClean="0">
              <a:solidFill>
                <a:schemeClr val="accent4">
                  <a:lumMod val="75000"/>
                </a:schemeClr>
              </a:solidFill>
            </a:endParaRPr>
          </a:p>
          <a:p>
            <a:endParaRPr lang="mr-IN" dirty="0">
              <a:solidFill>
                <a:schemeClr val="accent4">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82691249"/>
              </p:ext>
            </p:extLst>
          </p:nvPr>
        </p:nvGraphicFramePr>
        <p:xfrm>
          <a:off x="1954362" y="2470828"/>
          <a:ext cx="8127999" cy="2966720"/>
        </p:xfrm>
        <a:graphic>
          <a:graphicData uri="http://schemas.openxmlformats.org/drawingml/2006/table">
            <a:tbl>
              <a:tblPr firstRow="1" bandRow="1">
                <a:tableStyleId>{74C1A8A3-306A-4EB7-A6B1-4F7E0EB9C5D6}</a:tableStyleId>
              </a:tblPr>
              <a:tblGrid>
                <a:gridCol w="2709333"/>
                <a:gridCol w="2709333"/>
                <a:gridCol w="2709333"/>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b="1" dirty="0" smtClean="0"/>
                        <a:t>संख्या</a:t>
                      </a:r>
                      <a:r>
                        <a:rPr lang="mr-IN" b="1" baseline="0" dirty="0" smtClean="0"/>
                        <a:t> </a:t>
                      </a:r>
                      <a:endParaRPr lang="en-IN" b="1" dirty="0" smtClean="0"/>
                    </a:p>
                  </a:txBody>
                  <a:tcPr/>
                </a:tc>
                <a:tc>
                  <a:txBody>
                    <a:bodyPr/>
                    <a:lstStyle/>
                    <a:p>
                      <a:pPr algn="ctr"/>
                      <a:r>
                        <a:rPr lang="mr-IN" dirty="0" smtClean="0"/>
                        <a:t>अवयव</a:t>
                      </a:r>
                      <a:endParaRPr lang="en-IN" dirty="0"/>
                    </a:p>
                  </a:txBody>
                  <a:tcPr/>
                </a:tc>
                <a:tc>
                  <a:txBody>
                    <a:bodyPr/>
                    <a:lstStyle/>
                    <a:p>
                      <a:pPr algn="ctr"/>
                      <a:r>
                        <a:rPr lang="mr-IN" dirty="0" smtClean="0"/>
                        <a:t>मुळ</a:t>
                      </a:r>
                      <a:r>
                        <a:rPr lang="mr-IN" baseline="0" dirty="0" smtClean="0"/>
                        <a:t> अवयव</a:t>
                      </a:r>
                      <a:endParaRPr lang="en-IN" dirty="0"/>
                    </a:p>
                  </a:txBody>
                  <a:tcPr/>
                </a:tc>
              </a:tr>
              <a:tr h="370840">
                <a:tc>
                  <a:txBody>
                    <a:bodyPr/>
                    <a:lstStyle/>
                    <a:p>
                      <a:pPr algn="ctr"/>
                      <a:r>
                        <a:rPr lang="mr-IN" dirty="0" smtClean="0"/>
                        <a:t>9</a:t>
                      </a:r>
                      <a:endParaRPr lang="en-IN" dirty="0"/>
                    </a:p>
                  </a:txBody>
                  <a:tcPr/>
                </a:tc>
                <a:tc>
                  <a:txBody>
                    <a:bodyPr/>
                    <a:lstStyle/>
                    <a:p>
                      <a:pPr algn="ctr"/>
                      <a:r>
                        <a:rPr lang="mr-IN" dirty="0" smtClean="0"/>
                        <a:t>9</a:t>
                      </a:r>
                      <a:r>
                        <a:rPr lang="en-US" dirty="0" smtClean="0"/>
                        <a:t>X</a:t>
                      </a:r>
                      <a:r>
                        <a:rPr lang="mr-IN" dirty="0" smtClean="0"/>
                        <a:t>1, 3</a:t>
                      </a:r>
                      <a:r>
                        <a:rPr lang="en-US" dirty="0" smtClean="0"/>
                        <a:t>X</a:t>
                      </a:r>
                      <a:r>
                        <a:rPr lang="mr-IN" dirty="0" smtClean="0">
                          <a:solidFill>
                            <a:srgbClr val="FF0000"/>
                          </a:solidFill>
                        </a:rPr>
                        <a:t>3</a:t>
                      </a:r>
                      <a:endParaRPr lang="en-IN" dirty="0">
                        <a:solidFill>
                          <a:srgbClr val="FF0000"/>
                        </a:solidFill>
                      </a:endParaRPr>
                    </a:p>
                  </a:txBody>
                  <a:tcPr/>
                </a:tc>
                <a:tc>
                  <a:txBody>
                    <a:bodyPr/>
                    <a:lstStyle/>
                    <a:p>
                      <a:pPr algn="ctr"/>
                      <a:r>
                        <a:rPr lang="mr-IN" dirty="0" smtClean="0">
                          <a:solidFill>
                            <a:srgbClr val="01FF50"/>
                          </a:solidFill>
                        </a:rPr>
                        <a:t>3</a:t>
                      </a:r>
                      <a:endParaRPr lang="en-IN" dirty="0">
                        <a:solidFill>
                          <a:srgbClr val="01FF50"/>
                        </a:solidFill>
                      </a:endParaRPr>
                    </a:p>
                  </a:txBody>
                  <a:tcPr/>
                </a:tc>
              </a:tr>
              <a:tr h="370840">
                <a:tc>
                  <a:txBody>
                    <a:bodyPr/>
                    <a:lstStyle/>
                    <a:p>
                      <a:pPr algn="ctr"/>
                      <a:r>
                        <a:rPr lang="mr-IN" dirty="0" smtClean="0"/>
                        <a:t>18</a:t>
                      </a:r>
                      <a:endParaRPr lang="en-IN" dirty="0"/>
                    </a:p>
                  </a:txBody>
                  <a:tcPr/>
                </a:tc>
                <a:tc>
                  <a:txBody>
                    <a:bodyPr/>
                    <a:lstStyle/>
                    <a:p>
                      <a:pPr algn="ctr"/>
                      <a:r>
                        <a:rPr lang="mr-IN" dirty="0" smtClean="0"/>
                        <a:t>18</a:t>
                      </a:r>
                      <a:r>
                        <a:rPr lang="en-US" dirty="0" smtClean="0"/>
                        <a:t>X</a:t>
                      </a:r>
                      <a:r>
                        <a:rPr lang="mr-IN" dirty="0" smtClean="0"/>
                        <a:t>1, 6</a:t>
                      </a:r>
                      <a:r>
                        <a:rPr lang="en-US" dirty="0" smtClean="0"/>
                        <a:t>X</a:t>
                      </a:r>
                      <a:r>
                        <a:rPr lang="mr-IN" dirty="0" smtClean="0"/>
                        <a:t>3 3</a:t>
                      </a:r>
                      <a:r>
                        <a:rPr lang="en-US" dirty="0" smtClean="0"/>
                        <a:t>X</a:t>
                      </a:r>
                      <a:r>
                        <a:rPr lang="mr-IN" dirty="0" smtClean="0">
                          <a:solidFill>
                            <a:srgbClr val="FF0000"/>
                          </a:solidFill>
                        </a:rPr>
                        <a:t>2</a:t>
                      </a:r>
                      <a:r>
                        <a:rPr lang="en-US" dirty="0" smtClean="0"/>
                        <a:t>X</a:t>
                      </a:r>
                      <a:r>
                        <a:rPr lang="mr-IN" dirty="0" smtClean="0">
                          <a:solidFill>
                            <a:srgbClr val="FF0000"/>
                          </a:solidFill>
                        </a:rPr>
                        <a:t>3</a:t>
                      </a:r>
                      <a:r>
                        <a:rPr lang="mr-IN" baseline="0" dirty="0" smtClean="0"/>
                        <a:t> </a:t>
                      </a:r>
                      <a:endParaRPr lang="en-IN" dirty="0"/>
                    </a:p>
                  </a:txBody>
                  <a:tcPr/>
                </a:tc>
                <a:tc>
                  <a:txBody>
                    <a:bodyPr/>
                    <a:lstStyle/>
                    <a:p>
                      <a:pPr algn="ctr"/>
                      <a:r>
                        <a:rPr lang="mr-IN" dirty="0" smtClean="0">
                          <a:solidFill>
                            <a:srgbClr val="01FF50"/>
                          </a:solidFill>
                        </a:rPr>
                        <a:t>2</a:t>
                      </a:r>
                      <a:r>
                        <a:rPr lang="en-US" dirty="0" smtClean="0">
                          <a:solidFill>
                            <a:srgbClr val="01FF50"/>
                          </a:solidFill>
                        </a:rPr>
                        <a:t>, </a:t>
                      </a:r>
                      <a:r>
                        <a:rPr lang="mr-IN" dirty="0" smtClean="0">
                          <a:solidFill>
                            <a:srgbClr val="01FF50"/>
                          </a:solidFill>
                        </a:rPr>
                        <a:t>3</a:t>
                      </a:r>
                      <a:endParaRPr lang="en-IN" dirty="0">
                        <a:solidFill>
                          <a:srgbClr val="01FF50"/>
                        </a:solidFill>
                      </a:endParaRPr>
                    </a:p>
                  </a:txBody>
                  <a:tcPr/>
                </a:tc>
              </a:tr>
              <a:tr h="370840">
                <a:tc>
                  <a:txBody>
                    <a:bodyPr/>
                    <a:lstStyle/>
                    <a:p>
                      <a:pPr algn="ctr"/>
                      <a:r>
                        <a:rPr lang="mr-IN" dirty="0" smtClean="0"/>
                        <a:t>25</a:t>
                      </a:r>
                      <a:endParaRPr lang="en-IN" dirty="0"/>
                    </a:p>
                  </a:txBody>
                  <a:tcPr/>
                </a:tc>
                <a:tc>
                  <a:txBody>
                    <a:bodyPr/>
                    <a:lstStyle/>
                    <a:p>
                      <a:pPr algn="ctr"/>
                      <a:r>
                        <a:rPr lang="mr-IN" dirty="0" smtClean="0"/>
                        <a:t>25</a:t>
                      </a:r>
                      <a:r>
                        <a:rPr lang="en-US" dirty="0" smtClean="0"/>
                        <a:t>X</a:t>
                      </a:r>
                      <a:r>
                        <a:rPr lang="mr-IN" dirty="0" smtClean="0"/>
                        <a:t>1,</a:t>
                      </a:r>
                      <a:r>
                        <a:rPr lang="mr-IN" baseline="0" dirty="0" smtClean="0"/>
                        <a:t> </a:t>
                      </a:r>
                      <a:r>
                        <a:rPr lang="mr-IN" dirty="0" smtClean="0"/>
                        <a:t>5</a:t>
                      </a:r>
                      <a:r>
                        <a:rPr lang="en-US" dirty="0" smtClean="0"/>
                        <a:t>X</a:t>
                      </a:r>
                      <a:r>
                        <a:rPr lang="mr-IN" dirty="0" smtClean="0">
                          <a:solidFill>
                            <a:srgbClr val="FF0000"/>
                          </a:solidFill>
                        </a:rPr>
                        <a:t>5</a:t>
                      </a:r>
                      <a:endParaRPr lang="en-IN" dirty="0">
                        <a:solidFill>
                          <a:srgbClr val="FF0000"/>
                        </a:solidFill>
                      </a:endParaRPr>
                    </a:p>
                  </a:txBody>
                  <a:tcPr/>
                </a:tc>
                <a:tc>
                  <a:txBody>
                    <a:bodyPr/>
                    <a:lstStyle/>
                    <a:p>
                      <a:pPr algn="ctr"/>
                      <a:r>
                        <a:rPr lang="mr-IN" dirty="0" smtClean="0">
                          <a:solidFill>
                            <a:srgbClr val="01FF50"/>
                          </a:solidFill>
                        </a:rPr>
                        <a:t>5</a:t>
                      </a:r>
                      <a:endParaRPr lang="en-IN" dirty="0">
                        <a:solidFill>
                          <a:srgbClr val="01FF50"/>
                        </a:solidFill>
                      </a:endParaRPr>
                    </a:p>
                  </a:txBody>
                  <a:tcPr/>
                </a:tc>
              </a:tr>
              <a:tr h="370840">
                <a:tc>
                  <a:txBody>
                    <a:bodyPr/>
                    <a:lstStyle/>
                    <a:p>
                      <a:pPr algn="ctr"/>
                      <a:r>
                        <a:rPr lang="mr-IN" dirty="0" smtClean="0"/>
                        <a:t>38</a:t>
                      </a:r>
                      <a:endParaRPr lang="en-IN" dirty="0"/>
                    </a:p>
                  </a:txBody>
                  <a:tcPr/>
                </a:tc>
                <a:tc>
                  <a:txBody>
                    <a:bodyPr/>
                    <a:lstStyle/>
                    <a:p>
                      <a:pPr algn="ctr"/>
                      <a:r>
                        <a:rPr lang="mr-IN" dirty="0" smtClean="0"/>
                        <a:t>38</a:t>
                      </a:r>
                      <a:r>
                        <a:rPr lang="en-US" dirty="0" smtClean="0"/>
                        <a:t>X</a:t>
                      </a:r>
                      <a:r>
                        <a:rPr lang="mr-IN" dirty="0" smtClean="0"/>
                        <a:t>1, </a:t>
                      </a:r>
                      <a:r>
                        <a:rPr lang="mr-IN" dirty="0" smtClean="0">
                          <a:solidFill>
                            <a:srgbClr val="FF0000"/>
                          </a:solidFill>
                        </a:rPr>
                        <a:t>19</a:t>
                      </a:r>
                      <a:r>
                        <a:rPr lang="en-US" dirty="0" smtClean="0"/>
                        <a:t>X</a:t>
                      </a:r>
                      <a:r>
                        <a:rPr lang="mr-IN" dirty="0" smtClean="0">
                          <a:solidFill>
                            <a:srgbClr val="FF0000"/>
                          </a:solidFill>
                        </a:rPr>
                        <a:t>2</a:t>
                      </a:r>
                      <a:endParaRPr lang="en-IN" dirty="0">
                        <a:solidFill>
                          <a:srgbClr val="FF0000"/>
                        </a:solidFill>
                      </a:endParaRPr>
                    </a:p>
                  </a:txBody>
                  <a:tcPr/>
                </a:tc>
                <a:tc>
                  <a:txBody>
                    <a:bodyPr/>
                    <a:lstStyle/>
                    <a:p>
                      <a:pPr algn="ctr"/>
                      <a:r>
                        <a:rPr lang="mr-IN" dirty="0" smtClean="0">
                          <a:solidFill>
                            <a:srgbClr val="01FF50"/>
                          </a:solidFill>
                        </a:rPr>
                        <a:t>19</a:t>
                      </a:r>
                      <a:r>
                        <a:rPr lang="en-US" dirty="0" smtClean="0">
                          <a:solidFill>
                            <a:srgbClr val="01FF50"/>
                          </a:solidFill>
                        </a:rPr>
                        <a:t>, </a:t>
                      </a:r>
                      <a:r>
                        <a:rPr lang="mr-IN" dirty="0" smtClean="0">
                          <a:solidFill>
                            <a:srgbClr val="01FF50"/>
                          </a:solidFill>
                        </a:rPr>
                        <a:t>2</a:t>
                      </a:r>
                      <a:endParaRPr lang="en-IN" dirty="0">
                        <a:solidFill>
                          <a:srgbClr val="01FF50"/>
                        </a:solidFill>
                      </a:endParaRPr>
                    </a:p>
                  </a:txBody>
                  <a:tcPr/>
                </a:tc>
              </a:tr>
              <a:tr h="370840">
                <a:tc>
                  <a:txBody>
                    <a:bodyPr/>
                    <a:lstStyle/>
                    <a:p>
                      <a:pPr algn="ctr"/>
                      <a:r>
                        <a:rPr lang="mr-IN" dirty="0" smtClean="0"/>
                        <a:t>71</a:t>
                      </a:r>
                      <a:endParaRPr lang="en-IN" dirty="0"/>
                    </a:p>
                  </a:txBody>
                  <a:tcPr/>
                </a:tc>
                <a:tc>
                  <a:txBody>
                    <a:bodyPr/>
                    <a:lstStyle/>
                    <a:p>
                      <a:pPr algn="ctr"/>
                      <a:r>
                        <a:rPr lang="mr-IN" dirty="0" smtClean="0">
                          <a:solidFill>
                            <a:srgbClr val="FF0000"/>
                          </a:solidFill>
                        </a:rPr>
                        <a:t>71</a:t>
                      </a:r>
                      <a:r>
                        <a:rPr lang="en-US" dirty="0" smtClean="0"/>
                        <a:t>X</a:t>
                      </a:r>
                      <a:r>
                        <a:rPr lang="mr-IN" dirty="0" smtClean="0"/>
                        <a:t>1</a:t>
                      </a:r>
                      <a:endParaRPr lang="en-IN" dirty="0"/>
                    </a:p>
                  </a:txBody>
                  <a:tcPr/>
                </a:tc>
                <a:tc>
                  <a:txBody>
                    <a:bodyPr/>
                    <a:lstStyle/>
                    <a:p>
                      <a:pPr algn="ctr"/>
                      <a:r>
                        <a:rPr lang="mr-IN" dirty="0" smtClean="0">
                          <a:solidFill>
                            <a:srgbClr val="01FF50"/>
                          </a:solidFill>
                        </a:rPr>
                        <a:t>71</a:t>
                      </a:r>
                      <a:endParaRPr lang="en-IN" dirty="0">
                        <a:solidFill>
                          <a:srgbClr val="01FF50"/>
                        </a:solidFill>
                      </a:endParaRPr>
                    </a:p>
                  </a:txBody>
                  <a:tcPr/>
                </a:tc>
              </a:tr>
              <a:tr h="370840">
                <a:tc>
                  <a:txBody>
                    <a:bodyPr/>
                    <a:lstStyle/>
                    <a:p>
                      <a:pPr algn="ctr"/>
                      <a:r>
                        <a:rPr lang="mr-IN" dirty="0" smtClean="0"/>
                        <a:t>102</a:t>
                      </a:r>
                      <a:endParaRPr lang="en-IN" dirty="0"/>
                    </a:p>
                  </a:txBody>
                  <a:tcPr/>
                </a:tc>
                <a:tc>
                  <a:txBody>
                    <a:bodyPr/>
                    <a:lstStyle/>
                    <a:p>
                      <a:pPr algn="ctr"/>
                      <a:r>
                        <a:rPr lang="mr-IN" dirty="0" smtClean="0"/>
                        <a:t>102</a:t>
                      </a:r>
                      <a:r>
                        <a:rPr lang="en-US" dirty="0" smtClean="0"/>
                        <a:t>X</a:t>
                      </a:r>
                      <a:r>
                        <a:rPr lang="mr-IN" dirty="0" smtClean="0"/>
                        <a:t>1</a:t>
                      </a:r>
                      <a:r>
                        <a:rPr lang="en-US" dirty="0" smtClean="0"/>
                        <a:t>,</a:t>
                      </a:r>
                      <a:r>
                        <a:rPr lang="mr-IN" baseline="0" dirty="0" smtClean="0"/>
                        <a:t> 51</a:t>
                      </a:r>
                      <a:r>
                        <a:rPr lang="en-US" baseline="0" dirty="0" smtClean="0"/>
                        <a:t>X</a:t>
                      </a:r>
                      <a:r>
                        <a:rPr lang="mr-IN" baseline="0" dirty="0" smtClean="0"/>
                        <a:t>2</a:t>
                      </a:r>
                      <a:r>
                        <a:rPr lang="en-US" baseline="0" dirty="0" smtClean="0"/>
                        <a:t>, </a:t>
                      </a:r>
                      <a:r>
                        <a:rPr lang="mr-IN" baseline="0" dirty="0" smtClean="0">
                          <a:solidFill>
                            <a:srgbClr val="FF0000"/>
                          </a:solidFill>
                        </a:rPr>
                        <a:t>17</a:t>
                      </a:r>
                      <a:r>
                        <a:rPr lang="en-US" baseline="0" dirty="0" smtClean="0"/>
                        <a:t>X</a:t>
                      </a:r>
                      <a:r>
                        <a:rPr lang="mr-IN" baseline="0" dirty="0" smtClean="0">
                          <a:solidFill>
                            <a:srgbClr val="FF0000"/>
                          </a:solidFill>
                        </a:rPr>
                        <a:t>3</a:t>
                      </a:r>
                      <a:r>
                        <a:rPr lang="en-US" baseline="0" dirty="0" smtClean="0"/>
                        <a:t>X</a:t>
                      </a:r>
                      <a:r>
                        <a:rPr lang="mr-IN" baseline="0" dirty="0" smtClean="0">
                          <a:solidFill>
                            <a:srgbClr val="FF0000"/>
                          </a:solidFill>
                        </a:rPr>
                        <a:t>2</a:t>
                      </a:r>
                      <a:endParaRPr lang="en-IN" dirty="0">
                        <a:solidFill>
                          <a:srgbClr val="FF0000"/>
                        </a:solidFill>
                      </a:endParaRPr>
                    </a:p>
                  </a:txBody>
                  <a:tcPr/>
                </a:tc>
                <a:tc>
                  <a:txBody>
                    <a:bodyPr/>
                    <a:lstStyle/>
                    <a:p>
                      <a:pPr algn="ctr"/>
                      <a:r>
                        <a:rPr lang="mr-IN" dirty="0" smtClean="0">
                          <a:solidFill>
                            <a:srgbClr val="01FF50"/>
                          </a:solidFill>
                        </a:rPr>
                        <a:t>2</a:t>
                      </a:r>
                      <a:r>
                        <a:rPr lang="en-US" dirty="0" smtClean="0">
                          <a:solidFill>
                            <a:srgbClr val="01FF50"/>
                          </a:solidFill>
                        </a:rPr>
                        <a:t>, </a:t>
                      </a:r>
                      <a:r>
                        <a:rPr lang="mr-IN" dirty="0" smtClean="0">
                          <a:solidFill>
                            <a:srgbClr val="01FF50"/>
                          </a:solidFill>
                        </a:rPr>
                        <a:t>3</a:t>
                      </a:r>
                      <a:r>
                        <a:rPr lang="en-US" dirty="0" smtClean="0">
                          <a:solidFill>
                            <a:srgbClr val="01FF50"/>
                          </a:solidFill>
                        </a:rPr>
                        <a:t>, </a:t>
                      </a:r>
                      <a:r>
                        <a:rPr lang="mr-IN" dirty="0" smtClean="0">
                          <a:solidFill>
                            <a:srgbClr val="01FF50"/>
                          </a:solidFill>
                        </a:rPr>
                        <a:t>17</a:t>
                      </a:r>
                      <a:endParaRPr lang="en-IN" dirty="0">
                        <a:solidFill>
                          <a:srgbClr val="01FF50"/>
                        </a:solidFill>
                      </a:endParaRPr>
                    </a:p>
                  </a:txBody>
                  <a:tcPr/>
                </a:tc>
              </a:tr>
              <a:tr h="370840">
                <a:tc>
                  <a:txBody>
                    <a:bodyPr/>
                    <a:lstStyle/>
                    <a:p>
                      <a:pPr algn="ctr"/>
                      <a:r>
                        <a:rPr lang="mr-IN" dirty="0" smtClean="0"/>
                        <a:t>427</a:t>
                      </a:r>
                      <a:endParaRPr lang="en-IN" dirty="0"/>
                    </a:p>
                  </a:txBody>
                  <a:tcPr/>
                </a:tc>
                <a:tc>
                  <a:txBody>
                    <a:bodyPr/>
                    <a:lstStyle/>
                    <a:p>
                      <a:pPr algn="ctr"/>
                      <a:r>
                        <a:rPr lang="mr-IN" dirty="0" smtClean="0"/>
                        <a:t>427</a:t>
                      </a:r>
                      <a:r>
                        <a:rPr lang="en-US" dirty="0" smtClean="0"/>
                        <a:t>X</a:t>
                      </a:r>
                      <a:r>
                        <a:rPr lang="mr-IN" dirty="0" smtClean="0"/>
                        <a:t>1</a:t>
                      </a:r>
                      <a:r>
                        <a:rPr lang="en-US" dirty="0" smtClean="0"/>
                        <a:t>,</a:t>
                      </a:r>
                      <a:r>
                        <a:rPr lang="mr-IN" dirty="0" smtClean="0"/>
                        <a:t> </a:t>
                      </a:r>
                      <a:r>
                        <a:rPr lang="mr-IN" dirty="0" smtClean="0">
                          <a:solidFill>
                            <a:srgbClr val="FF0000"/>
                          </a:solidFill>
                        </a:rPr>
                        <a:t>61</a:t>
                      </a:r>
                      <a:r>
                        <a:rPr lang="en-US" dirty="0" smtClean="0"/>
                        <a:t>X</a:t>
                      </a:r>
                      <a:r>
                        <a:rPr lang="mr-IN" dirty="0" smtClean="0">
                          <a:solidFill>
                            <a:srgbClr val="FF0000"/>
                          </a:solidFill>
                        </a:rPr>
                        <a:t>7</a:t>
                      </a:r>
                      <a:endParaRPr lang="en-IN" dirty="0">
                        <a:solidFill>
                          <a:srgbClr val="FF0000"/>
                        </a:solidFill>
                      </a:endParaRPr>
                    </a:p>
                  </a:txBody>
                  <a:tcPr/>
                </a:tc>
                <a:tc>
                  <a:txBody>
                    <a:bodyPr/>
                    <a:lstStyle/>
                    <a:p>
                      <a:pPr algn="ctr"/>
                      <a:r>
                        <a:rPr lang="mr-IN" dirty="0" smtClean="0">
                          <a:solidFill>
                            <a:srgbClr val="01FF50"/>
                          </a:solidFill>
                        </a:rPr>
                        <a:t>61</a:t>
                      </a:r>
                      <a:r>
                        <a:rPr lang="en-US" dirty="0" smtClean="0">
                          <a:solidFill>
                            <a:srgbClr val="01FF50"/>
                          </a:solidFill>
                        </a:rPr>
                        <a:t>, </a:t>
                      </a:r>
                      <a:r>
                        <a:rPr lang="mr-IN" dirty="0" smtClean="0">
                          <a:solidFill>
                            <a:srgbClr val="01FF50"/>
                          </a:solidFill>
                        </a:rPr>
                        <a:t>7</a:t>
                      </a:r>
                      <a:endParaRPr lang="en-IN" dirty="0">
                        <a:solidFill>
                          <a:srgbClr val="01FF50"/>
                        </a:solidFill>
                      </a:endParaRPr>
                    </a:p>
                  </a:txBody>
                  <a:tcPr/>
                </a:tc>
              </a:tr>
            </a:tbl>
          </a:graphicData>
        </a:graphic>
      </p:graphicFrame>
    </p:spTree>
    <p:extLst>
      <p:ext uri="{BB962C8B-B14F-4D97-AF65-F5344CB8AC3E}">
        <p14:creationId xmlns:p14="http://schemas.microsoft.com/office/powerpoint/2010/main" val="3885754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8687" y="1259457"/>
            <a:ext cx="9946256" cy="4185761"/>
          </a:xfrm>
          <a:prstGeom prst="rect">
            <a:avLst/>
          </a:prstGeom>
          <a:noFill/>
        </p:spPr>
        <p:txBody>
          <a:bodyPr wrap="square" rtlCol="0">
            <a:spAutoFit/>
          </a:bodyPr>
          <a:lstStyle/>
          <a:p>
            <a:pPr algn="ctr"/>
            <a:r>
              <a:rPr lang="mr-IN"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सरा</a:t>
            </a:r>
            <a:r>
              <a:rPr lang="mr-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वसंच </a:t>
            </a:r>
            <a:r>
              <a:rPr lang="mr-IN"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11</a:t>
            </a:r>
          </a:p>
          <a:p>
            <a:pPr marL="342900" indent="-342900" algn="just">
              <a:buAutoNum type="arabicPeriod"/>
            </a:pPr>
            <a:endParaRPr lang="en-IN" dirty="0" smtClean="0">
              <a:latin typeface="Times New Roman" panose="02020603050405020304" pitchFamily="18" charset="0"/>
            </a:endParaRPr>
          </a:p>
          <a:p>
            <a:pPr marL="342900" indent="-342900" algn="just">
              <a:buAutoNum type="arabicPeriod"/>
            </a:pPr>
            <a:r>
              <a:rPr lang="mr-IN" dirty="0">
                <a:latin typeface="Times New Roman" panose="02020603050405020304" pitchFamily="18" charset="0"/>
              </a:rPr>
              <a:t>	</a:t>
            </a:r>
            <a:r>
              <a:rPr lang="mr-IN" dirty="0">
                <a:solidFill>
                  <a:srgbClr val="7030A0"/>
                </a:solidFill>
                <a:latin typeface="Times New Roman" panose="02020603050405020304" pitchFamily="18" charset="0"/>
              </a:rPr>
              <a:t>खालील </a:t>
            </a:r>
            <a:r>
              <a:rPr lang="mr-IN" dirty="0" smtClean="0">
                <a:solidFill>
                  <a:srgbClr val="7030A0"/>
                </a:solidFill>
                <a:latin typeface="Times New Roman" panose="02020603050405020304" pitchFamily="18" charset="0"/>
              </a:rPr>
              <a:t>संख्यांचे </a:t>
            </a:r>
            <a:r>
              <a:rPr lang="mr-IN" dirty="0">
                <a:solidFill>
                  <a:srgbClr val="7030A0"/>
                </a:solidFill>
                <a:latin typeface="Times New Roman" panose="02020603050405020304" pitchFamily="18" charset="0"/>
              </a:rPr>
              <a:t>मूळ </a:t>
            </a:r>
            <a:r>
              <a:rPr lang="mr-IN" dirty="0" smtClean="0">
                <a:solidFill>
                  <a:srgbClr val="7030A0"/>
                </a:solidFill>
                <a:latin typeface="Times New Roman" panose="02020603050405020304" pitchFamily="18" charset="0"/>
              </a:rPr>
              <a:t>अवयव पाडा.</a:t>
            </a:r>
          </a:p>
          <a:p>
            <a:pPr marL="400050" indent="-400050">
              <a:buFont typeface="+mj-lt"/>
              <a:buAutoNum type="romanLcPeriod"/>
            </a:pPr>
            <a:r>
              <a:rPr lang="en-IN" dirty="0" smtClean="0">
                <a:solidFill>
                  <a:srgbClr val="7030A0"/>
                </a:solidFill>
                <a:latin typeface="Times New Roman" panose="02020603050405020304" pitchFamily="18" charset="0"/>
              </a:rPr>
              <a:t>32  =&gt; </a:t>
            </a:r>
            <a:r>
              <a:rPr lang="nn-NO" b="1" dirty="0">
                <a:solidFill>
                  <a:srgbClr val="1DF200"/>
                </a:solidFill>
              </a:rPr>
              <a:t>2 × 2 × 2 × 2 × </a:t>
            </a:r>
            <a:r>
              <a:rPr lang="nn-NO" b="1" dirty="0" smtClean="0">
                <a:solidFill>
                  <a:srgbClr val="1DF200"/>
                </a:solidFill>
              </a:rPr>
              <a:t>2</a:t>
            </a:r>
            <a:r>
              <a:rPr lang="en-IN" dirty="0" smtClean="0">
                <a:solidFill>
                  <a:srgbClr val="1DF200"/>
                </a:solidFill>
                <a:latin typeface="Times New Roman" panose="02020603050405020304" pitchFamily="18" charset="0"/>
              </a:rPr>
              <a:t> </a:t>
            </a:r>
            <a:endParaRPr lang="en-IN" dirty="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57  =&gt; </a:t>
            </a:r>
            <a:r>
              <a:rPr lang="en-IN" b="1" dirty="0">
                <a:solidFill>
                  <a:srgbClr val="1DF200"/>
                </a:solidFill>
              </a:rPr>
              <a:t>3 × 19 </a:t>
            </a:r>
            <a:endParaRPr lang="en-IN" dirty="0" smtClean="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23  =&gt; </a:t>
            </a:r>
            <a:r>
              <a:rPr lang="en-IN" b="1" dirty="0">
                <a:solidFill>
                  <a:srgbClr val="1DF200"/>
                </a:solidFill>
              </a:rPr>
              <a:t>23 </a:t>
            </a:r>
            <a:endParaRPr lang="en-IN" dirty="0" smtClean="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150 =&gt; </a:t>
            </a:r>
            <a:r>
              <a:rPr lang="en-IN" b="1" dirty="0">
                <a:solidFill>
                  <a:srgbClr val="1DF200"/>
                </a:solidFill>
              </a:rPr>
              <a:t>2 × 3 × 5 × </a:t>
            </a:r>
            <a:r>
              <a:rPr lang="en-IN" b="1" dirty="0" smtClean="0">
                <a:solidFill>
                  <a:srgbClr val="1DF200"/>
                </a:solidFill>
              </a:rPr>
              <a:t>5</a:t>
            </a:r>
            <a:endParaRPr lang="en-IN" dirty="0" smtClean="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216 =&gt; </a:t>
            </a:r>
            <a:r>
              <a:rPr lang="en-IN" b="1" dirty="0">
                <a:solidFill>
                  <a:srgbClr val="1DF200"/>
                </a:solidFill>
              </a:rPr>
              <a:t>2 × 2 × 2 × 3 × 3 × </a:t>
            </a:r>
            <a:r>
              <a:rPr lang="en-IN" b="1" dirty="0" smtClean="0">
                <a:solidFill>
                  <a:srgbClr val="1DF200"/>
                </a:solidFill>
              </a:rPr>
              <a:t>3</a:t>
            </a:r>
            <a:endParaRPr lang="en-IN" dirty="0" smtClean="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208 =&gt; </a:t>
            </a:r>
            <a:r>
              <a:rPr lang="en-IN" b="1" dirty="0" smtClean="0">
                <a:solidFill>
                  <a:srgbClr val="1DF200"/>
                </a:solidFill>
              </a:rPr>
              <a:t>2 </a:t>
            </a:r>
            <a:r>
              <a:rPr lang="en-IN" b="1" dirty="0">
                <a:solidFill>
                  <a:srgbClr val="1DF200"/>
                </a:solidFill>
              </a:rPr>
              <a:t>× 2 × 2 × 2 × 13  </a:t>
            </a:r>
            <a:endParaRPr lang="en-IN" dirty="0" smtClean="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765 =&gt; </a:t>
            </a:r>
            <a:r>
              <a:rPr lang="en-IN" b="1" dirty="0">
                <a:solidFill>
                  <a:srgbClr val="1DF200"/>
                </a:solidFill>
              </a:rPr>
              <a:t>3 × 3 × 5 × </a:t>
            </a:r>
            <a:r>
              <a:rPr lang="en-IN" b="1" dirty="0" smtClean="0">
                <a:solidFill>
                  <a:srgbClr val="1DF200"/>
                </a:solidFill>
              </a:rPr>
              <a:t>17</a:t>
            </a:r>
            <a:endParaRPr lang="en-IN" dirty="0" smtClean="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342 =&gt; </a:t>
            </a:r>
            <a:r>
              <a:rPr lang="en-IN" b="1" dirty="0">
                <a:solidFill>
                  <a:srgbClr val="1DF200"/>
                </a:solidFill>
              </a:rPr>
              <a:t>2 × 3 × 3 × 19 </a:t>
            </a:r>
            <a:endParaRPr lang="en-IN" dirty="0" smtClean="0">
              <a:solidFill>
                <a:srgbClr val="1DF200"/>
              </a:solidFill>
              <a:latin typeface="Times New Roman" panose="02020603050405020304" pitchFamily="18" charset="0"/>
            </a:endParaRPr>
          </a:p>
          <a:p>
            <a:pPr marL="400050" indent="-400050">
              <a:buFont typeface="+mj-lt"/>
              <a:buAutoNum type="romanLcPeriod"/>
            </a:pPr>
            <a:r>
              <a:rPr lang="en-IN" dirty="0" smtClean="0">
                <a:solidFill>
                  <a:srgbClr val="7030A0"/>
                </a:solidFill>
                <a:latin typeface="Times New Roman" panose="02020603050405020304" pitchFamily="18" charset="0"/>
              </a:rPr>
              <a:t>377 =&gt; </a:t>
            </a:r>
            <a:r>
              <a:rPr lang="en-IN" b="1" dirty="0">
                <a:solidFill>
                  <a:srgbClr val="1DF200"/>
                </a:solidFill>
              </a:rPr>
              <a:t>13 × 29 </a:t>
            </a:r>
            <a:endParaRPr lang="en-IN" dirty="0" smtClean="0">
              <a:solidFill>
                <a:srgbClr val="1DF200"/>
              </a:solidFill>
              <a:latin typeface="Times New Roman" panose="02020603050405020304" pitchFamily="18" charset="0"/>
            </a:endParaRPr>
          </a:p>
          <a:p>
            <a:pPr marL="400050" indent="-400050" algn="just">
              <a:buFontTx/>
              <a:buAutoNum type="romanLcParenBoth"/>
            </a:pPr>
            <a:r>
              <a:rPr lang="en-IN" dirty="0" smtClean="0">
                <a:solidFill>
                  <a:srgbClr val="7030A0"/>
                </a:solidFill>
                <a:latin typeface="Times New Roman" panose="02020603050405020304" pitchFamily="18" charset="0"/>
              </a:rPr>
              <a:t>559 =&gt; </a:t>
            </a:r>
            <a:r>
              <a:rPr lang="en-IN" b="1" dirty="0">
                <a:solidFill>
                  <a:srgbClr val="1DF200"/>
                </a:solidFill>
              </a:rPr>
              <a:t>13 × 43</a:t>
            </a:r>
            <a:endParaRPr lang="en-US" b="1" dirty="0">
              <a:solidFill>
                <a:srgbClr val="1DF200"/>
              </a:solidFill>
            </a:endParaRPr>
          </a:p>
          <a:p>
            <a:pPr algn="just"/>
            <a:endParaRPr lang="mr-IN" dirty="0" smtClean="0">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318" y="1357942"/>
            <a:ext cx="1960807" cy="4585657"/>
          </a:xfrm>
          <a:prstGeom prst="rect">
            <a:avLst/>
          </a:prstGeom>
        </p:spPr>
      </p:pic>
    </p:spTree>
    <p:extLst>
      <p:ext uri="{BB962C8B-B14F-4D97-AF65-F5344CB8AC3E}">
        <p14:creationId xmlns:p14="http://schemas.microsoft.com/office/powerpoint/2010/main" val="1252563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 calcmode="lin" valueType="num">
                                      <p:cBhvr additive="base">
                                        <p:cTn id="3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 calcmode="lin" valueType="num">
                                      <p:cBhvr additive="base">
                                        <p:cTn id="4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 calcmode="lin" valueType="num">
                                      <p:cBhvr additive="base">
                                        <p:cTn id="4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 calcmode="lin" valueType="num">
                                      <p:cBhvr additive="base">
                                        <p:cTn id="5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314" y="762096"/>
            <a:ext cx="9946256" cy="4832092"/>
          </a:xfrm>
          <a:prstGeom prst="rect">
            <a:avLst/>
          </a:prstGeom>
          <a:noFill/>
        </p:spPr>
        <p:txBody>
          <a:bodyPr wrap="square" rtlCol="0">
            <a:spAutoFit/>
          </a:bodyPr>
          <a:lstStyle/>
          <a:p>
            <a:pPr algn="ctr"/>
            <a:r>
              <a:rPr lang="mr-IN"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मसावि</a:t>
            </a:r>
            <a:r>
              <a:rPr lang="en-IN"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t>
            </a: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Greatest </a:t>
            </a: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Common Divisor (GCD) </a:t>
            </a:r>
            <a:endPar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or </a:t>
            </a: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Highest Common Factor (HCF</a:t>
            </a: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t>
            </a:r>
          </a:p>
          <a:p>
            <a:pPr marL="285750" indent="-285750">
              <a:buFont typeface="Wingdings" panose="05000000000000000000" pitchFamily="2" charset="2"/>
              <a:buChar char="q"/>
            </a:pPr>
            <a:r>
              <a:rPr lang="mr-IN" dirty="0">
                <a:solidFill>
                  <a:schemeClr val="accent4">
                    <a:lumMod val="75000"/>
                  </a:schemeClr>
                </a:solidFill>
              </a:rPr>
              <a:t>आपण धन </a:t>
            </a:r>
            <a:r>
              <a:rPr lang="mr-IN" dirty="0" smtClean="0">
                <a:solidFill>
                  <a:schemeClr val="accent4">
                    <a:lumMod val="75000"/>
                  </a:schemeClr>
                </a:solidFill>
              </a:rPr>
              <a:t>पूर्णाक संख्यांचे मसावी आणि लसावी अभ्यासले </a:t>
            </a:r>
            <a:r>
              <a:rPr lang="mr-IN" dirty="0">
                <a:solidFill>
                  <a:schemeClr val="accent4">
                    <a:lumMod val="75000"/>
                  </a:schemeClr>
                </a:solidFill>
              </a:rPr>
              <a:t>आहेत. आता </a:t>
            </a:r>
            <a:r>
              <a:rPr lang="mr-IN" dirty="0" smtClean="0">
                <a:solidFill>
                  <a:schemeClr val="accent4">
                    <a:lumMod val="75000"/>
                  </a:schemeClr>
                </a:solidFill>
              </a:rPr>
              <a:t>त्यांचा आणखी थोडा अभ्यास </a:t>
            </a:r>
            <a:r>
              <a:rPr lang="mr-IN" dirty="0">
                <a:solidFill>
                  <a:schemeClr val="accent4">
                    <a:lumMod val="75000"/>
                  </a:schemeClr>
                </a:solidFill>
              </a:rPr>
              <a:t>करू. </a:t>
            </a:r>
            <a:r>
              <a:rPr lang="mr-IN" dirty="0" smtClean="0">
                <a:solidFill>
                  <a:schemeClr val="accent4">
                    <a:lumMod val="75000"/>
                  </a:schemeClr>
                </a:solidFill>
              </a:rPr>
              <a:t>दिलेल्या संख्यांचा मसावी </a:t>
            </a:r>
            <a:r>
              <a:rPr lang="mr-IN" dirty="0">
                <a:solidFill>
                  <a:schemeClr val="accent4">
                    <a:lumMod val="75000"/>
                  </a:schemeClr>
                </a:solidFill>
              </a:rPr>
              <a:t>महणजे </a:t>
            </a:r>
            <a:r>
              <a:rPr lang="mr-IN" dirty="0" smtClean="0">
                <a:solidFill>
                  <a:schemeClr val="accent4">
                    <a:lumMod val="75000"/>
                  </a:schemeClr>
                </a:solidFill>
              </a:rPr>
              <a:t>त्या संख्यांचा सर्वात </a:t>
            </a:r>
            <a:r>
              <a:rPr lang="mr-IN" dirty="0">
                <a:solidFill>
                  <a:schemeClr val="accent4">
                    <a:lumMod val="75000"/>
                  </a:schemeClr>
                </a:solidFill>
              </a:rPr>
              <a:t>मोठा सामाईक </a:t>
            </a:r>
            <a:r>
              <a:rPr lang="mr-IN" dirty="0" smtClean="0">
                <a:solidFill>
                  <a:schemeClr val="accent4">
                    <a:lumMod val="75000"/>
                  </a:schemeClr>
                </a:solidFill>
              </a:rPr>
              <a:t>विभाजक </a:t>
            </a:r>
            <a:r>
              <a:rPr lang="mr-IN" dirty="0">
                <a:solidFill>
                  <a:schemeClr val="accent4">
                    <a:lumMod val="75000"/>
                  </a:schemeClr>
                </a:solidFill>
              </a:rPr>
              <a:t>असतो</a:t>
            </a:r>
            <a:r>
              <a:rPr lang="mr-IN" dirty="0" smtClean="0">
                <a:solidFill>
                  <a:schemeClr val="accent4">
                    <a:lumMod val="75000"/>
                  </a:schemeClr>
                </a:solidFill>
              </a:rPr>
              <a:t>.</a:t>
            </a:r>
            <a:endParaRPr lang="en-US" dirty="0" smtClean="0">
              <a:solidFill>
                <a:schemeClr val="accent4">
                  <a:lumMod val="75000"/>
                </a:schemeClr>
              </a:solidFill>
            </a:endParaRPr>
          </a:p>
          <a:p>
            <a:pPr marL="285750" indent="-285750">
              <a:buFont typeface="Wingdings" panose="05000000000000000000" pitchFamily="2" charset="2"/>
              <a:buChar char="q"/>
            </a:pPr>
            <a:r>
              <a:rPr lang="en-US" dirty="0">
                <a:solidFill>
                  <a:schemeClr val="accent4">
                    <a:lumMod val="75000"/>
                  </a:schemeClr>
                </a:solidFill>
                <a:latin typeface="Times New Roman" panose="02020603050405020304" pitchFamily="18" charset="0"/>
                <a:cs typeface="Times New Roman" panose="02020603050405020304" pitchFamily="18" charset="0"/>
              </a:rPr>
              <a:t>We are familiar with the HCF and LCM of positive integers. Let us learn something more about them. The HCF or the GCD of given numbers is their greatest common </a:t>
            </a:r>
            <a:r>
              <a:rPr lang="en-US" dirty="0" smtClean="0">
                <a:solidFill>
                  <a:schemeClr val="accent4">
                    <a:lumMod val="75000"/>
                  </a:schemeClr>
                </a:solidFill>
                <a:latin typeface="Times New Roman" panose="02020603050405020304" pitchFamily="18" charset="0"/>
                <a:cs typeface="Times New Roman" panose="02020603050405020304" pitchFamily="18" charset="0"/>
              </a:rPr>
              <a:t>divisor or factor.</a:t>
            </a:r>
            <a:endParaRPr lang="mr-IN" dirty="0" smtClean="0">
              <a:solidFill>
                <a:schemeClr val="accent4">
                  <a:lumMod val="75000"/>
                </a:schemeClr>
              </a:solidFill>
              <a:latin typeface="Times New Roman" panose="02020603050405020304" pitchFamily="18" charset="0"/>
            </a:endParaRPr>
          </a:p>
          <a:p>
            <a:pPr marL="285750" indent="-285750">
              <a:buFont typeface="Wingdings" panose="05000000000000000000" pitchFamily="2" charset="2"/>
              <a:buChar char="q"/>
            </a:pPr>
            <a:r>
              <a:rPr lang="mr-IN" b="1" dirty="0" smtClean="0">
                <a:solidFill>
                  <a:schemeClr val="accent4">
                    <a:lumMod val="75000"/>
                  </a:schemeClr>
                </a:solidFill>
              </a:rPr>
              <a:t>मूळ अवयव पद्धती : </a:t>
            </a:r>
            <a:r>
              <a:rPr lang="mr-IN" dirty="0" smtClean="0">
                <a:solidFill>
                  <a:schemeClr val="accent4">
                    <a:lumMod val="75000"/>
                  </a:schemeClr>
                </a:solidFill>
              </a:rPr>
              <a:t>मूळ अवयव </a:t>
            </a:r>
            <a:r>
              <a:rPr lang="mr-IN" dirty="0">
                <a:solidFill>
                  <a:schemeClr val="accent4">
                    <a:lumMod val="75000"/>
                  </a:schemeClr>
                </a:solidFill>
              </a:rPr>
              <a:t>पाडून </a:t>
            </a:r>
            <a:r>
              <a:rPr lang="mr-IN" dirty="0" smtClean="0">
                <a:solidFill>
                  <a:schemeClr val="accent4">
                    <a:lumMod val="75000"/>
                  </a:schemeClr>
                </a:solidFill>
              </a:rPr>
              <a:t>संख्यांचा मसावि </a:t>
            </a:r>
            <a:r>
              <a:rPr lang="mr-IN" dirty="0">
                <a:solidFill>
                  <a:schemeClr val="accent4">
                    <a:lumMod val="75000"/>
                  </a:schemeClr>
                </a:solidFill>
              </a:rPr>
              <a:t>काढणे सोपे जाते</a:t>
            </a:r>
            <a:r>
              <a:rPr lang="mr-IN" dirty="0" smtClean="0">
                <a:solidFill>
                  <a:schemeClr val="accent4">
                    <a:lumMod val="75000"/>
                  </a:schemeClr>
                </a:solidFill>
              </a:rPr>
              <a:t>.</a:t>
            </a:r>
          </a:p>
          <a:p>
            <a:pPr marL="285750" indent="-285750">
              <a:buFont typeface="Wingdings" panose="05000000000000000000" pitchFamily="2" charset="2"/>
              <a:buChar char="q"/>
            </a:pPr>
            <a:r>
              <a:rPr lang="mr-IN" b="1" dirty="0" smtClean="0">
                <a:solidFill>
                  <a:srgbClr val="00B050"/>
                </a:solidFill>
              </a:rPr>
              <a:t>उदा. </a:t>
            </a:r>
            <a:endParaRPr lang="mr-IN" dirty="0" smtClean="0">
              <a:solidFill>
                <a:srgbClr val="00B050"/>
              </a:solidFill>
            </a:endParaRPr>
          </a:p>
          <a:p>
            <a:endParaRPr lang="mr-IN" dirty="0" smtClean="0"/>
          </a:p>
          <a:p>
            <a:endParaRPr lang="mr-IN" dirty="0"/>
          </a:p>
          <a:p>
            <a:endParaRPr lang="mr-IN" dirty="0" smtClean="0"/>
          </a:p>
          <a:p>
            <a:endParaRPr lang="mr-IN" dirty="0"/>
          </a:p>
          <a:p>
            <a:endParaRPr lang="mr-IN" dirty="0" smtClean="0"/>
          </a:p>
          <a:p>
            <a:endParaRPr lang="mr-IN" dirty="0"/>
          </a:p>
          <a:p>
            <a:endParaRPr lang="mr-IN" dirty="0" smtClean="0"/>
          </a:p>
          <a:p>
            <a:endParaRPr lang="mr-IN" dirty="0" smtClean="0"/>
          </a:p>
        </p:txBody>
      </p:sp>
      <p:graphicFrame>
        <p:nvGraphicFramePr>
          <p:cNvPr id="4" name="Table 3"/>
          <p:cNvGraphicFramePr>
            <a:graphicFrameLocks noGrp="1"/>
          </p:cNvGraphicFramePr>
          <p:nvPr>
            <p:extLst>
              <p:ext uri="{D42A27DB-BD31-4B8C-83A1-F6EECF244321}">
                <p14:modId xmlns:p14="http://schemas.microsoft.com/office/powerpoint/2010/main" val="1622309457"/>
              </p:ext>
            </p:extLst>
          </p:nvPr>
        </p:nvGraphicFramePr>
        <p:xfrm>
          <a:off x="1298754" y="3312543"/>
          <a:ext cx="9794814" cy="2202100"/>
        </p:xfrm>
        <a:graphic>
          <a:graphicData uri="http://schemas.openxmlformats.org/drawingml/2006/table">
            <a:tbl>
              <a:tblPr firstRow="1" bandRow="1">
                <a:tableStyleId>{2A488322-F2BA-4B5B-9748-0D474271808F}</a:tableStyleId>
              </a:tblPr>
              <a:tblGrid>
                <a:gridCol w="1263291"/>
                <a:gridCol w="1000664"/>
                <a:gridCol w="2156604"/>
                <a:gridCol w="1673525"/>
                <a:gridCol w="2068261"/>
                <a:gridCol w="1632469"/>
              </a:tblGrid>
              <a:tr h="3733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संख्या</a:t>
                      </a:r>
                      <a:r>
                        <a:rPr lang="mr-IN" baseline="0" dirty="0" smtClean="0"/>
                        <a:t> 1 </a:t>
                      </a:r>
                      <a:endParaRPr lang="en-IN" b="1"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संख्या</a:t>
                      </a:r>
                      <a:r>
                        <a:rPr lang="mr-IN" baseline="0" dirty="0" smtClean="0"/>
                        <a:t> 2</a:t>
                      </a:r>
                      <a:endParaRPr lang="en-IN" b="1" dirty="0" smtClean="0"/>
                    </a:p>
                  </a:txBody>
                  <a:tcPr/>
                </a:tc>
                <a:tc>
                  <a:txBody>
                    <a:bodyPr/>
                    <a:lstStyle/>
                    <a:p>
                      <a:pPr algn="ctr"/>
                      <a:r>
                        <a:rPr lang="mr-IN" dirty="0" smtClean="0"/>
                        <a:t>अवयव</a:t>
                      </a:r>
                      <a:endParaRPr lang="en-IN" dirty="0"/>
                    </a:p>
                  </a:txBody>
                  <a:tcPr/>
                </a:tc>
                <a:tc>
                  <a:txBody>
                    <a:bodyPr/>
                    <a:lstStyle/>
                    <a:p>
                      <a:pPr algn="ctr"/>
                      <a:r>
                        <a:rPr lang="mr-IN" dirty="0" smtClean="0"/>
                        <a:t>अवयव</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 सामाईक अवयव</a:t>
                      </a:r>
                      <a:endParaRPr lang="en-IN" dirty="0" smtClean="0"/>
                    </a:p>
                  </a:txBody>
                  <a:tcPr/>
                </a:tc>
                <a:tc>
                  <a:txBody>
                    <a:bodyPr/>
                    <a:lstStyle/>
                    <a:p>
                      <a:pPr algn="ctr"/>
                      <a:r>
                        <a:rPr lang="mr-IN" dirty="0" smtClean="0"/>
                        <a:t>मसावि</a:t>
                      </a:r>
                      <a:endParaRPr lang="en-IN" dirty="0"/>
                    </a:p>
                  </a:txBody>
                  <a:tcPr/>
                </a:tc>
              </a:tr>
              <a:tr h="373300">
                <a:tc>
                  <a:txBody>
                    <a:bodyPr/>
                    <a:lstStyle/>
                    <a:p>
                      <a:pPr algn="ctr"/>
                      <a:r>
                        <a:rPr lang="mr-IN" dirty="0" smtClean="0"/>
                        <a:t>24</a:t>
                      </a:r>
                      <a:endParaRPr lang="en-IN" dirty="0"/>
                    </a:p>
                  </a:txBody>
                  <a:tcPr/>
                </a:tc>
                <a:tc>
                  <a:txBody>
                    <a:bodyPr/>
                    <a:lstStyle/>
                    <a:p>
                      <a:pPr algn="ctr"/>
                      <a:r>
                        <a:rPr lang="mr-IN" dirty="0" smtClean="0"/>
                        <a:t>32</a:t>
                      </a:r>
                      <a:endParaRPr lang="en-IN" dirty="0"/>
                    </a:p>
                  </a:txBody>
                  <a:tcPr/>
                </a:tc>
                <a:tc>
                  <a:txBody>
                    <a:bodyPr/>
                    <a:lstStyle/>
                    <a:p>
                      <a:pPr algn="ctr"/>
                      <a:r>
                        <a:rPr lang="en-US" dirty="0" smtClean="0"/>
                        <a:t>= </a:t>
                      </a:r>
                      <a:r>
                        <a:rPr lang="mr-IN" dirty="0" smtClean="0"/>
                        <a:t>24</a:t>
                      </a:r>
                      <a:r>
                        <a:rPr lang="en-US" dirty="0" smtClean="0"/>
                        <a:t> X </a:t>
                      </a:r>
                      <a:r>
                        <a:rPr lang="mr-IN" dirty="0" smtClean="0"/>
                        <a:t>1</a:t>
                      </a:r>
                      <a:r>
                        <a:rPr lang="mr-IN" baseline="0" dirty="0" smtClean="0"/>
                        <a:t> </a:t>
                      </a:r>
                    </a:p>
                    <a:p>
                      <a:pPr algn="ctr"/>
                      <a:r>
                        <a:rPr lang="en-US" dirty="0" smtClean="0"/>
                        <a:t>=</a:t>
                      </a:r>
                      <a:r>
                        <a:rPr lang="mr-IN" dirty="0" smtClean="0"/>
                        <a:t>12</a:t>
                      </a:r>
                      <a:r>
                        <a:rPr lang="en-US" dirty="0" smtClean="0"/>
                        <a:t>X</a:t>
                      </a:r>
                      <a:r>
                        <a:rPr lang="mr-IN" dirty="0" smtClean="0"/>
                        <a:t>2 /</a:t>
                      </a:r>
                      <a:r>
                        <a:rPr lang="en-US" dirty="0" smtClean="0"/>
                        <a:t> </a:t>
                      </a:r>
                      <a:r>
                        <a:rPr lang="mr-IN" dirty="0" smtClean="0"/>
                        <a:t>8</a:t>
                      </a:r>
                      <a:r>
                        <a:rPr lang="en-US" dirty="0" smtClean="0"/>
                        <a:t>X</a:t>
                      </a:r>
                      <a:r>
                        <a:rPr lang="mr-IN" dirty="0" smtClean="0"/>
                        <a:t>3</a:t>
                      </a:r>
                      <a:r>
                        <a:rPr lang="en-US" dirty="0" smtClean="0"/>
                        <a:t> </a:t>
                      </a:r>
                      <a:r>
                        <a:rPr lang="mr-IN" dirty="0" smtClean="0"/>
                        <a:t>/</a:t>
                      </a:r>
                      <a:r>
                        <a:rPr lang="en-US" dirty="0" smtClean="0"/>
                        <a:t> </a:t>
                      </a:r>
                      <a:r>
                        <a:rPr lang="mr-IN" dirty="0" smtClean="0"/>
                        <a:t>4</a:t>
                      </a:r>
                      <a:r>
                        <a:rPr lang="en-US" dirty="0" smtClean="0"/>
                        <a:t>X</a:t>
                      </a:r>
                      <a:r>
                        <a:rPr lang="mr-IN" dirty="0" smtClean="0"/>
                        <a:t>6</a:t>
                      </a:r>
                    </a:p>
                    <a:p>
                      <a:pPr algn="ctr"/>
                      <a:r>
                        <a:rPr lang="en-US" sz="1800" kern="1200" dirty="0" smtClean="0"/>
                        <a:t>= </a:t>
                      </a:r>
                      <a:r>
                        <a:rPr lang="mr-IN" sz="1800" kern="1200" dirty="0" smtClean="0"/>
                        <a:t>4</a:t>
                      </a:r>
                      <a:r>
                        <a:rPr lang="en-US" sz="1800" kern="1200" dirty="0" smtClean="0"/>
                        <a:t> X </a:t>
                      </a:r>
                      <a:r>
                        <a:rPr lang="mr-IN" sz="1800" kern="1200" dirty="0" smtClean="0"/>
                        <a:t>3</a:t>
                      </a:r>
                      <a:r>
                        <a:rPr lang="en-US" sz="1800" kern="1200" dirty="0" smtClean="0"/>
                        <a:t> X </a:t>
                      </a:r>
                      <a:r>
                        <a:rPr lang="mr-IN" sz="1800" kern="1200" dirty="0" smtClean="0"/>
                        <a:t>2</a:t>
                      </a:r>
                      <a:r>
                        <a:rPr lang="en-US" sz="1800" kern="1200" dirty="0" smtClean="0"/>
                        <a:t> </a:t>
                      </a:r>
                      <a:endParaRPr lang="mr-IN" sz="1800" kern="1200" dirty="0" smtClean="0"/>
                    </a:p>
                    <a:p>
                      <a:pPr algn="ctr"/>
                      <a:r>
                        <a:rPr lang="en-US" sz="1800" kern="1200" dirty="0" smtClean="0"/>
                        <a:t>= </a:t>
                      </a:r>
                      <a:r>
                        <a:rPr lang="mr-IN" sz="1800" kern="1200" dirty="0" smtClean="0">
                          <a:solidFill>
                            <a:srgbClr val="0268FE"/>
                          </a:solidFill>
                        </a:rPr>
                        <a:t>2</a:t>
                      </a:r>
                      <a:r>
                        <a:rPr lang="en-US" sz="1800" kern="1200" dirty="0" smtClean="0"/>
                        <a:t> X </a:t>
                      </a:r>
                      <a:r>
                        <a:rPr lang="mr-IN" sz="1800" kern="1200" dirty="0" smtClean="0">
                          <a:solidFill>
                            <a:srgbClr val="0268FE"/>
                          </a:solidFill>
                        </a:rPr>
                        <a:t>2</a:t>
                      </a:r>
                      <a:r>
                        <a:rPr lang="en-US" sz="1800" kern="1200" dirty="0" smtClean="0"/>
                        <a:t> X </a:t>
                      </a:r>
                      <a:r>
                        <a:rPr lang="mr-IN" sz="1800" kern="1200" dirty="0" smtClean="0">
                          <a:solidFill>
                            <a:srgbClr val="0268FE"/>
                          </a:solidFill>
                        </a:rPr>
                        <a:t>2</a:t>
                      </a:r>
                      <a:r>
                        <a:rPr lang="en-US" sz="1800" kern="1200" dirty="0" smtClean="0"/>
                        <a:t> X </a:t>
                      </a:r>
                      <a:r>
                        <a:rPr lang="mr-IN" sz="1800" kern="1200" dirty="0" smtClean="0"/>
                        <a:t>3</a:t>
                      </a:r>
                      <a:r>
                        <a:rPr lang="en-US" sz="1800" kern="1200" dirty="0" smtClean="0"/>
                        <a:t> </a:t>
                      </a:r>
                      <a:endParaRPr lang="en-IN" dirty="0"/>
                    </a:p>
                  </a:txBody>
                  <a:tcPr/>
                </a:tc>
                <a:tc>
                  <a:txBody>
                    <a:bodyPr/>
                    <a:lstStyle/>
                    <a:p>
                      <a:pPr algn="ctr"/>
                      <a:r>
                        <a:rPr lang="en-US" dirty="0" smtClean="0"/>
                        <a:t>=</a:t>
                      </a:r>
                      <a:r>
                        <a:rPr lang="mr-IN" dirty="0" smtClean="0"/>
                        <a:t>32</a:t>
                      </a:r>
                      <a:r>
                        <a:rPr lang="en-US" dirty="0" smtClean="0">
                          <a:solidFill>
                            <a:schemeClr val="tx1"/>
                          </a:solidFill>
                        </a:rPr>
                        <a:t>X</a:t>
                      </a:r>
                      <a:r>
                        <a:rPr lang="mr-IN" dirty="0" smtClean="0"/>
                        <a:t>1</a:t>
                      </a:r>
                    </a:p>
                    <a:p>
                      <a:pPr algn="ctr"/>
                      <a:r>
                        <a:rPr lang="en-US" dirty="0" smtClean="0"/>
                        <a:t>=</a:t>
                      </a:r>
                      <a:r>
                        <a:rPr lang="mr-IN" dirty="0" smtClean="0"/>
                        <a:t>16</a:t>
                      </a:r>
                      <a:r>
                        <a:rPr lang="en-US" dirty="0" smtClean="0"/>
                        <a:t>X</a:t>
                      </a:r>
                      <a:r>
                        <a:rPr lang="mr-IN" dirty="0" smtClean="0"/>
                        <a:t>2</a:t>
                      </a:r>
                      <a:r>
                        <a:rPr lang="en-US" baseline="0" dirty="0" smtClean="0"/>
                        <a:t> / </a:t>
                      </a:r>
                      <a:r>
                        <a:rPr lang="mr-IN" dirty="0" smtClean="0"/>
                        <a:t>8</a:t>
                      </a:r>
                      <a:r>
                        <a:rPr lang="en-US" dirty="0" smtClean="0"/>
                        <a:t>X</a:t>
                      </a:r>
                      <a:r>
                        <a:rPr lang="mr-IN" dirty="0" smtClean="0"/>
                        <a:t>4</a:t>
                      </a:r>
                      <a:r>
                        <a:rPr lang="en-US" dirty="0" smtClean="0"/>
                        <a:t> =</a:t>
                      </a:r>
                      <a:r>
                        <a:rPr lang="mr-IN" dirty="0" smtClean="0"/>
                        <a:t>4</a:t>
                      </a:r>
                      <a:r>
                        <a:rPr lang="en-US" dirty="0" smtClean="0"/>
                        <a:t>X</a:t>
                      </a:r>
                      <a:r>
                        <a:rPr lang="mr-IN" dirty="0" smtClean="0"/>
                        <a:t>4</a:t>
                      </a:r>
                      <a:r>
                        <a:rPr lang="en-US" dirty="0" smtClean="0"/>
                        <a:t>X</a:t>
                      </a:r>
                      <a:r>
                        <a:rPr lang="mr-IN" dirty="0" smtClean="0"/>
                        <a:t>2 </a:t>
                      </a:r>
                    </a:p>
                    <a:p>
                      <a:pPr algn="ctr"/>
                      <a:r>
                        <a:rPr lang="en-US" dirty="0" smtClean="0"/>
                        <a:t>=</a:t>
                      </a:r>
                      <a:r>
                        <a:rPr lang="mr-IN" dirty="0" smtClean="0">
                          <a:solidFill>
                            <a:srgbClr val="0268FE"/>
                          </a:solidFill>
                        </a:rPr>
                        <a:t>2</a:t>
                      </a:r>
                      <a:r>
                        <a:rPr lang="en-US" dirty="0" smtClean="0"/>
                        <a:t>X</a:t>
                      </a:r>
                      <a:r>
                        <a:rPr lang="mr-IN" dirty="0" smtClean="0">
                          <a:solidFill>
                            <a:srgbClr val="0268FE"/>
                          </a:solidFill>
                        </a:rPr>
                        <a:t>2</a:t>
                      </a:r>
                      <a:r>
                        <a:rPr lang="en-US" dirty="0" smtClean="0"/>
                        <a:t>X</a:t>
                      </a:r>
                      <a:r>
                        <a:rPr lang="mr-IN" dirty="0" smtClean="0">
                          <a:solidFill>
                            <a:srgbClr val="0268FE"/>
                          </a:solidFill>
                        </a:rPr>
                        <a:t>2</a:t>
                      </a:r>
                      <a:r>
                        <a:rPr lang="en-US" dirty="0" smtClean="0"/>
                        <a:t>X</a:t>
                      </a:r>
                      <a:r>
                        <a:rPr lang="mr-IN" dirty="0" smtClean="0"/>
                        <a:t>2</a:t>
                      </a:r>
                      <a:r>
                        <a:rPr lang="en-US" dirty="0" smtClean="0"/>
                        <a:t>X</a:t>
                      </a:r>
                      <a:r>
                        <a:rPr lang="mr-IN" dirty="0" smtClean="0"/>
                        <a:t>2</a:t>
                      </a:r>
                    </a:p>
                  </a:txBody>
                  <a:tcPr/>
                </a:tc>
                <a:tc>
                  <a:txBody>
                    <a:bodyPr/>
                    <a:lstStyle/>
                    <a:p>
                      <a:pPr algn="ctr"/>
                      <a:r>
                        <a:rPr lang="en-US" dirty="0" smtClean="0"/>
                        <a:t>=</a:t>
                      </a:r>
                      <a:r>
                        <a:rPr lang="mr-IN" dirty="0" smtClean="0">
                          <a:solidFill>
                            <a:srgbClr val="0268FE"/>
                          </a:solidFill>
                        </a:rPr>
                        <a:t>2</a:t>
                      </a:r>
                      <a:r>
                        <a:rPr lang="en-US" dirty="0" smtClean="0"/>
                        <a:t>X</a:t>
                      </a:r>
                      <a:r>
                        <a:rPr lang="mr-IN" dirty="0" smtClean="0">
                          <a:solidFill>
                            <a:srgbClr val="0268FE"/>
                          </a:solidFill>
                        </a:rPr>
                        <a:t>2</a:t>
                      </a:r>
                      <a:r>
                        <a:rPr lang="en-US" dirty="0" smtClean="0"/>
                        <a:t>X</a:t>
                      </a:r>
                      <a:r>
                        <a:rPr lang="mr-IN" dirty="0" smtClean="0">
                          <a:solidFill>
                            <a:srgbClr val="0268FE"/>
                          </a:solidFill>
                        </a:rPr>
                        <a:t>2</a:t>
                      </a:r>
                      <a:endParaRPr lang="en-IN" dirty="0">
                        <a:solidFill>
                          <a:srgbClr val="0268FE"/>
                        </a:solidFill>
                      </a:endParaRPr>
                    </a:p>
                  </a:txBody>
                  <a:tcPr/>
                </a:tc>
                <a:tc>
                  <a:txBody>
                    <a:bodyPr/>
                    <a:lstStyle/>
                    <a:p>
                      <a:pPr algn="ctr"/>
                      <a:r>
                        <a:rPr lang="mr-IN" dirty="0" smtClean="0">
                          <a:solidFill>
                            <a:srgbClr val="FF0000"/>
                          </a:solidFill>
                        </a:rPr>
                        <a:t>8</a:t>
                      </a:r>
                      <a:endParaRPr lang="en-IN" dirty="0">
                        <a:solidFill>
                          <a:srgbClr val="FF0000"/>
                        </a:solidFill>
                      </a:endParaRPr>
                    </a:p>
                  </a:txBody>
                  <a:tcPr/>
                </a:tc>
              </a:tr>
              <a:tr h="373300">
                <a:tc>
                  <a:txBody>
                    <a:bodyPr/>
                    <a:lstStyle/>
                    <a:p>
                      <a:pPr algn="ctr"/>
                      <a:r>
                        <a:rPr lang="mr-IN" dirty="0" smtClean="0"/>
                        <a:t>9</a:t>
                      </a:r>
                      <a:endParaRPr lang="en-IN" dirty="0"/>
                    </a:p>
                  </a:txBody>
                  <a:tcPr/>
                </a:tc>
                <a:tc>
                  <a:txBody>
                    <a:bodyPr/>
                    <a:lstStyle/>
                    <a:p>
                      <a:pPr algn="ctr"/>
                      <a:r>
                        <a:rPr lang="mr-IN" dirty="0" smtClean="0"/>
                        <a:t>61</a:t>
                      </a:r>
                      <a:endParaRPr lang="en-IN" dirty="0"/>
                    </a:p>
                  </a:txBody>
                  <a:tcPr/>
                </a:tc>
                <a:tc>
                  <a:txBody>
                    <a:bodyPr/>
                    <a:lstStyle/>
                    <a:p>
                      <a:pPr algn="ctr"/>
                      <a:r>
                        <a:rPr lang="en-US" dirty="0" smtClean="0"/>
                        <a:t>=</a:t>
                      </a:r>
                      <a:r>
                        <a:rPr lang="mr-IN" dirty="0" smtClean="0"/>
                        <a:t>9</a:t>
                      </a:r>
                      <a:r>
                        <a:rPr lang="en-US" dirty="0" smtClean="0"/>
                        <a:t>X</a:t>
                      </a:r>
                      <a:r>
                        <a:rPr lang="mr-IN" dirty="0" smtClean="0">
                          <a:solidFill>
                            <a:srgbClr val="0268FE"/>
                          </a:solidFill>
                        </a:rPr>
                        <a:t>1</a:t>
                      </a:r>
                    </a:p>
                    <a:p>
                      <a:pPr algn="ctr"/>
                      <a:r>
                        <a:rPr lang="en-US" dirty="0" smtClean="0"/>
                        <a:t>=</a:t>
                      </a:r>
                      <a:r>
                        <a:rPr lang="mr-IN" dirty="0" smtClean="0"/>
                        <a:t>3</a:t>
                      </a:r>
                      <a:r>
                        <a:rPr lang="en-US" dirty="0" smtClean="0"/>
                        <a:t>X</a:t>
                      </a:r>
                      <a:r>
                        <a:rPr lang="mr-IN" dirty="0" smtClean="0"/>
                        <a:t>3</a:t>
                      </a:r>
                      <a:r>
                        <a:rPr lang="en-US" dirty="0" smtClean="0"/>
                        <a:t>X</a:t>
                      </a:r>
                      <a:r>
                        <a:rPr lang="mr-IN" dirty="0" smtClean="0">
                          <a:solidFill>
                            <a:srgbClr val="0268FE"/>
                          </a:solidFill>
                        </a:rPr>
                        <a:t>1</a:t>
                      </a:r>
                      <a:endParaRPr lang="en-IN" dirty="0">
                        <a:solidFill>
                          <a:srgbClr val="0268FE"/>
                        </a:solidFill>
                      </a:endParaRPr>
                    </a:p>
                  </a:txBody>
                  <a:tcPr/>
                </a:tc>
                <a:tc>
                  <a:txBody>
                    <a:bodyPr/>
                    <a:lstStyle/>
                    <a:p>
                      <a:pPr algn="ctr"/>
                      <a:r>
                        <a:rPr lang="en-US" dirty="0" smtClean="0"/>
                        <a:t>=</a:t>
                      </a:r>
                      <a:r>
                        <a:rPr lang="mr-IN" dirty="0" smtClean="0"/>
                        <a:t>61</a:t>
                      </a:r>
                      <a:r>
                        <a:rPr lang="en-US" dirty="0" smtClean="0"/>
                        <a:t>X</a:t>
                      </a:r>
                      <a:r>
                        <a:rPr lang="mr-IN" dirty="0" smtClean="0">
                          <a:solidFill>
                            <a:srgbClr val="0268FE"/>
                          </a:solidFill>
                        </a:rPr>
                        <a:t>1</a:t>
                      </a:r>
                      <a:endParaRPr lang="en-IN" dirty="0">
                        <a:solidFill>
                          <a:srgbClr val="0268FE"/>
                        </a:solidFill>
                      </a:endParaRPr>
                    </a:p>
                  </a:txBody>
                  <a:tcPr/>
                </a:tc>
                <a:tc>
                  <a:txBody>
                    <a:bodyPr/>
                    <a:lstStyle/>
                    <a:p>
                      <a:pPr algn="ctr"/>
                      <a:r>
                        <a:rPr lang="mr-IN" dirty="0" smtClean="0">
                          <a:solidFill>
                            <a:srgbClr val="0268FE"/>
                          </a:solidFill>
                        </a:rPr>
                        <a:t>1</a:t>
                      </a:r>
                      <a:endParaRPr lang="en-IN" dirty="0">
                        <a:solidFill>
                          <a:srgbClr val="0268FE"/>
                        </a:solidFill>
                      </a:endParaRPr>
                    </a:p>
                  </a:txBody>
                  <a:tcPr/>
                </a:tc>
                <a:tc>
                  <a:txBody>
                    <a:bodyPr/>
                    <a:lstStyle/>
                    <a:p>
                      <a:pPr algn="ctr"/>
                      <a:r>
                        <a:rPr lang="mr-IN" dirty="0" smtClean="0">
                          <a:solidFill>
                            <a:srgbClr val="FF0000"/>
                          </a:solidFill>
                        </a:rPr>
                        <a:t>1</a:t>
                      </a:r>
                      <a:endParaRPr lang="en-IN" dirty="0">
                        <a:solidFill>
                          <a:srgbClr val="FF0000"/>
                        </a:solidFill>
                      </a:endParaRPr>
                    </a:p>
                  </a:txBody>
                  <a:tcPr/>
                </a:tc>
              </a:tr>
            </a:tbl>
          </a:graphicData>
        </a:graphic>
      </p:graphicFrame>
    </p:spTree>
    <p:extLst>
      <p:ext uri="{BB962C8B-B14F-4D97-AF65-F5344CB8AC3E}">
        <p14:creationId xmlns:p14="http://schemas.microsoft.com/office/powerpoint/2010/main" val="221791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anim calcmode="lin" valueType="num">
                                      <p:cBhvr>
                                        <p:cTn id="13"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2">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anim calcmode="lin" valueType="num">
                                      <p:cBhvr>
                                        <p:cTn id="18"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2">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anim calcmode="lin" valueType="num">
                                      <p:cBhvr>
                                        <p:cTn id="23"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4" dur="2000" fill="hold"/>
                                        <p:tgtEl>
                                          <p:spTgt spid="2">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anim calcmode="lin" valueType="num">
                                      <p:cBhvr>
                                        <p:cTn id="28" dur="2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29" dur="2000" fill="hold"/>
                                        <p:tgtEl>
                                          <p:spTgt spid="2">
                                            <p:txEl>
                                              <p:pRg st="4" end="4"/>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anim calcmode="lin" valueType="num">
                                      <p:cBhvr>
                                        <p:cTn id="33"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000"/>
                                        <p:tgtEl>
                                          <p:spTgt spid="4"/>
                                        </p:tgtEl>
                                      </p:cBhvr>
                                    </p:animEffect>
                                    <p:anim calcmode="lin" valueType="num">
                                      <p:cBhvr>
                                        <p:cTn id="40" dur="2000" fill="hold"/>
                                        <p:tgtEl>
                                          <p:spTgt spid="4"/>
                                        </p:tgtEl>
                                        <p:attrNameLst>
                                          <p:attrName>ppt_w</p:attrName>
                                        </p:attrNameLst>
                                      </p:cBhvr>
                                      <p:tavLst>
                                        <p:tav tm="0" fmla="#ppt_w*sin(2.5*pi*$)">
                                          <p:val>
                                            <p:fltVal val="0"/>
                                          </p:val>
                                        </p:tav>
                                        <p:tav tm="100000">
                                          <p:val>
                                            <p:fltVal val="1"/>
                                          </p:val>
                                        </p:tav>
                                      </p:tavLst>
                                    </p:anim>
                                    <p:anim calcmode="lin" valueType="num">
                                      <p:cBhvr>
                                        <p:cTn id="4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94571121"/>
              </p:ext>
            </p:extLst>
          </p:nvPr>
        </p:nvGraphicFramePr>
        <p:xfrm>
          <a:off x="1233080" y="1309224"/>
          <a:ext cx="9794815" cy="2743200"/>
        </p:xfrm>
        <a:graphic>
          <a:graphicData uri="http://schemas.openxmlformats.org/drawingml/2006/table">
            <a:tbl>
              <a:tblPr firstRow="1" bandRow="1">
                <a:tableStyleId>{2A488322-F2BA-4B5B-9748-0D474271808F}</a:tableStyleId>
              </a:tblPr>
              <a:tblGrid>
                <a:gridCol w="728454"/>
                <a:gridCol w="741872"/>
                <a:gridCol w="750498"/>
                <a:gridCol w="1380226"/>
                <a:gridCol w="1664898"/>
                <a:gridCol w="1682151"/>
                <a:gridCol w="1820724"/>
                <a:gridCol w="1025992"/>
              </a:tblGrid>
              <a:tr h="3733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संख्या</a:t>
                      </a:r>
                      <a:r>
                        <a:rPr lang="mr-IN" baseline="0" dirty="0" smtClean="0"/>
                        <a:t> 1 </a:t>
                      </a:r>
                      <a:endParaRPr lang="en-IN" b="1"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संख्या</a:t>
                      </a:r>
                      <a:r>
                        <a:rPr lang="mr-IN" baseline="0" dirty="0" smtClean="0"/>
                        <a:t> 2</a:t>
                      </a:r>
                      <a:endParaRPr lang="en-IN" b="1"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संख्या</a:t>
                      </a:r>
                      <a:r>
                        <a:rPr lang="mr-IN" baseline="0" dirty="0" smtClean="0"/>
                        <a:t> 3</a:t>
                      </a:r>
                      <a:endParaRPr lang="en-IN" b="1" dirty="0" smtClean="0"/>
                    </a:p>
                  </a:txBody>
                  <a:tcPr/>
                </a:tc>
                <a:tc>
                  <a:txBody>
                    <a:bodyPr/>
                    <a:lstStyle/>
                    <a:p>
                      <a:pPr algn="ctr"/>
                      <a:r>
                        <a:rPr lang="mr-IN" dirty="0" smtClean="0"/>
                        <a:t>अवयव</a:t>
                      </a:r>
                      <a:endParaRPr lang="en-IN" dirty="0"/>
                    </a:p>
                  </a:txBody>
                  <a:tcPr/>
                </a:tc>
                <a:tc>
                  <a:txBody>
                    <a:bodyPr/>
                    <a:lstStyle/>
                    <a:p>
                      <a:pPr algn="ctr"/>
                      <a:r>
                        <a:rPr lang="mr-IN" dirty="0" smtClean="0"/>
                        <a:t>अवयव</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अवयव</a:t>
                      </a:r>
                      <a:endParaRPr lang="en-IN" dirty="0" smtClean="0"/>
                    </a:p>
                    <a:p>
                      <a:pPr marL="0" marR="0" indent="0" algn="ctr" defTabSz="457200" rtl="0" eaLnBrk="1" fontAlgn="auto" latinLnBrk="0" hangingPunct="1">
                        <a:lnSpc>
                          <a:spcPct val="100000"/>
                        </a:lnSpc>
                        <a:spcBef>
                          <a:spcPts val="0"/>
                        </a:spcBef>
                        <a:spcAft>
                          <a:spcPts val="0"/>
                        </a:spcAft>
                        <a:buClrTx/>
                        <a:buSzTx/>
                        <a:buFontTx/>
                        <a:buNone/>
                        <a:tabLst/>
                        <a:defRPr/>
                      </a:pPr>
                      <a:endParaRPr lang="en-IN"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mr-IN" dirty="0" smtClean="0"/>
                        <a:t> सामाईक अवयव</a:t>
                      </a:r>
                      <a:endParaRPr lang="en-IN" dirty="0" smtClean="0"/>
                    </a:p>
                  </a:txBody>
                  <a:tcPr/>
                </a:tc>
                <a:tc>
                  <a:txBody>
                    <a:bodyPr/>
                    <a:lstStyle/>
                    <a:p>
                      <a:pPr algn="ctr"/>
                      <a:r>
                        <a:rPr lang="mr-IN" dirty="0" smtClean="0"/>
                        <a:t>मसावि</a:t>
                      </a:r>
                      <a:endParaRPr lang="en-IN" dirty="0"/>
                    </a:p>
                  </a:txBody>
                  <a:tcPr/>
                </a:tc>
              </a:tr>
              <a:tr h="373300">
                <a:tc>
                  <a:txBody>
                    <a:bodyPr/>
                    <a:lstStyle/>
                    <a:p>
                      <a:pPr algn="ctr"/>
                      <a:r>
                        <a:rPr lang="mr-IN" dirty="0" smtClean="0">
                          <a:solidFill>
                            <a:schemeClr val="tx1"/>
                          </a:solidFill>
                        </a:rPr>
                        <a:t>15</a:t>
                      </a:r>
                      <a:endParaRPr lang="en-IN" dirty="0">
                        <a:solidFill>
                          <a:schemeClr val="tx1"/>
                        </a:solidFill>
                      </a:endParaRPr>
                    </a:p>
                  </a:txBody>
                  <a:tcPr/>
                </a:tc>
                <a:tc>
                  <a:txBody>
                    <a:bodyPr/>
                    <a:lstStyle/>
                    <a:p>
                      <a:pPr algn="ctr"/>
                      <a:r>
                        <a:rPr lang="mr-IN" dirty="0" smtClean="0">
                          <a:solidFill>
                            <a:schemeClr val="tx1"/>
                          </a:solidFill>
                        </a:rPr>
                        <a:t>25</a:t>
                      </a:r>
                      <a:endParaRPr lang="en-IN" dirty="0">
                        <a:solidFill>
                          <a:schemeClr val="tx1"/>
                        </a:solidFill>
                      </a:endParaRPr>
                    </a:p>
                  </a:txBody>
                  <a:tcPr/>
                </a:tc>
                <a:tc>
                  <a:txBody>
                    <a:bodyPr/>
                    <a:lstStyle/>
                    <a:p>
                      <a:pPr algn="ctr"/>
                      <a:r>
                        <a:rPr lang="mr-IN" dirty="0" smtClean="0">
                          <a:solidFill>
                            <a:schemeClr val="tx1"/>
                          </a:solidFill>
                        </a:rPr>
                        <a:t>45</a:t>
                      </a:r>
                      <a:endParaRPr lang="en-IN" dirty="0">
                        <a:solidFill>
                          <a:schemeClr val="tx1"/>
                        </a:solidFill>
                      </a:endParaRPr>
                    </a:p>
                  </a:txBody>
                  <a:tcPr/>
                </a:tc>
                <a:tc>
                  <a:txBody>
                    <a:bodyPr/>
                    <a:lstStyle/>
                    <a:p>
                      <a:pPr algn="ctr"/>
                      <a:r>
                        <a:rPr lang="mr-IN" dirty="0" smtClean="0">
                          <a:solidFill>
                            <a:schemeClr val="tx1"/>
                          </a:solidFill>
                        </a:rPr>
                        <a:t>15</a:t>
                      </a:r>
                      <a:r>
                        <a:rPr lang="en-US" baseline="0" dirty="0" smtClean="0">
                          <a:solidFill>
                            <a:schemeClr val="tx1"/>
                          </a:solidFill>
                        </a:rPr>
                        <a:t>=</a:t>
                      </a:r>
                      <a:r>
                        <a:rPr lang="mr-IN" baseline="0" dirty="0" smtClean="0">
                          <a:solidFill>
                            <a:srgbClr val="0268FE"/>
                          </a:solidFill>
                        </a:rPr>
                        <a:t>5</a:t>
                      </a:r>
                      <a:r>
                        <a:rPr lang="en-US" baseline="0" dirty="0" smtClean="0">
                          <a:solidFill>
                            <a:schemeClr val="tx1"/>
                          </a:solidFill>
                        </a:rPr>
                        <a:t>X</a:t>
                      </a:r>
                      <a:r>
                        <a:rPr lang="mr-IN" baseline="0" dirty="0" smtClean="0">
                          <a:solidFill>
                            <a:schemeClr val="tx1"/>
                          </a:solidFill>
                        </a:rPr>
                        <a:t>3</a:t>
                      </a:r>
                      <a:endParaRPr lang="en-IN" dirty="0">
                        <a:solidFill>
                          <a:schemeClr val="tx1"/>
                        </a:solidFill>
                      </a:endParaRPr>
                    </a:p>
                  </a:txBody>
                  <a:tcPr/>
                </a:tc>
                <a:tc>
                  <a:txBody>
                    <a:bodyPr/>
                    <a:lstStyle/>
                    <a:p>
                      <a:pPr algn="ctr"/>
                      <a:r>
                        <a:rPr lang="mr-IN" dirty="0" smtClean="0">
                          <a:solidFill>
                            <a:schemeClr val="tx1"/>
                          </a:solidFill>
                        </a:rPr>
                        <a:t>25</a:t>
                      </a:r>
                      <a:r>
                        <a:rPr lang="en-US" baseline="0" dirty="0" smtClean="0">
                          <a:solidFill>
                            <a:schemeClr val="tx1"/>
                          </a:solidFill>
                        </a:rPr>
                        <a:t>=</a:t>
                      </a:r>
                      <a:r>
                        <a:rPr lang="mr-IN" baseline="0" dirty="0" smtClean="0">
                          <a:solidFill>
                            <a:srgbClr val="0268FE"/>
                          </a:solidFill>
                        </a:rPr>
                        <a:t>5</a:t>
                      </a:r>
                      <a:r>
                        <a:rPr lang="en-US" baseline="0" dirty="0" smtClean="0">
                          <a:solidFill>
                            <a:schemeClr val="tx1"/>
                          </a:solidFill>
                        </a:rPr>
                        <a:t>X</a:t>
                      </a:r>
                      <a:r>
                        <a:rPr lang="mr-IN" baseline="0" dirty="0" smtClean="0">
                          <a:solidFill>
                            <a:srgbClr val="0268FE"/>
                          </a:solidFill>
                        </a:rPr>
                        <a:t>5</a:t>
                      </a:r>
                      <a:endParaRPr lang="en-IN" dirty="0">
                        <a:solidFill>
                          <a:srgbClr val="0268FE"/>
                        </a:solidFill>
                      </a:endParaRPr>
                    </a:p>
                  </a:txBody>
                  <a:tcPr/>
                </a:tc>
                <a:tc>
                  <a:txBody>
                    <a:bodyPr/>
                    <a:lstStyle/>
                    <a:p>
                      <a:pPr algn="ctr"/>
                      <a:r>
                        <a:rPr lang="mr-IN" dirty="0" smtClean="0">
                          <a:solidFill>
                            <a:schemeClr val="tx1"/>
                          </a:solidFill>
                        </a:rPr>
                        <a:t>45</a:t>
                      </a:r>
                      <a:r>
                        <a:rPr lang="en-US" dirty="0" smtClean="0">
                          <a:solidFill>
                            <a:schemeClr val="tx1"/>
                          </a:solidFill>
                        </a:rPr>
                        <a:t>=</a:t>
                      </a:r>
                      <a:r>
                        <a:rPr lang="mr-IN" dirty="0" smtClean="0">
                          <a:solidFill>
                            <a:schemeClr val="tx1"/>
                          </a:solidFill>
                        </a:rPr>
                        <a:t>5</a:t>
                      </a:r>
                      <a:r>
                        <a:rPr lang="en-US" dirty="0" smtClean="0">
                          <a:solidFill>
                            <a:schemeClr val="tx1"/>
                          </a:solidFill>
                        </a:rPr>
                        <a:t>X</a:t>
                      </a:r>
                      <a:r>
                        <a:rPr lang="mr-IN" dirty="0" smtClean="0">
                          <a:solidFill>
                            <a:schemeClr val="tx1"/>
                          </a:solidFill>
                        </a:rPr>
                        <a:t>9</a:t>
                      </a:r>
                      <a:endParaRPr lang="en-US" dirty="0" smtClean="0">
                        <a:solidFill>
                          <a:schemeClr val="tx1"/>
                        </a:solidFill>
                      </a:endParaRPr>
                    </a:p>
                    <a:p>
                      <a:pPr algn="ctr"/>
                      <a:r>
                        <a:rPr lang="en-US" dirty="0" smtClean="0">
                          <a:solidFill>
                            <a:schemeClr val="tx1"/>
                          </a:solidFill>
                        </a:rPr>
                        <a:t>=</a:t>
                      </a:r>
                      <a:r>
                        <a:rPr lang="mr-IN" dirty="0" smtClean="0">
                          <a:solidFill>
                            <a:srgbClr val="0268FE"/>
                          </a:solidFill>
                        </a:rPr>
                        <a:t>5</a:t>
                      </a:r>
                      <a:r>
                        <a:rPr lang="en-US" dirty="0" smtClean="0">
                          <a:solidFill>
                            <a:schemeClr val="tx1"/>
                          </a:solidFill>
                        </a:rPr>
                        <a:t>X</a:t>
                      </a:r>
                      <a:r>
                        <a:rPr lang="mr-IN" dirty="0" smtClean="0">
                          <a:solidFill>
                            <a:schemeClr val="tx1"/>
                          </a:solidFill>
                        </a:rPr>
                        <a:t>3</a:t>
                      </a:r>
                      <a:r>
                        <a:rPr lang="en-US" dirty="0" smtClean="0">
                          <a:solidFill>
                            <a:schemeClr val="tx1"/>
                          </a:solidFill>
                        </a:rPr>
                        <a:t>X</a:t>
                      </a:r>
                      <a:r>
                        <a:rPr lang="mr-IN" dirty="0" smtClean="0">
                          <a:solidFill>
                            <a:schemeClr val="tx1"/>
                          </a:solidFill>
                        </a:rPr>
                        <a:t>3</a:t>
                      </a:r>
                      <a:endParaRPr lang="en-IN" dirty="0">
                        <a:solidFill>
                          <a:schemeClr val="tx1"/>
                        </a:solidFill>
                      </a:endParaRPr>
                    </a:p>
                  </a:txBody>
                  <a:tcPr/>
                </a:tc>
                <a:tc>
                  <a:txBody>
                    <a:bodyPr/>
                    <a:lstStyle/>
                    <a:p>
                      <a:pPr algn="ctr"/>
                      <a:r>
                        <a:rPr lang="mr-IN" dirty="0" smtClean="0">
                          <a:solidFill>
                            <a:srgbClr val="0268FE"/>
                          </a:solidFill>
                        </a:rPr>
                        <a:t>5</a:t>
                      </a:r>
                      <a:endParaRPr lang="en-IN" dirty="0">
                        <a:solidFill>
                          <a:srgbClr val="0268FE"/>
                        </a:solidFill>
                      </a:endParaRPr>
                    </a:p>
                  </a:txBody>
                  <a:tcPr/>
                </a:tc>
                <a:tc>
                  <a:txBody>
                    <a:bodyPr/>
                    <a:lstStyle/>
                    <a:p>
                      <a:pPr algn="ctr"/>
                      <a:r>
                        <a:rPr lang="mr-IN" dirty="0" smtClean="0">
                          <a:solidFill>
                            <a:srgbClr val="FF0000"/>
                          </a:solidFill>
                        </a:rPr>
                        <a:t>5</a:t>
                      </a:r>
                      <a:endParaRPr lang="en-IN" dirty="0">
                        <a:solidFill>
                          <a:srgbClr val="FF0000"/>
                        </a:solidFill>
                      </a:endParaRPr>
                    </a:p>
                  </a:txBody>
                  <a:tcPr/>
                </a:tc>
              </a:tr>
              <a:tr h="373300">
                <a:tc>
                  <a:txBody>
                    <a:bodyPr/>
                    <a:lstStyle/>
                    <a:p>
                      <a:pPr algn="ctr"/>
                      <a:r>
                        <a:rPr lang="mr-IN" dirty="0" smtClean="0">
                          <a:solidFill>
                            <a:schemeClr val="tx1"/>
                          </a:solidFill>
                        </a:rPr>
                        <a:t>36</a:t>
                      </a:r>
                      <a:endParaRPr lang="en-IN" dirty="0">
                        <a:solidFill>
                          <a:schemeClr val="tx1"/>
                        </a:solidFill>
                      </a:endParaRPr>
                    </a:p>
                  </a:txBody>
                  <a:tcPr/>
                </a:tc>
                <a:tc>
                  <a:txBody>
                    <a:bodyPr/>
                    <a:lstStyle/>
                    <a:p>
                      <a:pPr algn="ctr"/>
                      <a:r>
                        <a:rPr lang="mr-IN" dirty="0" smtClean="0">
                          <a:solidFill>
                            <a:schemeClr val="tx1"/>
                          </a:solidFill>
                        </a:rPr>
                        <a:t>72</a:t>
                      </a:r>
                      <a:endParaRPr lang="en-IN" dirty="0">
                        <a:solidFill>
                          <a:schemeClr val="tx1"/>
                        </a:solidFill>
                      </a:endParaRPr>
                    </a:p>
                  </a:txBody>
                  <a:tcPr/>
                </a:tc>
                <a:tc>
                  <a:txBody>
                    <a:bodyPr/>
                    <a:lstStyle/>
                    <a:p>
                      <a:pPr algn="ctr"/>
                      <a:r>
                        <a:rPr lang="mr-IN" dirty="0" smtClean="0">
                          <a:solidFill>
                            <a:schemeClr val="tx1"/>
                          </a:solidFill>
                        </a:rPr>
                        <a:t>12</a:t>
                      </a:r>
                      <a:endParaRPr lang="en-IN" dirty="0">
                        <a:solidFill>
                          <a:schemeClr val="tx1"/>
                        </a:solidFill>
                      </a:endParaRPr>
                    </a:p>
                  </a:txBody>
                  <a:tcPr/>
                </a:tc>
                <a:tc>
                  <a:txBody>
                    <a:bodyPr/>
                    <a:lstStyle/>
                    <a:p>
                      <a:pPr algn="ctr"/>
                      <a:r>
                        <a:rPr lang="mr-IN" dirty="0" smtClean="0">
                          <a:solidFill>
                            <a:schemeClr val="tx1"/>
                          </a:solidFill>
                        </a:rPr>
                        <a:t>36</a:t>
                      </a:r>
                      <a:r>
                        <a:rPr lang="en-US" dirty="0" smtClean="0">
                          <a:solidFill>
                            <a:schemeClr val="tx1"/>
                          </a:solidFill>
                        </a:rPr>
                        <a:t>=</a:t>
                      </a:r>
                      <a:r>
                        <a:rPr lang="mr-IN" dirty="0" smtClean="0">
                          <a:solidFill>
                            <a:schemeClr val="tx1"/>
                          </a:solidFill>
                        </a:rPr>
                        <a:t>6</a:t>
                      </a:r>
                      <a:r>
                        <a:rPr lang="en-US" dirty="0" smtClean="0">
                          <a:solidFill>
                            <a:schemeClr val="tx1"/>
                          </a:solidFill>
                        </a:rPr>
                        <a:t>X</a:t>
                      </a:r>
                      <a:r>
                        <a:rPr lang="mr-IN" dirty="0" smtClean="0">
                          <a:solidFill>
                            <a:schemeClr val="tx1"/>
                          </a:solidFill>
                        </a:rPr>
                        <a:t>6 /9</a:t>
                      </a:r>
                      <a:r>
                        <a:rPr lang="en-US" dirty="0" smtClean="0">
                          <a:solidFill>
                            <a:schemeClr val="tx1"/>
                          </a:solidFill>
                        </a:rPr>
                        <a:t>X</a:t>
                      </a:r>
                      <a:r>
                        <a:rPr lang="mr-IN" dirty="0" smtClean="0">
                          <a:solidFill>
                            <a:schemeClr val="tx1"/>
                          </a:solidFill>
                        </a:rPr>
                        <a:t>4 /12</a:t>
                      </a:r>
                      <a:r>
                        <a:rPr lang="en-US" dirty="0" smtClean="0">
                          <a:solidFill>
                            <a:schemeClr val="tx1"/>
                          </a:solidFill>
                        </a:rPr>
                        <a:t>X</a:t>
                      </a:r>
                      <a:r>
                        <a:rPr lang="mr-IN" dirty="0" smtClean="0">
                          <a:solidFill>
                            <a:schemeClr val="tx1"/>
                          </a:solidFill>
                        </a:rPr>
                        <a:t>3/ 18</a:t>
                      </a:r>
                      <a:r>
                        <a:rPr lang="en-US" dirty="0" smtClean="0">
                          <a:solidFill>
                            <a:schemeClr val="tx1"/>
                          </a:solidFill>
                        </a:rPr>
                        <a:t>X</a:t>
                      </a:r>
                      <a:r>
                        <a:rPr lang="mr-IN" dirty="0" smtClean="0">
                          <a:solidFill>
                            <a:schemeClr val="tx1"/>
                          </a:solidFill>
                        </a:rPr>
                        <a:t>2 </a:t>
                      </a:r>
                      <a:r>
                        <a:rPr lang="en-US" dirty="0" smtClean="0">
                          <a:solidFill>
                            <a:schemeClr val="tx1"/>
                          </a:solidFill>
                        </a:rPr>
                        <a:t>=</a:t>
                      </a:r>
                      <a:r>
                        <a:rPr lang="mr-IN" dirty="0" smtClean="0">
                          <a:solidFill>
                            <a:srgbClr val="0268FE"/>
                          </a:solidFill>
                        </a:rPr>
                        <a:t>3</a:t>
                      </a:r>
                      <a:r>
                        <a:rPr lang="en-US" dirty="0" smtClean="0">
                          <a:solidFill>
                            <a:schemeClr val="tx1"/>
                          </a:solidFill>
                        </a:rPr>
                        <a:t>X</a:t>
                      </a:r>
                      <a:r>
                        <a:rPr lang="mr-IN" dirty="0" smtClean="0">
                          <a:solidFill>
                            <a:srgbClr val="0268FE"/>
                          </a:solidFill>
                        </a:rPr>
                        <a:t>2</a:t>
                      </a:r>
                      <a:r>
                        <a:rPr lang="en-US" dirty="0" smtClean="0">
                          <a:solidFill>
                            <a:schemeClr val="tx1"/>
                          </a:solidFill>
                        </a:rPr>
                        <a:t>X</a:t>
                      </a:r>
                      <a:r>
                        <a:rPr lang="mr-IN" dirty="0" smtClean="0">
                          <a:solidFill>
                            <a:srgbClr val="0268FE"/>
                          </a:solidFill>
                        </a:rPr>
                        <a:t>3</a:t>
                      </a:r>
                      <a:r>
                        <a:rPr lang="en-US" dirty="0" smtClean="0">
                          <a:solidFill>
                            <a:schemeClr val="tx1"/>
                          </a:solidFill>
                        </a:rPr>
                        <a:t>X</a:t>
                      </a:r>
                      <a:r>
                        <a:rPr lang="mr-IN" dirty="0" smtClean="0">
                          <a:solidFill>
                            <a:srgbClr val="0268FE"/>
                          </a:solidFill>
                        </a:rPr>
                        <a:t>2</a:t>
                      </a:r>
                      <a:r>
                        <a:rPr lang="mr-IN" dirty="0" smtClean="0">
                          <a:solidFill>
                            <a:schemeClr val="tx1"/>
                          </a:solidFill>
                        </a:rPr>
                        <a:t> </a:t>
                      </a:r>
                      <a:endParaRPr lang="en-IN" dirty="0">
                        <a:solidFill>
                          <a:schemeClr val="tx1"/>
                        </a:solidFill>
                      </a:endParaRPr>
                    </a:p>
                  </a:txBody>
                  <a:tcPr/>
                </a:tc>
                <a:tc>
                  <a:txBody>
                    <a:bodyPr/>
                    <a:lstStyle/>
                    <a:p>
                      <a:pPr algn="ctr"/>
                      <a:r>
                        <a:rPr lang="mr-IN" dirty="0" smtClean="0">
                          <a:solidFill>
                            <a:schemeClr val="tx1"/>
                          </a:solidFill>
                        </a:rPr>
                        <a:t>72</a:t>
                      </a:r>
                      <a:r>
                        <a:rPr lang="en-US" dirty="0" smtClean="0">
                          <a:solidFill>
                            <a:schemeClr val="tx1"/>
                          </a:solidFill>
                        </a:rPr>
                        <a:t>=</a:t>
                      </a:r>
                      <a:r>
                        <a:rPr lang="mr-IN" dirty="0" smtClean="0">
                          <a:solidFill>
                            <a:schemeClr val="tx1"/>
                          </a:solidFill>
                        </a:rPr>
                        <a:t>12</a:t>
                      </a:r>
                      <a:r>
                        <a:rPr lang="en-US" dirty="0" smtClean="0">
                          <a:solidFill>
                            <a:schemeClr val="tx1"/>
                          </a:solidFill>
                        </a:rPr>
                        <a:t>X</a:t>
                      </a:r>
                      <a:r>
                        <a:rPr lang="mr-IN" dirty="0" smtClean="0">
                          <a:solidFill>
                            <a:schemeClr val="tx1"/>
                          </a:solidFill>
                        </a:rPr>
                        <a:t>6</a:t>
                      </a:r>
                      <a:r>
                        <a:rPr lang="en-US" dirty="0" smtClean="0">
                          <a:solidFill>
                            <a:schemeClr val="tx1"/>
                          </a:solidFill>
                        </a:rPr>
                        <a:t>/</a:t>
                      </a:r>
                      <a:r>
                        <a:rPr lang="mr-IN" dirty="0" smtClean="0">
                          <a:solidFill>
                            <a:schemeClr val="tx1"/>
                          </a:solidFill>
                        </a:rPr>
                        <a:t>24</a:t>
                      </a:r>
                      <a:r>
                        <a:rPr lang="en-US" dirty="0" smtClean="0">
                          <a:solidFill>
                            <a:schemeClr val="tx1"/>
                          </a:solidFill>
                        </a:rPr>
                        <a:t>X</a:t>
                      </a:r>
                      <a:r>
                        <a:rPr lang="mr-IN" dirty="0" smtClean="0">
                          <a:solidFill>
                            <a:schemeClr val="tx1"/>
                          </a:solidFill>
                        </a:rPr>
                        <a:t>3</a:t>
                      </a:r>
                      <a:r>
                        <a:rPr lang="en-US" dirty="0" smtClean="0">
                          <a:solidFill>
                            <a:schemeClr val="tx1"/>
                          </a:solidFill>
                        </a:rPr>
                        <a:t> / </a:t>
                      </a:r>
                      <a:r>
                        <a:rPr lang="mr-IN" dirty="0" smtClean="0">
                          <a:solidFill>
                            <a:schemeClr val="tx1"/>
                          </a:solidFill>
                        </a:rPr>
                        <a:t>36</a:t>
                      </a:r>
                      <a:r>
                        <a:rPr lang="en-US" dirty="0" smtClean="0">
                          <a:solidFill>
                            <a:schemeClr val="tx1"/>
                          </a:solidFill>
                        </a:rPr>
                        <a:t>X</a:t>
                      </a:r>
                      <a:r>
                        <a:rPr lang="mr-IN" dirty="0" smtClean="0">
                          <a:solidFill>
                            <a:schemeClr val="tx1"/>
                          </a:solidFill>
                        </a:rPr>
                        <a:t>2</a:t>
                      </a:r>
                    </a:p>
                    <a:p>
                      <a:pPr algn="ctr"/>
                      <a:r>
                        <a:rPr lang="en-US" dirty="0" smtClean="0">
                          <a:solidFill>
                            <a:schemeClr val="tx1"/>
                          </a:solidFill>
                        </a:rPr>
                        <a:t>=</a:t>
                      </a:r>
                      <a:r>
                        <a:rPr lang="mr-IN" dirty="0" smtClean="0">
                          <a:solidFill>
                            <a:schemeClr val="tx1"/>
                          </a:solidFill>
                        </a:rPr>
                        <a:t>4</a:t>
                      </a:r>
                      <a:r>
                        <a:rPr lang="en-US" dirty="0" smtClean="0">
                          <a:solidFill>
                            <a:schemeClr val="tx1"/>
                          </a:solidFill>
                        </a:rPr>
                        <a:t>X</a:t>
                      </a:r>
                      <a:r>
                        <a:rPr lang="mr-IN" dirty="0" smtClean="0">
                          <a:solidFill>
                            <a:schemeClr val="tx1"/>
                          </a:solidFill>
                        </a:rPr>
                        <a:t>3</a:t>
                      </a:r>
                      <a:r>
                        <a:rPr lang="en-US" dirty="0" smtClean="0">
                          <a:solidFill>
                            <a:schemeClr val="tx1"/>
                          </a:solidFill>
                        </a:rPr>
                        <a:t>X</a:t>
                      </a:r>
                      <a:r>
                        <a:rPr lang="mr-IN" dirty="0" smtClean="0">
                          <a:solidFill>
                            <a:schemeClr val="tx1"/>
                          </a:solidFill>
                        </a:rPr>
                        <a:t>3</a:t>
                      </a:r>
                      <a:r>
                        <a:rPr lang="en-US" dirty="0" smtClean="0">
                          <a:solidFill>
                            <a:schemeClr val="tx1"/>
                          </a:solidFill>
                        </a:rPr>
                        <a:t>X</a:t>
                      </a:r>
                      <a:r>
                        <a:rPr lang="mr-IN" dirty="0" smtClean="0">
                          <a:solidFill>
                            <a:schemeClr val="tx1"/>
                          </a:solidFill>
                        </a:rPr>
                        <a:t>2</a:t>
                      </a:r>
                    </a:p>
                    <a:p>
                      <a:pPr algn="ctr"/>
                      <a:r>
                        <a:rPr lang="en-US" dirty="0" smtClean="0">
                          <a:solidFill>
                            <a:schemeClr val="tx1"/>
                          </a:solidFill>
                        </a:rPr>
                        <a:t>=</a:t>
                      </a:r>
                      <a:r>
                        <a:rPr lang="mr-IN" dirty="0" smtClean="0">
                          <a:solidFill>
                            <a:srgbClr val="0268FE"/>
                          </a:solidFill>
                        </a:rPr>
                        <a:t>2</a:t>
                      </a:r>
                      <a:r>
                        <a:rPr lang="en-US" dirty="0" smtClean="0">
                          <a:solidFill>
                            <a:schemeClr val="tx1"/>
                          </a:solidFill>
                        </a:rPr>
                        <a:t>X</a:t>
                      </a:r>
                      <a:r>
                        <a:rPr lang="mr-IN" dirty="0" smtClean="0">
                          <a:solidFill>
                            <a:srgbClr val="0268FE"/>
                          </a:solidFill>
                        </a:rPr>
                        <a:t>2</a:t>
                      </a:r>
                      <a:r>
                        <a:rPr lang="en-US" dirty="0" smtClean="0">
                          <a:solidFill>
                            <a:schemeClr val="tx1"/>
                          </a:solidFill>
                        </a:rPr>
                        <a:t>X</a:t>
                      </a:r>
                      <a:r>
                        <a:rPr lang="mr-IN" dirty="0" smtClean="0">
                          <a:solidFill>
                            <a:srgbClr val="0268FE"/>
                          </a:solidFill>
                        </a:rPr>
                        <a:t>3</a:t>
                      </a:r>
                      <a:r>
                        <a:rPr lang="en-US" dirty="0" smtClean="0">
                          <a:solidFill>
                            <a:schemeClr val="tx1"/>
                          </a:solidFill>
                        </a:rPr>
                        <a:t>X</a:t>
                      </a:r>
                      <a:r>
                        <a:rPr lang="mr-IN" dirty="0" smtClean="0">
                          <a:solidFill>
                            <a:srgbClr val="0268FE"/>
                          </a:solidFill>
                        </a:rPr>
                        <a:t>3</a:t>
                      </a:r>
                      <a:r>
                        <a:rPr lang="en-US" dirty="0" smtClean="0">
                          <a:solidFill>
                            <a:schemeClr val="tx1"/>
                          </a:solidFill>
                        </a:rPr>
                        <a:t>X</a:t>
                      </a:r>
                      <a:r>
                        <a:rPr lang="mr-IN" dirty="0" smtClean="0">
                          <a:solidFill>
                            <a:srgbClr val="0268FE"/>
                          </a:solidFill>
                        </a:rPr>
                        <a:t>2</a:t>
                      </a:r>
                      <a:endParaRPr lang="en-IN" dirty="0">
                        <a:solidFill>
                          <a:srgbClr val="0268FE"/>
                        </a:solidFill>
                      </a:endParaRPr>
                    </a:p>
                  </a:txBody>
                  <a:tcPr/>
                </a:tc>
                <a:tc>
                  <a:txBody>
                    <a:bodyPr/>
                    <a:lstStyle/>
                    <a:p>
                      <a:pPr algn="ctr"/>
                      <a:r>
                        <a:rPr lang="mr-IN" dirty="0" smtClean="0">
                          <a:solidFill>
                            <a:schemeClr val="tx1"/>
                          </a:solidFill>
                        </a:rPr>
                        <a:t>12</a:t>
                      </a:r>
                      <a:r>
                        <a:rPr lang="en-US" dirty="0" smtClean="0">
                          <a:solidFill>
                            <a:schemeClr val="tx1"/>
                          </a:solidFill>
                        </a:rPr>
                        <a:t>=</a:t>
                      </a:r>
                      <a:r>
                        <a:rPr lang="mr-IN" dirty="0" smtClean="0">
                          <a:solidFill>
                            <a:schemeClr val="tx1"/>
                          </a:solidFill>
                        </a:rPr>
                        <a:t>4</a:t>
                      </a:r>
                      <a:r>
                        <a:rPr lang="en-US" dirty="0" smtClean="0">
                          <a:solidFill>
                            <a:schemeClr val="tx1"/>
                          </a:solidFill>
                        </a:rPr>
                        <a:t>X</a:t>
                      </a:r>
                      <a:r>
                        <a:rPr lang="mr-IN" dirty="0" smtClean="0">
                          <a:solidFill>
                            <a:schemeClr val="tx1"/>
                          </a:solidFill>
                        </a:rPr>
                        <a:t>3 / 6</a:t>
                      </a:r>
                      <a:r>
                        <a:rPr lang="en-US" dirty="0" smtClean="0">
                          <a:solidFill>
                            <a:schemeClr val="tx1"/>
                          </a:solidFill>
                        </a:rPr>
                        <a:t>X</a:t>
                      </a:r>
                      <a:r>
                        <a:rPr lang="mr-IN" dirty="0" smtClean="0">
                          <a:solidFill>
                            <a:schemeClr val="tx1"/>
                          </a:solidFill>
                        </a:rPr>
                        <a:t>2</a:t>
                      </a:r>
                    </a:p>
                    <a:p>
                      <a:pPr algn="ctr"/>
                      <a:r>
                        <a:rPr lang="en-US" dirty="0" smtClean="0">
                          <a:solidFill>
                            <a:schemeClr val="tx1"/>
                          </a:solidFill>
                        </a:rPr>
                        <a:t>=</a:t>
                      </a:r>
                      <a:r>
                        <a:rPr lang="mr-IN" dirty="0" smtClean="0">
                          <a:solidFill>
                            <a:srgbClr val="0268FE"/>
                          </a:solidFill>
                        </a:rPr>
                        <a:t>2</a:t>
                      </a:r>
                      <a:r>
                        <a:rPr lang="en-US" dirty="0" smtClean="0">
                          <a:solidFill>
                            <a:schemeClr val="tx1"/>
                          </a:solidFill>
                        </a:rPr>
                        <a:t>X</a:t>
                      </a:r>
                      <a:r>
                        <a:rPr lang="mr-IN" dirty="0" smtClean="0">
                          <a:solidFill>
                            <a:srgbClr val="0268FE"/>
                          </a:solidFill>
                        </a:rPr>
                        <a:t>2</a:t>
                      </a:r>
                      <a:r>
                        <a:rPr lang="en-US" dirty="0" smtClean="0">
                          <a:solidFill>
                            <a:schemeClr val="tx1"/>
                          </a:solidFill>
                        </a:rPr>
                        <a:t>X</a:t>
                      </a:r>
                      <a:r>
                        <a:rPr lang="mr-IN" dirty="0" smtClean="0">
                          <a:solidFill>
                            <a:srgbClr val="0268FE"/>
                          </a:solidFill>
                        </a:rPr>
                        <a:t>3</a:t>
                      </a:r>
                      <a:endParaRPr lang="en-IN" dirty="0">
                        <a:solidFill>
                          <a:srgbClr val="0268FE"/>
                        </a:solidFill>
                      </a:endParaRPr>
                    </a:p>
                  </a:txBody>
                  <a:tcPr/>
                </a:tc>
                <a:tc>
                  <a:txBody>
                    <a:bodyPr/>
                    <a:lstStyle/>
                    <a:p>
                      <a:pPr algn="ctr"/>
                      <a:r>
                        <a:rPr lang="mr-IN" dirty="0" smtClean="0">
                          <a:solidFill>
                            <a:srgbClr val="0268FE"/>
                          </a:solidFill>
                        </a:rPr>
                        <a:t>2</a:t>
                      </a:r>
                      <a:r>
                        <a:rPr lang="en-US" dirty="0" smtClean="0">
                          <a:solidFill>
                            <a:schemeClr val="tx1"/>
                          </a:solidFill>
                        </a:rPr>
                        <a:t>X</a:t>
                      </a:r>
                      <a:r>
                        <a:rPr lang="mr-IN" dirty="0" smtClean="0">
                          <a:solidFill>
                            <a:srgbClr val="0268FE"/>
                          </a:solidFill>
                        </a:rPr>
                        <a:t>2</a:t>
                      </a:r>
                      <a:r>
                        <a:rPr lang="en-US" dirty="0" smtClean="0">
                          <a:solidFill>
                            <a:schemeClr val="tx1"/>
                          </a:solidFill>
                        </a:rPr>
                        <a:t>X</a:t>
                      </a:r>
                      <a:r>
                        <a:rPr lang="mr-IN" dirty="0" smtClean="0">
                          <a:solidFill>
                            <a:srgbClr val="0268FE"/>
                          </a:solidFill>
                        </a:rPr>
                        <a:t>3</a:t>
                      </a:r>
                      <a:endParaRPr lang="en-IN" dirty="0">
                        <a:solidFill>
                          <a:srgbClr val="0268FE"/>
                        </a:solidFill>
                      </a:endParaRPr>
                    </a:p>
                  </a:txBody>
                  <a:tcPr/>
                </a:tc>
                <a:tc>
                  <a:txBody>
                    <a:bodyPr/>
                    <a:lstStyle/>
                    <a:p>
                      <a:pPr algn="ctr"/>
                      <a:r>
                        <a:rPr lang="mr-IN" dirty="0" smtClean="0">
                          <a:solidFill>
                            <a:srgbClr val="FF0000"/>
                          </a:solidFill>
                        </a:rPr>
                        <a:t>12</a:t>
                      </a:r>
                      <a:endParaRPr lang="en-IN" dirty="0">
                        <a:solidFill>
                          <a:srgbClr val="FF0000"/>
                        </a:solidFill>
                      </a:endParaRPr>
                    </a:p>
                  </a:txBody>
                  <a:tcPr/>
                </a:tc>
              </a:tr>
            </a:tbl>
          </a:graphicData>
        </a:graphic>
      </p:graphicFrame>
      <p:sp>
        <p:nvSpPr>
          <p:cNvPr id="3" name="TextBox 2"/>
          <p:cNvSpPr txBox="1"/>
          <p:nvPr/>
        </p:nvSpPr>
        <p:spPr>
          <a:xfrm>
            <a:off x="1233080" y="4132883"/>
            <a:ext cx="9773728" cy="1477328"/>
          </a:xfrm>
          <a:prstGeom prst="rect">
            <a:avLst/>
          </a:prstGeom>
          <a:noFill/>
        </p:spPr>
        <p:txBody>
          <a:bodyPr wrap="square" rtlCol="0">
            <a:spAutoFit/>
          </a:bodyPr>
          <a:lstStyle/>
          <a:p>
            <a:pPr marL="285750" indent="-285750" algn="just">
              <a:buFont typeface="Wingdings" panose="05000000000000000000" pitchFamily="2" charset="2"/>
              <a:buChar char="q"/>
            </a:pPr>
            <a:r>
              <a:rPr lang="mr-IN" dirty="0">
                <a:solidFill>
                  <a:schemeClr val="accent4">
                    <a:lumMod val="75000"/>
                  </a:schemeClr>
                </a:solidFill>
              </a:rPr>
              <a:t>दोन क्रमागत सम संख्यांचा मसावि 2 असतो आणि दोन क्रमागत विषम संख्यांचा मसावि 1 असतो.</a:t>
            </a:r>
            <a:endParaRPr lang="en-US" dirty="0">
              <a:solidFill>
                <a:schemeClr val="accent4">
                  <a:lumMod val="75000"/>
                </a:schemeClr>
              </a:solidFill>
            </a:endParaRPr>
          </a:p>
          <a:p>
            <a:pPr marL="285750" indent="-285750" algn="just">
              <a:buFont typeface="Wingdings" panose="05000000000000000000" pitchFamily="2" charset="2"/>
              <a:buChar char="q"/>
            </a:pPr>
            <a:r>
              <a:rPr lang="en-US" dirty="0">
                <a:solidFill>
                  <a:schemeClr val="accent4">
                    <a:lumMod val="75000"/>
                  </a:schemeClr>
                </a:solidFill>
                <a:latin typeface="Times New Roman" panose="02020603050405020304" pitchFamily="18" charset="0"/>
                <a:cs typeface="Times New Roman" panose="02020603050405020304" pitchFamily="18" charset="0"/>
              </a:rPr>
              <a:t>2 is the HCF of any two consecutive even numbers and 1 is the HCF of  any two consecutive odd numbers</a:t>
            </a:r>
            <a:r>
              <a:rPr lang="en-US" dirty="0" smtClean="0">
                <a:solidFill>
                  <a:schemeClr val="accent4">
                    <a:lumMod val="75000"/>
                  </a:schemeClr>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endParaRPr lang="mr-IN" dirty="0">
              <a:solidFill>
                <a:schemeClr val="accent4">
                  <a:lumMod val="75000"/>
                </a:schemeClr>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53124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8687" y="1259457"/>
            <a:ext cx="9965998"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accent4">
                    <a:lumMod val="75000"/>
                  </a:schemeClr>
                </a:solidFill>
                <a:latin typeface="Times New Roman" panose="02020603050405020304" pitchFamily="18" charset="0"/>
                <a:cs typeface="Times New Roman" panose="02020603050405020304" pitchFamily="18" charset="0"/>
              </a:rPr>
              <a:t> </a:t>
            </a:r>
            <a:r>
              <a:rPr lang="mr-IN" b="1" dirty="0">
                <a:solidFill>
                  <a:schemeClr val="accent4">
                    <a:lumMod val="75000"/>
                  </a:schemeClr>
                </a:solidFill>
              </a:rPr>
              <a:t>मसावि काढण्याची भागाकार पद्धत </a:t>
            </a:r>
            <a:endParaRPr lang="en-US" dirty="0">
              <a:solidFill>
                <a:schemeClr val="accent4">
                  <a:lumMod val="75000"/>
                </a:schemeClr>
              </a:solidFill>
            </a:endParaRPr>
          </a:p>
          <a:p>
            <a:pPr marL="285750" indent="-285750" algn="just">
              <a:buFont typeface="Wingdings" panose="05000000000000000000" pitchFamily="2" charset="2"/>
              <a:buChar char="q"/>
            </a:pPr>
            <a:r>
              <a:rPr lang="mr-IN" dirty="0" smtClean="0">
                <a:solidFill>
                  <a:schemeClr val="accent4">
                    <a:lumMod val="75000"/>
                  </a:schemeClr>
                </a:solidFill>
              </a:rPr>
              <a:t>उदा. 144 आणि 252 चा मसावि काढा.</a:t>
            </a:r>
          </a:p>
          <a:p>
            <a:pPr algn="just"/>
            <a:r>
              <a:rPr lang="mr-IN" dirty="0" smtClean="0">
                <a:solidFill>
                  <a:schemeClr val="accent4">
                    <a:lumMod val="75000"/>
                  </a:schemeClr>
                </a:solidFill>
              </a:rPr>
              <a:t>                      (1) मोठ्या संख्येला लहान संख्येने भागा. </a:t>
            </a:r>
          </a:p>
          <a:p>
            <a:pPr algn="just"/>
            <a:r>
              <a:rPr lang="mr-IN" dirty="0" smtClean="0">
                <a:solidFill>
                  <a:schemeClr val="accent4">
                    <a:lumMod val="75000"/>
                  </a:schemeClr>
                </a:solidFill>
              </a:rPr>
              <a:t>                      (2) या भागाकारात मिळणाऱ्या बाकीने आधीच्या भाजकाला भागा. </a:t>
            </a:r>
          </a:p>
          <a:p>
            <a:pPr algn="just"/>
            <a:r>
              <a:rPr lang="mr-IN" dirty="0" smtClean="0">
                <a:solidFill>
                  <a:schemeClr val="accent4">
                    <a:lumMod val="75000"/>
                  </a:schemeClr>
                </a:solidFill>
              </a:rPr>
              <a:t>                      (3) पा्री 2 मध्ये भागाकाराने मिळणाऱ्या बाकीने पा</a:t>
            </a:r>
            <a:r>
              <a:rPr lang="mr-IN" dirty="0">
                <a:solidFill>
                  <a:schemeClr val="accent4">
                    <a:lumMod val="75000"/>
                  </a:schemeClr>
                </a:solidFill>
              </a:rPr>
              <a:t>य</a:t>
            </a:r>
            <a:r>
              <a:rPr lang="mr-IN" dirty="0" smtClean="0">
                <a:solidFill>
                  <a:schemeClr val="accent4">
                    <a:lumMod val="75000"/>
                  </a:schemeClr>
                </a:solidFill>
              </a:rPr>
              <a:t>री 2 मधील भाजकाला  भा                        भागा व बाकी काढा.</a:t>
            </a:r>
          </a:p>
          <a:p>
            <a:pPr algn="just"/>
            <a:r>
              <a:rPr lang="mr-IN" dirty="0" smtClean="0">
                <a:solidFill>
                  <a:schemeClr val="accent4">
                    <a:lumMod val="75000"/>
                  </a:schemeClr>
                </a:solidFill>
              </a:rPr>
              <a:t>                      (4) याप्रमाणे बाकी शून्य मिळेपर्यंत क्रिया करा. ज्या भागाकारात बाकी       द                      शून्य मळाली त्या भागाकारातील भाजक हा आधी दिलेल्या संख्यांचा मसावि    </a:t>
            </a:r>
          </a:p>
          <a:p>
            <a:pPr algn="just"/>
            <a:r>
              <a:rPr lang="mr-IN" dirty="0" smtClean="0">
                <a:solidFill>
                  <a:schemeClr val="accent4">
                    <a:lumMod val="75000"/>
                  </a:schemeClr>
                </a:solidFill>
              </a:rPr>
              <a:t>                        आहे.</a:t>
            </a:r>
            <a:endParaRPr lang="en-IN" dirty="0" smtClean="0">
              <a:solidFill>
                <a:schemeClr val="accent4">
                  <a:lumMod val="75000"/>
                </a:schemeClr>
              </a:solidFill>
            </a:endParaRPr>
          </a:p>
          <a:p>
            <a:pPr algn="just"/>
            <a:r>
              <a:rPr lang="en-IN" dirty="0" smtClean="0">
                <a:solidFill>
                  <a:schemeClr val="accent4">
                    <a:lumMod val="75000"/>
                  </a:schemeClr>
                </a:solidFill>
              </a:rPr>
              <a:t>                                                </a:t>
            </a:r>
            <a:r>
              <a:rPr lang="mr-IN" b="1" dirty="0" smtClean="0">
                <a:solidFill>
                  <a:schemeClr val="accent4">
                    <a:lumMod val="75000"/>
                  </a:schemeClr>
                </a:solidFill>
              </a:rPr>
              <a:t>∴144 व 252 यांचा मसावि = 36 </a:t>
            </a:r>
          </a:p>
          <a:p>
            <a:pPr algn="just"/>
            <a:endParaRPr lang="mr-IN" dirty="0" smtClean="0">
              <a:solidFill>
                <a:schemeClr val="accent4">
                  <a:lumMod val="75000"/>
                </a:schemeClr>
              </a:solidFill>
            </a:endParaRPr>
          </a:p>
          <a:p>
            <a:pPr marL="285750" indent="-285750" algn="just">
              <a:buFont typeface="Wingdings" panose="05000000000000000000" pitchFamily="2" charset="2"/>
              <a:buChar char="q"/>
            </a:pPr>
            <a:r>
              <a:rPr lang="mr-IN" dirty="0">
                <a:solidFill>
                  <a:schemeClr val="accent4">
                    <a:lumMod val="75000"/>
                  </a:schemeClr>
                </a:solidFill>
              </a:rPr>
              <a:t>उदा. </a:t>
            </a:r>
            <a:r>
              <a:rPr lang="mr-IN" dirty="0" smtClean="0">
                <a:solidFill>
                  <a:schemeClr val="accent4">
                    <a:lumMod val="75000"/>
                  </a:schemeClr>
                </a:solidFill>
              </a:rPr>
              <a:t>209/247 या संख्येला संक्षिप्त </a:t>
            </a:r>
            <a:r>
              <a:rPr lang="mr-IN" dirty="0">
                <a:solidFill>
                  <a:schemeClr val="accent4">
                    <a:lumMod val="75000"/>
                  </a:schemeClr>
                </a:solidFill>
              </a:rPr>
              <a:t>रूप </a:t>
            </a:r>
            <a:r>
              <a:rPr lang="mr-IN" dirty="0" smtClean="0">
                <a:solidFill>
                  <a:schemeClr val="accent4">
                    <a:lumMod val="75000"/>
                  </a:schemeClr>
                </a:solidFill>
              </a:rPr>
              <a:t>द्या.                   </a:t>
            </a:r>
          </a:p>
          <a:p>
            <a:pPr algn="just"/>
            <a:r>
              <a:rPr lang="mr-IN" dirty="0" smtClean="0">
                <a:solidFill>
                  <a:schemeClr val="accent4">
                    <a:lumMod val="75000"/>
                  </a:schemeClr>
                </a:solidFill>
              </a:rPr>
              <a:t>  संदक्षप्त </a:t>
            </a:r>
            <a:r>
              <a:rPr lang="mr-IN" dirty="0">
                <a:solidFill>
                  <a:schemeClr val="accent4">
                    <a:lumMod val="75000"/>
                  </a:schemeClr>
                </a:solidFill>
              </a:rPr>
              <a:t>रूप </a:t>
            </a:r>
            <a:r>
              <a:rPr lang="mr-IN" dirty="0" smtClean="0">
                <a:solidFill>
                  <a:schemeClr val="accent4">
                    <a:lumMod val="75000"/>
                  </a:schemeClr>
                </a:solidFill>
              </a:rPr>
              <a:t>देण्यासाठी </a:t>
            </a:r>
            <a:r>
              <a:rPr lang="mr-IN" dirty="0">
                <a:solidFill>
                  <a:schemeClr val="accent4">
                    <a:lumMod val="75000"/>
                  </a:schemeClr>
                </a:solidFill>
              </a:rPr>
              <a:t>दोनही </a:t>
            </a:r>
            <a:r>
              <a:rPr lang="mr-IN" dirty="0" smtClean="0">
                <a:solidFill>
                  <a:schemeClr val="accent4">
                    <a:lumMod val="75000"/>
                  </a:schemeClr>
                </a:solidFill>
              </a:rPr>
              <a:t>संख्यांचा </a:t>
            </a:r>
            <a:r>
              <a:rPr lang="mr-IN" dirty="0">
                <a:solidFill>
                  <a:schemeClr val="accent4">
                    <a:lumMod val="75000"/>
                  </a:schemeClr>
                </a:solidFill>
              </a:rPr>
              <a:t>सामाईक </a:t>
            </a:r>
            <a:r>
              <a:rPr lang="mr-IN" dirty="0" smtClean="0">
                <a:solidFill>
                  <a:schemeClr val="accent4">
                    <a:lumMod val="75000"/>
                  </a:schemeClr>
                </a:solidFill>
              </a:rPr>
              <a:t>अवयव </a:t>
            </a:r>
            <a:r>
              <a:rPr lang="mr-IN" dirty="0">
                <a:solidFill>
                  <a:schemeClr val="accent4">
                    <a:lumMod val="75000"/>
                  </a:schemeClr>
                </a:solidFill>
              </a:rPr>
              <a:t>शोधू</a:t>
            </a:r>
            <a:r>
              <a:rPr lang="mr-IN" dirty="0" smtClean="0">
                <a:solidFill>
                  <a:schemeClr val="accent4">
                    <a:lumMod val="75000"/>
                  </a:schemeClr>
                </a:solidFill>
              </a:rPr>
              <a:t>.</a:t>
            </a:r>
          </a:p>
          <a:p>
            <a:pPr algn="just"/>
            <a:r>
              <a:rPr lang="mr-IN" dirty="0" smtClean="0">
                <a:solidFill>
                  <a:schemeClr val="accent4">
                    <a:lumMod val="75000"/>
                  </a:schemeClr>
                </a:solidFill>
              </a:rPr>
              <a:t> यासाठी </a:t>
            </a:r>
            <a:r>
              <a:rPr lang="mr-IN" dirty="0">
                <a:solidFill>
                  <a:schemeClr val="accent4">
                    <a:lumMod val="75000"/>
                  </a:schemeClr>
                </a:solidFill>
              </a:rPr>
              <a:t>247 व 209 </a:t>
            </a:r>
            <a:r>
              <a:rPr lang="mr-IN" dirty="0" smtClean="0">
                <a:solidFill>
                  <a:schemeClr val="accent4">
                    <a:lumMod val="75000"/>
                  </a:schemeClr>
                </a:solidFill>
              </a:rPr>
              <a:t>यांचा मसावि </a:t>
            </a:r>
            <a:r>
              <a:rPr lang="mr-IN" dirty="0">
                <a:solidFill>
                  <a:schemeClr val="accent4">
                    <a:lumMod val="75000"/>
                  </a:schemeClr>
                </a:solidFill>
              </a:rPr>
              <a:t>भागाकार </a:t>
            </a:r>
            <a:r>
              <a:rPr lang="mr-IN" dirty="0" smtClean="0">
                <a:solidFill>
                  <a:schemeClr val="accent4">
                    <a:lumMod val="75000"/>
                  </a:schemeClr>
                </a:solidFill>
              </a:rPr>
              <a:t>पद्धतीने </a:t>
            </a:r>
            <a:r>
              <a:rPr lang="mr-IN" dirty="0">
                <a:solidFill>
                  <a:schemeClr val="accent4">
                    <a:lumMod val="75000"/>
                  </a:schemeClr>
                </a:solidFill>
              </a:rPr>
              <a:t>काढू</a:t>
            </a:r>
            <a:r>
              <a:rPr lang="mr-IN" dirty="0" smtClean="0">
                <a:solidFill>
                  <a:schemeClr val="accent4">
                    <a:lumMod val="75000"/>
                  </a:schemeClr>
                </a:solidFill>
              </a:rPr>
              <a:t>.</a:t>
            </a:r>
          </a:p>
          <a:p>
            <a:pPr algn="just"/>
            <a:r>
              <a:rPr lang="mr-IN" dirty="0" smtClean="0">
                <a:solidFill>
                  <a:schemeClr val="accent4">
                    <a:lumMod val="75000"/>
                  </a:schemeClr>
                </a:solidFill>
              </a:rPr>
              <a:t> येखे 19 </a:t>
            </a:r>
            <a:r>
              <a:rPr lang="mr-IN" dirty="0">
                <a:solidFill>
                  <a:schemeClr val="accent4">
                    <a:lumMod val="75000"/>
                  </a:schemeClr>
                </a:solidFill>
              </a:rPr>
              <a:t>हा </a:t>
            </a:r>
            <a:r>
              <a:rPr lang="mr-IN" dirty="0" smtClean="0">
                <a:solidFill>
                  <a:schemeClr val="accent4">
                    <a:lumMod val="75000"/>
                  </a:schemeClr>
                </a:solidFill>
              </a:rPr>
              <a:t>मसावि </a:t>
            </a:r>
            <a:r>
              <a:rPr lang="mr-IN" dirty="0">
                <a:solidFill>
                  <a:schemeClr val="accent4">
                    <a:lumMod val="75000"/>
                  </a:schemeClr>
                </a:solidFill>
              </a:rPr>
              <a:t>आहे महणजे </a:t>
            </a:r>
            <a:r>
              <a:rPr lang="mr-IN" dirty="0" smtClean="0">
                <a:solidFill>
                  <a:schemeClr val="accent4">
                    <a:lumMod val="75000"/>
                  </a:schemeClr>
                </a:solidFill>
              </a:rPr>
              <a:t>अंशस्थानि </a:t>
            </a:r>
            <a:r>
              <a:rPr lang="mr-IN" dirty="0">
                <a:solidFill>
                  <a:schemeClr val="accent4">
                    <a:lumMod val="75000"/>
                  </a:schemeClr>
                </a:solidFill>
              </a:rPr>
              <a:t>व </a:t>
            </a:r>
            <a:r>
              <a:rPr lang="mr-IN" dirty="0" smtClean="0">
                <a:solidFill>
                  <a:schemeClr val="accent4">
                    <a:lumMod val="75000"/>
                  </a:schemeClr>
                </a:solidFill>
              </a:rPr>
              <a:t>छेदस्थानि </a:t>
            </a:r>
          </a:p>
          <a:p>
            <a:pPr algn="just"/>
            <a:r>
              <a:rPr lang="mr-IN" dirty="0">
                <a:solidFill>
                  <a:schemeClr val="accent4">
                    <a:lumMod val="75000"/>
                  </a:schemeClr>
                </a:solidFill>
              </a:rPr>
              <a:t> </a:t>
            </a:r>
            <a:r>
              <a:rPr lang="mr-IN" dirty="0" smtClean="0">
                <a:solidFill>
                  <a:schemeClr val="accent4">
                    <a:lumMod val="75000"/>
                  </a:schemeClr>
                </a:solidFill>
              </a:rPr>
              <a:t>असणाऱ्या संख्यांना </a:t>
            </a:r>
            <a:r>
              <a:rPr lang="mr-IN" dirty="0">
                <a:solidFill>
                  <a:schemeClr val="accent4">
                    <a:lumMod val="75000"/>
                  </a:schemeClr>
                </a:solidFill>
              </a:rPr>
              <a:t>19 ने भाग जाईल. </a:t>
            </a:r>
          </a:p>
          <a:p>
            <a:pPr algn="just"/>
            <a:endParaRPr lang="en-US" dirty="0" smtClean="0"/>
          </a:p>
        </p:txBody>
      </p:sp>
      <p:pic>
        <p:nvPicPr>
          <p:cNvPr id="3" name="Picture 2"/>
          <p:cNvPicPr>
            <a:picLocks noChangeAspect="1"/>
          </p:cNvPicPr>
          <p:nvPr/>
        </p:nvPicPr>
        <p:blipFill rotWithShape="1">
          <a:blip r:embed="rId2"/>
          <a:srcRect l="35583" t="35185" r="41417" b="26148"/>
          <a:stretch/>
        </p:blipFill>
        <p:spPr>
          <a:xfrm>
            <a:off x="1138687" y="1940051"/>
            <a:ext cx="2466159" cy="2332129"/>
          </a:xfrm>
          <a:prstGeom prst="rect">
            <a:avLst/>
          </a:prstGeom>
        </p:spPr>
      </p:pic>
      <p:pic>
        <p:nvPicPr>
          <p:cNvPr id="4" name="Picture 3"/>
          <p:cNvPicPr>
            <a:picLocks noChangeAspect="1"/>
          </p:cNvPicPr>
          <p:nvPr/>
        </p:nvPicPr>
        <p:blipFill rotWithShape="1">
          <a:blip r:embed="rId3"/>
          <a:srcRect l="66282" t="40598" r="15000" b="21567"/>
          <a:stretch/>
        </p:blipFill>
        <p:spPr>
          <a:xfrm>
            <a:off x="8153577" y="3863431"/>
            <a:ext cx="2042846" cy="2197340"/>
          </a:xfrm>
          <a:prstGeom prst="rect">
            <a:avLst/>
          </a:prstGeom>
        </p:spPr>
      </p:pic>
    </p:spTree>
    <p:extLst>
      <p:ext uri="{BB962C8B-B14F-4D97-AF65-F5344CB8AC3E}">
        <p14:creationId xmlns:p14="http://schemas.microsoft.com/office/powerpoint/2010/main" val="738377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down)">
                                      <p:cBhvr>
                                        <p:cTn id="10" dur="500"/>
                                        <p:tgtEl>
                                          <p:spTgt spid="2">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wipe(down)">
                                      <p:cBhvr>
                                        <p:cTn id="31" dur="500"/>
                                        <p:tgtEl>
                                          <p:spTgt spid="2">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wipe(down)">
                                      <p:cBhvr>
                                        <p:cTn id="34" dur="500"/>
                                        <p:tgtEl>
                                          <p:spTgt spid="2">
                                            <p:txEl>
                                              <p:pRg st="10" end="1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wipe(down)">
                                      <p:cBhvr>
                                        <p:cTn id="37" dur="500"/>
                                        <p:tgtEl>
                                          <p:spTgt spid="2">
                                            <p:txEl>
                                              <p:pRg st="11" end="11"/>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wipe(down)">
                                      <p:cBhvr>
                                        <p:cTn id="40" dur="500"/>
                                        <p:tgtEl>
                                          <p:spTgt spid="2">
                                            <p:txEl>
                                              <p:pRg st="12" end="12"/>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wipe(down)">
                                      <p:cBhvr>
                                        <p:cTn id="43" dur="500"/>
                                        <p:tgtEl>
                                          <p:spTgt spid="2">
                                            <p:txEl>
                                              <p:pRg st="13" end="1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1107</TotalTime>
  <Words>1235</Words>
  <Application>Microsoft Office PowerPoint</Application>
  <PresentationFormat>Widescreen</PresentationFormat>
  <Paragraphs>223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Garamond</vt:lpstr>
      <vt:lpstr>Mangal</vt:lpstr>
      <vt:lpstr>Symbol</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मसावि-लसावि</dc:title>
  <dc:creator>lenovo</dc:creator>
  <cp:lastModifiedBy>lenovo</cp:lastModifiedBy>
  <cp:revision>114</cp:revision>
  <dcterms:created xsi:type="dcterms:W3CDTF">2021-06-09T16:29:01Z</dcterms:created>
  <dcterms:modified xsi:type="dcterms:W3CDTF">2021-07-15T04:28:03Z</dcterms:modified>
</cp:coreProperties>
</file>