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5"/>
  </p:notesMasterIdLst>
  <p:sldIdLst>
    <p:sldId id="319" r:id="rId2"/>
    <p:sldId id="318" r:id="rId3"/>
    <p:sldId id="258" r:id="rId4"/>
    <p:sldId id="299" r:id="rId5"/>
    <p:sldId id="260" r:id="rId6"/>
    <p:sldId id="314" r:id="rId7"/>
    <p:sldId id="274" r:id="rId8"/>
    <p:sldId id="300" r:id="rId9"/>
    <p:sldId id="304" r:id="rId10"/>
    <p:sldId id="315" r:id="rId11"/>
    <p:sldId id="301" r:id="rId12"/>
    <p:sldId id="303" r:id="rId13"/>
    <p:sldId id="310" r:id="rId14"/>
    <p:sldId id="302" r:id="rId15"/>
    <p:sldId id="305" r:id="rId16"/>
    <p:sldId id="311" r:id="rId17"/>
    <p:sldId id="306" r:id="rId18"/>
    <p:sldId id="307" r:id="rId19"/>
    <p:sldId id="316" r:id="rId20"/>
    <p:sldId id="308" r:id="rId21"/>
    <p:sldId id="309" r:id="rId22"/>
    <p:sldId id="313" r:id="rId23"/>
    <p:sldId id="317" r:id="rId24"/>
  </p:sldIdLst>
  <p:sldSz cx="9144000" cy="5143500" type="screen16x9"/>
  <p:notesSz cx="6858000" cy="9144000"/>
  <p:embeddedFontLst>
    <p:embeddedFont>
      <p:font typeface="Fira Sans Extra Condensed Medium" panose="020B0604020202020204" charset="0"/>
      <p:regular r:id="rId26"/>
      <p:bold r:id="rId27"/>
      <p:italic r:id="rId28"/>
      <p:boldItalic r:id="rId29"/>
    </p:embeddedFont>
    <p:embeddedFont>
      <p:font typeface="Harrington" panose="04040505050A02020702" pitchFamily="82" charset="0"/>
      <p:regular r:id="rId30"/>
    </p:embeddedFont>
    <p:embeddedFont>
      <p:font typeface="Indie Flower" panose="020B0604020202020204" charset="0"/>
      <p:regular r:id="rId31"/>
    </p:embeddedFont>
    <p:embeddedFont>
      <p:font typeface="Montserrat"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B04EB7-9CB3-4087-834A-1D539E0A12A7}">
  <a:tblStyle styleId="{80B04EB7-9CB3-4087-834A-1D539E0A12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29dd71725_7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29dd71725_7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79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406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596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7309b6ffc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7309b6ffc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079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735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85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7309b6ffc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7309b6ffc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082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757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66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7309b6ffc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7309b6ffc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450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57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0206cb17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0206cb17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738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7309b6ffc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7309b6ffc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23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0206cb17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0206cb17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65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70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7309b6ffc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7309b6ffc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884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6999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7309b6ffc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7309b6ffc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689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2842400" y="2100233"/>
            <a:ext cx="3459300" cy="4209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txBox="1">
            <a:spLocks noGrp="1"/>
          </p:cNvSpPr>
          <p:nvPr>
            <p:ph type="ctrTitle"/>
          </p:nvPr>
        </p:nvSpPr>
        <p:spPr>
          <a:xfrm>
            <a:off x="1604000" y="566753"/>
            <a:ext cx="5935800" cy="1507800"/>
          </a:xfrm>
          <a:prstGeom prst="rect">
            <a:avLst/>
          </a:prstGeom>
          <a:ln>
            <a:noFill/>
          </a:ln>
        </p:spPr>
        <p:txBody>
          <a:bodyPr spcFirstLastPara="1" wrap="square" lIns="91425" tIns="91425" rIns="91425" bIns="91425" anchor="ctr" anchorCtr="0">
            <a:noAutofit/>
          </a:bodyPr>
          <a:lstStyle>
            <a:lvl1pPr lvl="0" algn="ctr">
              <a:lnSpc>
                <a:spcPct val="80000"/>
              </a:lnSpc>
              <a:spcBef>
                <a:spcPts val="0"/>
              </a:spcBef>
              <a:spcAft>
                <a:spcPts val="0"/>
              </a:spcAft>
              <a:buClr>
                <a:schemeClr val="lt2"/>
              </a:buClr>
              <a:buSzPts val="3300"/>
              <a:buNone/>
              <a:defRPr sz="6000">
                <a:solidFill>
                  <a:schemeClr val="lt2"/>
                </a:solidFill>
              </a:defRPr>
            </a:lvl1pPr>
            <a:lvl2pPr lvl="1" algn="ctr">
              <a:lnSpc>
                <a:spcPct val="80000"/>
              </a:lnSpc>
              <a:spcBef>
                <a:spcPts val="0"/>
              </a:spcBef>
              <a:spcAft>
                <a:spcPts val="0"/>
              </a:spcAft>
              <a:buClr>
                <a:schemeClr val="accent4"/>
              </a:buClr>
              <a:buSzPts val="3500"/>
              <a:buNone/>
              <a:defRPr sz="3500">
                <a:solidFill>
                  <a:schemeClr val="accent4"/>
                </a:solidFill>
              </a:defRPr>
            </a:lvl2pPr>
            <a:lvl3pPr lvl="2" algn="ctr">
              <a:lnSpc>
                <a:spcPct val="80000"/>
              </a:lnSpc>
              <a:spcBef>
                <a:spcPts val="0"/>
              </a:spcBef>
              <a:spcAft>
                <a:spcPts val="0"/>
              </a:spcAft>
              <a:buClr>
                <a:schemeClr val="accent4"/>
              </a:buClr>
              <a:buSzPts val="3500"/>
              <a:buNone/>
              <a:defRPr sz="3500">
                <a:solidFill>
                  <a:schemeClr val="accent4"/>
                </a:solidFill>
              </a:defRPr>
            </a:lvl3pPr>
            <a:lvl4pPr lvl="3" algn="ctr">
              <a:lnSpc>
                <a:spcPct val="80000"/>
              </a:lnSpc>
              <a:spcBef>
                <a:spcPts val="0"/>
              </a:spcBef>
              <a:spcAft>
                <a:spcPts val="0"/>
              </a:spcAft>
              <a:buClr>
                <a:schemeClr val="accent4"/>
              </a:buClr>
              <a:buSzPts val="3500"/>
              <a:buNone/>
              <a:defRPr sz="3500">
                <a:solidFill>
                  <a:schemeClr val="accent4"/>
                </a:solidFill>
              </a:defRPr>
            </a:lvl4pPr>
            <a:lvl5pPr lvl="4" algn="ctr">
              <a:lnSpc>
                <a:spcPct val="80000"/>
              </a:lnSpc>
              <a:spcBef>
                <a:spcPts val="0"/>
              </a:spcBef>
              <a:spcAft>
                <a:spcPts val="0"/>
              </a:spcAft>
              <a:buClr>
                <a:schemeClr val="accent4"/>
              </a:buClr>
              <a:buSzPts val="3500"/>
              <a:buNone/>
              <a:defRPr sz="3500">
                <a:solidFill>
                  <a:schemeClr val="accent4"/>
                </a:solidFill>
              </a:defRPr>
            </a:lvl5pPr>
            <a:lvl6pPr lvl="5" algn="ctr">
              <a:lnSpc>
                <a:spcPct val="80000"/>
              </a:lnSpc>
              <a:spcBef>
                <a:spcPts val="0"/>
              </a:spcBef>
              <a:spcAft>
                <a:spcPts val="0"/>
              </a:spcAft>
              <a:buClr>
                <a:schemeClr val="accent4"/>
              </a:buClr>
              <a:buSzPts val="3500"/>
              <a:buNone/>
              <a:defRPr sz="3500">
                <a:solidFill>
                  <a:schemeClr val="accent4"/>
                </a:solidFill>
              </a:defRPr>
            </a:lvl6pPr>
            <a:lvl7pPr lvl="6" algn="ctr">
              <a:lnSpc>
                <a:spcPct val="80000"/>
              </a:lnSpc>
              <a:spcBef>
                <a:spcPts val="0"/>
              </a:spcBef>
              <a:spcAft>
                <a:spcPts val="0"/>
              </a:spcAft>
              <a:buClr>
                <a:schemeClr val="accent4"/>
              </a:buClr>
              <a:buSzPts val="3500"/>
              <a:buNone/>
              <a:defRPr sz="3500">
                <a:solidFill>
                  <a:schemeClr val="accent4"/>
                </a:solidFill>
              </a:defRPr>
            </a:lvl7pPr>
            <a:lvl8pPr lvl="7" algn="ctr">
              <a:lnSpc>
                <a:spcPct val="80000"/>
              </a:lnSpc>
              <a:spcBef>
                <a:spcPts val="0"/>
              </a:spcBef>
              <a:spcAft>
                <a:spcPts val="0"/>
              </a:spcAft>
              <a:buClr>
                <a:schemeClr val="accent4"/>
              </a:buClr>
              <a:buSzPts val="3500"/>
              <a:buNone/>
              <a:defRPr sz="3500">
                <a:solidFill>
                  <a:schemeClr val="accent4"/>
                </a:solidFill>
              </a:defRPr>
            </a:lvl8pPr>
            <a:lvl9pPr lvl="8" algn="ctr">
              <a:lnSpc>
                <a:spcPct val="80000"/>
              </a:lnSpc>
              <a:spcBef>
                <a:spcPts val="0"/>
              </a:spcBef>
              <a:spcAft>
                <a:spcPts val="0"/>
              </a:spcAft>
              <a:buClr>
                <a:schemeClr val="accent4"/>
              </a:buClr>
              <a:buSzPts val="3500"/>
              <a:buNone/>
              <a:defRPr sz="3500">
                <a:solidFill>
                  <a:schemeClr val="accent4"/>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sp>
        <p:nvSpPr>
          <p:cNvPr id="98" name="Google Shape;98;p9"/>
          <p:cNvSpPr txBox="1">
            <a:spLocks noGrp="1"/>
          </p:cNvSpPr>
          <p:nvPr>
            <p:ph type="subTitle" idx="1"/>
          </p:nvPr>
        </p:nvSpPr>
        <p:spPr>
          <a:xfrm>
            <a:off x="1301425" y="2322875"/>
            <a:ext cx="2739900" cy="119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9" name="Google Shape;99;p9"/>
          <p:cNvSpPr txBox="1">
            <a:spLocks noGrp="1"/>
          </p:cNvSpPr>
          <p:nvPr>
            <p:ph type="title"/>
          </p:nvPr>
        </p:nvSpPr>
        <p:spPr>
          <a:xfrm>
            <a:off x="1282975" y="1629775"/>
            <a:ext cx="2776800" cy="747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0" name="Google Shape;100;p9"/>
          <p:cNvGrpSpPr/>
          <p:nvPr/>
        </p:nvGrpSpPr>
        <p:grpSpPr>
          <a:xfrm>
            <a:off x="1152150" y="1094949"/>
            <a:ext cx="3800359" cy="3334533"/>
            <a:chOff x="27828200" y="-2466450"/>
            <a:chExt cx="2888250" cy="2534225"/>
          </a:xfrm>
        </p:grpSpPr>
        <p:sp>
          <p:nvSpPr>
            <p:cNvPr id="101" name="Google Shape;101;p9"/>
            <p:cNvSpPr/>
            <p:nvPr/>
          </p:nvSpPr>
          <p:spPr>
            <a:xfrm>
              <a:off x="30287300" y="-64125"/>
              <a:ext cx="143400" cy="116500"/>
            </a:xfrm>
            <a:custGeom>
              <a:avLst/>
              <a:gdLst/>
              <a:ahLst/>
              <a:cxnLst/>
              <a:rect l="l" t="t" r="r" b="b"/>
              <a:pathLst>
                <a:path w="5736" h="4660" extrusionOk="0">
                  <a:moveTo>
                    <a:pt x="2890" y="1"/>
                  </a:moveTo>
                  <a:cubicBezTo>
                    <a:pt x="2526" y="1"/>
                    <a:pt x="2129" y="104"/>
                    <a:pt x="1711" y="339"/>
                  </a:cubicBezTo>
                  <a:cubicBezTo>
                    <a:pt x="634" y="941"/>
                    <a:pt x="1" y="2271"/>
                    <a:pt x="666" y="3442"/>
                  </a:cubicBezTo>
                  <a:cubicBezTo>
                    <a:pt x="1219" y="4283"/>
                    <a:pt x="2142" y="4660"/>
                    <a:pt x="3070" y="4660"/>
                  </a:cubicBezTo>
                  <a:cubicBezTo>
                    <a:pt x="3471" y="4660"/>
                    <a:pt x="3872" y="4590"/>
                    <a:pt x="4245" y="4456"/>
                  </a:cubicBezTo>
                  <a:lnTo>
                    <a:pt x="4276" y="4456"/>
                  </a:lnTo>
                  <a:cubicBezTo>
                    <a:pt x="4245" y="4392"/>
                    <a:pt x="4276" y="4297"/>
                    <a:pt x="4308" y="4234"/>
                  </a:cubicBezTo>
                  <a:cubicBezTo>
                    <a:pt x="5736" y="2647"/>
                    <a:pt x="4735" y="1"/>
                    <a:pt x="2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30273050" y="-78100"/>
              <a:ext cx="162325" cy="145875"/>
            </a:xfrm>
            <a:custGeom>
              <a:avLst/>
              <a:gdLst/>
              <a:ahLst/>
              <a:cxnLst/>
              <a:rect l="l" t="t" r="r" b="b"/>
              <a:pathLst>
                <a:path w="6493" h="5835" extrusionOk="0">
                  <a:moveTo>
                    <a:pt x="3495" y="614"/>
                  </a:moveTo>
                  <a:cubicBezTo>
                    <a:pt x="4070" y="614"/>
                    <a:pt x="4601" y="861"/>
                    <a:pt x="5005" y="1341"/>
                  </a:cubicBezTo>
                  <a:cubicBezTo>
                    <a:pt x="5670" y="2165"/>
                    <a:pt x="5860" y="3621"/>
                    <a:pt x="4910" y="4698"/>
                  </a:cubicBezTo>
                  <a:cubicBezTo>
                    <a:pt x="4878" y="4730"/>
                    <a:pt x="4846" y="4825"/>
                    <a:pt x="4846" y="4888"/>
                  </a:cubicBezTo>
                  <a:cubicBezTo>
                    <a:pt x="4451" y="5053"/>
                    <a:pt x="3995" y="5149"/>
                    <a:pt x="3537" y="5149"/>
                  </a:cubicBezTo>
                  <a:cubicBezTo>
                    <a:pt x="2675" y="5149"/>
                    <a:pt x="1807" y="4807"/>
                    <a:pt x="1331" y="3938"/>
                  </a:cubicBezTo>
                  <a:cubicBezTo>
                    <a:pt x="1046" y="3526"/>
                    <a:pt x="951" y="2988"/>
                    <a:pt x="1109" y="2481"/>
                  </a:cubicBezTo>
                  <a:cubicBezTo>
                    <a:pt x="1268" y="1848"/>
                    <a:pt x="1743" y="1246"/>
                    <a:pt x="2344" y="929"/>
                  </a:cubicBezTo>
                  <a:cubicBezTo>
                    <a:pt x="2731" y="718"/>
                    <a:pt x="3122" y="614"/>
                    <a:pt x="3495" y="614"/>
                  </a:cubicBezTo>
                  <a:close/>
                  <a:moveTo>
                    <a:pt x="3492" y="1"/>
                  </a:moveTo>
                  <a:cubicBezTo>
                    <a:pt x="2981" y="1"/>
                    <a:pt x="2454" y="138"/>
                    <a:pt x="1964" y="423"/>
                  </a:cubicBezTo>
                  <a:cubicBezTo>
                    <a:pt x="1743" y="549"/>
                    <a:pt x="1553" y="708"/>
                    <a:pt x="1363" y="866"/>
                  </a:cubicBezTo>
                  <a:cubicBezTo>
                    <a:pt x="476" y="1658"/>
                    <a:pt x="1" y="2956"/>
                    <a:pt x="603" y="4160"/>
                  </a:cubicBezTo>
                  <a:cubicBezTo>
                    <a:pt x="1046" y="4888"/>
                    <a:pt x="1901" y="5585"/>
                    <a:pt x="2851" y="5775"/>
                  </a:cubicBezTo>
                  <a:cubicBezTo>
                    <a:pt x="3049" y="5814"/>
                    <a:pt x="3245" y="5834"/>
                    <a:pt x="3436" y="5834"/>
                  </a:cubicBezTo>
                  <a:cubicBezTo>
                    <a:pt x="4011" y="5834"/>
                    <a:pt x="4545" y="5656"/>
                    <a:pt x="4973" y="5300"/>
                  </a:cubicBezTo>
                  <a:lnTo>
                    <a:pt x="5005" y="5268"/>
                  </a:lnTo>
                  <a:cubicBezTo>
                    <a:pt x="5023" y="5277"/>
                    <a:pt x="5047" y="5281"/>
                    <a:pt x="5074" y="5281"/>
                  </a:cubicBezTo>
                  <a:cubicBezTo>
                    <a:pt x="5139" y="5281"/>
                    <a:pt x="5222" y="5259"/>
                    <a:pt x="5290" y="5236"/>
                  </a:cubicBezTo>
                  <a:cubicBezTo>
                    <a:pt x="5321" y="5173"/>
                    <a:pt x="5353" y="5141"/>
                    <a:pt x="5385" y="5141"/>
                  </a:cubicBezTo>
                  <a:cubicBezTo>
                    <a:pt x="6493" y="4128"/>
                    <a:pt x="6461" y="2418"/>
                    <a:pt x="5765" y="1246"/>
                  </a:cubicBezTo>
                  <a:cubicBezTo>
                    <a:pt x="5258" y="435"/>
                    <a:pt x="4400" y="1"/>
                    <a:pt x="3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30365700" y="-17400"/>
              <a:ext cx="31675" cy="52300"/>
            </a:xfrm>
            <a:custGeom>
              <a:avLst/>
              <a:gdLst/>
              <a:ahLst/>
              <a:cxnLst/>
              <a:rect l="l" t="t" r="r" b="b"/>
              <a:pathLst>
                <a:path w="1267" h="2092" extrusionOk="0">
                  <a:moveTo>
                    <a:pt x="803" y="1"/>
                  </a:moveTo>
                  <a:cubicBezTo>
                    <a:pt x="770" y="1"/>
                    <a:pt x="736" y="8"/>
                    <a:pt x="697" y="22"/>
                  </a:cubicBezTo>
                  <a:lnTo>
                    <a:pt x="665" y="22"/>
                  </a:lnTo>
                  <a:cubicBezTo>
                    <a:pt x="633" y="53"/>
                    <a:pt x="570" y="148"/>
                    <a:pt x="633" y="212"/>
                  </a:cubicBezTo>
                  <a:cubicBezTo>
                    <a:pt x="728" y="465"/>
                    <a:pt x="792" y="782"/>
                    <a:pt x="665" y="1035"/>
                  </a:cubicBezTo>
                  <a:cubicBezTo>
                    <a:pt x="570" y="1288"/>
                    <a:pt x="380" y="1478"/>
                    <a:pt x="158" y="1573"/>
                  </a:cubicBezTo>
                  <a:cubicBezTo>
                    <a:pt x="32" y="1605"/>
                    <a:pt x="0" y="1763"/>
                    <a:pt x="32" y="1827"/>
                  </a:cubicBezTo>
                  <a:cubicBezTo>
                    <a:pt x="32" y="1890"/>
                    <a:pt x="63" y="1890"/>
                    <a:pt x="63" y="1922"/>
                  </a:cubicBezTo>
                  <a:cubicBezTo>
                    <a:pt x="88" y="2044"/>
                    <a:pt x="151" y="2091"/>
                    <a:pt x="237" y="2091"/>
                  </a:cubicBezTo>
                  <a:cubicBezTo>
                    <a:pt x="261" y="2091"/>
                    <a:pt x="288" y="2087"/>
                    <a:pt x="317" y="2080"/>
                  </a:cubicBezTo>
                  <a:cubicBezTo>
                    <a:pt x="697" y="1922"/>
                    <a:pt x="1014" y="1573"/>
                    <a:pt x="1140" y="1130"/>
                  </a:cubicBezTo>
                  <a:cubicBezTo>
                    <a:pt x="1267" y="718"/>
                    <a:pt x="1172" y="370"/>
                    <a:pt x="950" y="53"/>
                  </a:cubicBezTo>
                  <a:cubicBezTo>
                    <a:pt x="895" y="16"/>
                    <a:pt x="850" y="1"/>
                    <a:pt x="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828200" y="-2466450"/>
              <a:ext cx="194800" cy="194475"/>
            </a:xfrm>
            <a:custGeom>
              <a:avLst/>
              <a:gdLst/>
              <a:ahLst/>
              <a:cxnLst/>
              <a:rect l="l" t="t" r="r" b="b"/>
              <a:pathLst>
                <a:path w="7792" h="7779" extrusionOk="0">
                  <a:moveTo>
                    <a:pt x="3520" y="680"/>
                  </a:moveTo>
                  <a:cubicBezTo>
                    <a:pt x="5022" y="680"/>
                    <a:pt x="6643" y="1650"/>
                    <a:pt x="7126" y="3389"/>
                  </a:cubicBezTo>
                  <a:cubicBezTo>
                    <a:pt x="7158" y="3484"/>
                    <a:pt x="7221" y="3579"/>
                    <a:pt x="7348" y="3610"/>
                  </a:cubicBezTo>
                  <a:lnTo>
                    <a:pt x="7316" y="3642"/>
                  </a:lnTo>
                  <a:cubicBezTo>
                    <a:pt x="6971" y="5492"/>
                    <a:pt x="5570" y="7094"/>
                    <a:pt x="3544" y="7094"/>
                  </a:cubicBezTo>
                  <a:cubicBezTo>
                    <a:pt x="3524" y="7094"/>
                    <a:pt x="3504" y="7094"/>
                    <a:pt x="3484" y="7094"/>
                  </a:cubicBezTo>
                  <a:cubicBezTo>
                    <a:pt x="1648" y="7062"/>
                    <a:pt x="539" y="5257"/>
                    <a:pt x="634" y="3579"/>
                  </a:cubicBezTo>
                  <a:cubicBezTo>
                    <a:pt x="728" y="1586"/>
                    <a:pt x="2068" y="680"/>
                    <a:pt x="3520" y="680"/>
                  </a:cubicBezTo>
                  <a:close/>
                  <a:moveTo>
                    <a:pt x="3643" y="0"/>
                  </a:moveTo>
                  <a:cubicBezTo>
                    <a:pt x="1648" y="0"/>
                    <a:pt x="64" y="1552"/>
                    <a:pt x="1" y="3642"/>
                  </a:cubicBezTo>
                  <a:cubicBezTo>
                    <a:pt x="1" y="3959"/>
                    <a:pt x="1" y="4275"/>
                    <a:pt x="64" y="4592"/>
                  </a:cubicBezTo>
                  <a:cubicBezTo>
                    <a:pt x="349" y="6144"/>
                    <a:pt x="1458" y="7569"/>
                    <a:pt x="3199" y="7759"/>
                  </a:cubicBezTo>
                  <a:cubicBezTo>
                    <a:pt x="3318" y="7772"/>
                    <a:pt x="3440" y="7778"/>
                    <a:pt x="3562" y="7778"/>
                  </a:cubicBezTo>
                  <a:cubicBezTo>
                    <a:pt x="4649" y="7778"/>
                    <a:pt x="5858" y="7282"/>
                    <a:pt x="6683" y="6429"/>
                  </a:cubicBezTo>
                  <a:cubicBezTo>
                    <a:pt x="7443" y="5637"/>
                    <a:pt x="7791" y="4687"/>
                    <a:pt x="7633" y="3737"/>
                  </a:cubicBezTo>
                  <a:cubicBezTo>
                    <a:pt x="7633" y="3674"/>
                    <a:pt x="7633" y="3642"/>
                    <a:pt x="7601" y="3642"/>
                  </a:cubicBezTo>
                  <a:cubicBezTo>
                    <a:pt x="7696" y="3579"/>
                    <a:pt x="7760" y="3452"/>
                    <a:pt x="7760" y="3325"/>
                  </a:cubicBezTo>
                  <a:cubicBezTo>
                    <a:pt x="7760" y="3262"/>
                    <a:pt x="7760" y="3199"/>
                    <a:pt x="7696" y="3135"/>
                  </a:cubicBezTo>
                  <a:cubicBezTo>
                    <a:pt x="7348" y="1203"/>
                    <a:pt x="5384" y="0"/>
                    <a:pt x="3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27925600" y="-2417075"/>
              <a:ext cx="59400" cy="64775"/>
            </a:xfrm>
            <a:custGeom>
              <a:avLst/>
              <a:gdLst/>
              <a:ahLst/>
              <a:cxnLst/>
              <a:rect l="l" t="t" r="r" b="b"/>
              <a:pathLst>
                <a:path w="2376" h="2591" extrusionOk="0">
                  <a:moveTo>
                    <a:pt x="464" y="0"/>
                  </a:moveTo>
                  <a:cubicBezTo>
                    <a:pt x="383" y="0"/>
                    <a:pt x="303" y="7"/>
                    <a:pt x="222" y="20"/>
                  </a:cubicBezTo>
                  <a:cubicBezTo>
                    <a:pt x="158" y="20"/>
                    <a:pt x="127" y="52"/>
                    <a:pt x="95" y="52"/>
                  </a:cubicBezTo>
                  <a:cubicBezTo>
                    <a:pt x="0" y="179"/>
                    <a:pt x="63" y="369"/>
                    <a:pt x="253" y="400"/>
                  </a:cubicBezTo>
                  <a:cubicBezTo>
                    <a:pt x="1172" y="495"/>
                    <a:pt x="1995" y="1350"/>
                    <a:pt x="1805" y="2269"/>
                  </a:cubicBezTo>
                  <a:cubicBezTo>
                    <a:pt x="1748" y="2468"/>
                    <a:pt x="1947" y="2590"/>
                    <a:pt x="2103" y="2590"/>
                  </a:cubicBezTo>
                  <a:cubicBezTo>
                    <a:pt x="2120" y="2590"/>
                    <a:pt x="2137" y="2589"/>
                    <a:pt x="2154" y="2585"/>
                  </a:cubicBezTo>
                  <a:cubicBezTo>
                    <a:pt x="2217" y="2585"/>
                    <a:pt x="2280" y="2554"/>
                    <a:pt x="2280" y="2427"/>
                  </a:cubicBezTo>
                  <a:cubicBezTo>
                    <a:pt x="2375" y="1794"/>
                    <a:pt x="2185" y="1129"/>
                    <a:pt x="1742" y="590"/>
                  </a:cubicBezTo>
                  <a:cubicBezTo>
                    <a:pt x="1416" y="237"/>
                    <a:pt x="950"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27841675" y="-2449550"/>
              <a:ext cx="170225" cy="160500"/>
            </a:xfrm>
            <a:custGeom>
              <a:avLst/>
              <a:gdLst/>
              <a:ahLst/>
              <a:cxnLst/>
              <a:rect l="l" t="t" r="r" b="b"/>
              <a:pathLst>
                <a:path w="6809" h="6420" extrusionOk="0">
                  <a:moveTo>
                    <a:pt x="3821" y="1306"/>
                  </a:moveTo>
                  <a:cubicBezTo>
                    <a:pt x="5019" y="1306"/>
                    <a:pt x="5940" y="2559"/>
                    <a:pt x="5701" y="3726"/>
                  </a:cubicBezTo>
                  <a:cubicBezTo>
                    <a:pt x="5669" y="3853"/>
                    <a:pt x="5574" y="3884"/>
                    <a:pt x="5511" y="3916"/>
                  </a:cubicBezTo>
                  <a:cubicBezTo>
                    <a:pt x="5497" y="3919"/>
                    <a:pt x="5482" y="3920"/>
                    <a:pt x="5468" y="3920"/>
                  </a:cubicBezTo>
                  <a:cubicBezTo>
                    <a:pt x="5311" y="3920"/>
                    <a:pt x="5104" y="3773"/>
                    <a:pt x="5162" y="3599"/>
                  </a:cubicBezTo>
                  <a:cubicBezTo>
                    <a:pt x="5352" y="2649"/>
                    <a:pt x="4529" y="1794"/>
                    <a:pt x="3610" y="1731"/>
                  </a:cubicBezTo>
                  <a:cubicBezTo>
                    <a:pt x="3420" y="1731"/>
                    <a:pt x="3357" y="1509"/>
                    <a:pt x="3452" y="1383"/>
                  </a:cubicBezTo>
                  <a:cubicBezTo>
                    <a:pt x="3484" y="1351"/>
                    <a:pt x="3515" y="1319"/>
                    <a:pt x="3610" y="1319"/>
                  </a:cubicBezTo>
                  <a:cubicBezTo>
                    <a:pt x="3682" y="1311"/>
                    <a:pt x="3752" y="1306"/>
                    <a:pt x="3821" y="1306"/>
                  </a:cubicBezTo>
                  <a:close/>
                  <a:moveTo>
                    <a:pt x="2990" y="0"/>
                  </a:moveTo>
                  <a:cubicBezTo>
                    <a:pt x="1535" y="0"/>
                    <a:pt x="189" y="906"/>
                    <a:pt x="95" y="2903"/>
                  </a:cubicBezTo>
                  <a:cubicBezTo>
                    <a:pt x="0" y="4581"/>
                    <a:pt x="1109" y="6386"/>
                    <a:pt x="2945" y="6418"/>
                  </a:cubicBezTo>
                  <a:cubicBezTo>
                    <a:pt x="2984" y="6419"/>
                    <a:pt x="3022" y="6420"/>
                    <a:pt x="3060" y="6420"/>
                  </a:cubicBezTo>
                  <a:cubicBezTo>
                    <a:pt x="5057" y="6420"/>
                    <a:pt x="6435" y="4800"/>
                    <a:pt x="6777" y="2966"/>
                  </a:cubicBezTo>
                  <a:cubicBezTo>
                    <a:pt x="6777" y="2934"/>
                    <a:pt x="6809" y="2934"/>
                    <a:pt x="6809" y="2934"/>
                  </a:cubicBezTo>
                  <a:cubicBezTo>
                    <a:pt x="6682" y="2903"/>
                    <a:pt x="6619" y="2808"/>
                    <a:pt x="6587" y="2681"/>
                  </a:cubicBezTo>
                  <a:cubicBezTo>
                    <a:pt x="6105" y="961"/>
                    <a:pt x="4490" y="0"/>
                    <a:pt x="2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30506625" y="-260850"/>
              <a:ext cx="209825" cy="195200"/>
            </a:xfrm>
            <a:custGeom>
              <a:avLst/>
              <a:gdLst/>
              <a:ahLst/>
              <a:cxnLst/>
              <a:rect l="l" t="t" r="r" b="b"/>
              <a:pathLst>
                <a:path w="8393" h="7808" extrusionOk="0">
                  <a:moveTo>
                    <a:pt x="4588" y="741"/>
                  </a:moveTo>
                  <a:cubicBezTo>
                    <a:pt x="5351" y="741"/>
                    <a:pt x="6132" y="971"/>
                    <a:pt x="6809" y="1494"/>
                  </a:cubicBezTo>
                  <a:cubicBezTo>
                    <a:pt x="6865" y="1531"/>
                    <a:pt x="6931" y="1546"/>
                    <a:pt x="6996" y="1546"/>
                  </a:cubicBezTo>
                  <a:cubicBezTo>
                    <a:pt x="7042" y="1546"/>
                    <a:pt x="7086" y="1539"/>
                    <a:pt x="7126" y="1526"/>
                  </a:cubicBezTo>
                  <a:lnTo>
                    <a:pt x="7126" y="1589"/>
                  </a:lnTo>
                  <a:cubicBezTo>
                    <a:pt x="7981" y="3299"/>
                    <a:pt x="7822" y="5484"/>
                    <a:pt x="6112" y="6656"/>
                  </a:cubicBezTo>
                  <a:cubicBezTo>
                    <a:pt x="5628" y="6989"/>
                    <a:pt x="5102" y="7136"/>
                    <a:pt x="4579" y="7136"/>
                  </a:cubicBezTo>
                  <a:cubicBezTo>
                    <a:pt x="3461" y="7136"/>
                    <a:pt x="2358" y="6465"/>
                    <a:pt x="1710" y="5516"/>
                  </a:cubicBezTo>
                  <a:cubicBezTo>
                    <a:pt x="8" y="2974"/>
                    <a:pt x="2209" y="741"/>
                    <a:pt x="4588" y="741"/>
                  </a:cubicBezTo>
                  <a:close/>
                  <a:moveTo>
                    <a:pt x="4609" y="1"/>
                  </a:moveTo>
                  <a:cubicBezTo>
                    <a:pt x="3656" y="1"/>
                    <a:pt x="2700" y="321"/>
                    <a:pt x="1964" y="861"/>
                  </a:cubicBezTo>
                  <a:cubicBezTo>
                    <a:pt x="317" y="2032"/>
                    <a:pt x="0" y="4218"/>
                    <a:pt x="1204" y="5959"/>
                  </a:cubicBezTo>
                  <a:cubicBezTo>
                    <a:pt x="1362" y="6244"/>
                    <a:pt x="1584" y="6466"/>
                    <a:pt x="1837" y="6656"/>
                  </a:cubicBezTo>
                  <a:cubicBezTo>
                    <a:pt x="2572" y="7350"/>
                    <a:pt x="3556" y="7807"/>
                    <a:pt x="4571" y="7807"/>
                  </a:cubicBezTo>
                  <a:cubicBezTo>
                    <a:pt x="5130" y="7807"/>
                    <a:pt x="5699" y="7668"/>
                    <a:pt x="6239" y="7353"/>
                  </a:cubicBezTo>
                  <a:cubicBezTo>
                    <a:pt x="7284" y="6719"/>
                    <a:pt x="8076" y="5484"/>
                    <a:pt x="8234" y="4186"/>
                  </a:cubicBezTo>
                  <a:cubicBezTo>
                    <a:pt x="8393" y="3109"/>
                    <a:pt x="8076" y="2127"/>
                    <a:pt x="7411" y="1431"/>
                  </a:cubicBezTo>
                  <a:cubicBezTo>
                    <a:pt x="7379" y="1399"/>
                    <a:pt x="7379" y="1399"/>
                    <a:pt x="7347" y="1399"/>
                  </a:cubicBezTo>
                  <a:cubicBezTo>
                    <a:pt x="7379" y="1272"/>
                    <a:pt x="7347" y="1177"/>
                    <a:pt x="7252" y="1051"/>
                  </a:cubicBezTo>
                  <a:cubicBezTo>
                    <a:pt x="7221" y="1019"/>
                    <a:pt x="7189" y="956"/>
                    <a:pt x="7094" y="924"/>
                  </a:cubicBezTo>
                  <a:cubicBezTo>
                    <a:pt x="6390" y="281"/>
                    <a:pt x="5501" y="1"/>
                    <a:pt x="4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30593700" y="-219025"/>
              <a:ext cx="80775" cy="38800"/>
            </a:xfrm>
            <a:custGeom>
              <a:avLst/>
              <a:gdLst/>
              <a:ahLst/>
              <a:cxnLst/>
              <a:rect l="l" t="t" r="r" b="b"/>
              <a:pathLst>
                <a:path w="3231" h="1552" extrusionOk="0">
                  <a:moveTo>
                    <a:pt x="1283" y="0"/>
                  </a:moveTo>
                  <a:cubicBezTo>
                    <a:pt x="840" y="0"/>
                    <a:pt x="439" y="167"/>
                    <a:pt x="96" y="486"/>
                  </a:cubicBezTo>
                  <a:cubicBezTo>
                    <a:pt x="64" y="518"/>
                    <a:pt x="1" y="549"/>
                    <a:pt x="1" y="613"/>
                  </a:cubicBezTo>
                  <a:cubicBezTo>
                    <a:pt x="1" y="737"/>
                    <a:pt x="99" y="823"/>
                    <a:pt x="218" y="823"/>
                  </a:cubicBezTo>
                  <a:cubicBezTo>
                    <a:pt x="250" y="823"/>
                    <a:pt x="284" y="816"/>
                    <a:pt x="317" y="803"/>
                  </a:cubicBezTo>
                  <a:cubicBezTo>
                    <a:pt x="597" y="624"/>
                    <a:pt x="924" y="536"/>
                    <a:pt x="1247" y="536"/>
                  </a:cubicBezTo>
                  <a:cubicBezTo>
                    <a:pt x="1838" y="536"/>
                    <a:pt x="2415" y="831"/>
                    <a:pt x="2661" y="1404"/>
                  </a:cubicBezTo>
                  <a:cubicBezTo>
                    <a:pt x="2727" y="1504"/>
                    <a:pt x="2819" y="1551"/>
                    <a:pt x="2910" y="1551"/>
                  </a:cubicBezTo>
                  <a:cubicBezTo>
                    <a:pt x="2993" y="1551"/>
                    <a:pt x="3076" y="1512"/>
                    <a:pt x="3136" y="1436"/>
                  </a:cubicBezTo>
                  <a:cubicBezTo>
                    <a:pt x="3231" y="1341"/>
                    <a:pt x="3231" y="1278"/>
                    <a:pt x="3168" y="1183"/>
                  </a:cubicBezTo>
                  <a:cubicBezTo>
                    <a:pt x="2914" y="613"/>
                    <a:pt x="2313" y="169"/>
                    <a:pt x="1679" y="43"/>
                  </a:cubicBezTo>
                  <a:cubicBezTo>
                    <a:pt x="1544" y="14"/>
                    <a:pt x="1412" y="0"/>
                    <a:pt x="1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30507400" y="-242325"/>
              <a:ext cx="198750" cy="159800"/>
            </a:xfrm>
            <a:custGeom>
              <a:avLst/>
              <a:gdLst/>
              <a:ahLst/>
              <a:cxnLst/>
              <a:rect l="l" t="t" r="r" b="b"/>
              <a:pathLst>
                <a:path w="7950" h="6392" extrusionOk="0">
                  <a:moveTo>
                    <a:pt x="4781" y="910"/>
                  </a:moveTo>
                  <a:cubicBezTo>
                    <a:pt x="5552" y="910"/>
                    <a:pt x="6338" y="1373"/>
                    <a:pt x="6683" y="2083"/>
                  </a:cubicBezTo>
                  <a:cubicBezTo>
                    <a:pt x="6715" y="2210"/>
                    <a:pt x="6715" y="2273"/>
                    <a:pt x="6620" y="2368"/>
                  </a:cubicBezTo>
                  <a:cubicBezTo>
                    <a:pt x="6572" y="2431"/>
                    <a:pt x="6477" y="2471"/>
                    <a:pt x="6382" y="2471"/>
                  </a:cubicBezTo>
                  <a:cubicBezTo>
                    <a:pt x="6287" y="2471"/>
                    <a:pt x="6192" y="2431"/>
                    <a:pt x="6145" y="2336"/>
                  </a:cubicBezTo>
                  <a:cubicBezTo>
                    <a:pt x="5899" y="1763"/>
                    <a:pt x="5309" y="1468"/>
                    <a:pt x="4725" y="1468"/>
                  </a:cubicBezTo>
                  <a:cubicBezTo>
                    <a:pt x="4407" y="1468"/>
                    <a:pt x="4090" y="1556"/>
                    <a:pt x="3833" y="1735"/>
                  </a:cubicBezTo>
                  <a:cubicBezTo>
                    <a:pt x="3793" y="1767"/>
                    <a:pt x="3748" y="1781"/>
                    <a:pt x="3705" y="1781"/>
                  </a:cubicBezTo>
                  <a:cubicBezTo>
                    <a:pt x="3580" y="1781"/>
                    <a:pt x="3469" y="1663"/>
                    <a:pt x="3516" y="1545"/>
                  </a:cubicBezTo>
                  <a:cubicBezTo>
                    <a:pt x="3516" y="1481"/>
                    <a:pt x="3548" y="1418"/>
                    <a:pt x="3579" y="1386"/>
                  </a:cubicBezTo>
                  <a:cubicBezTo>
                    <a:pt x="3921" y="1056"/>
                    <a:pt x="4349" y="910"/>
                    <a:pt x="4781" y="910"/>
                  </a:cubicBezTo>
                  <a:close/>
                  <a:moveTo>
                    <a:pt x="4574" y="0"/>
                  </a:moveTo>
                  <a:cubicBezTo>
                    <a:pt x="2208" y="0"/>
                    <a:pt x="1" y="2233"/>
                    <a:pt x="1679" y="4775"/>
                  </a:cubicBezTo>
                  <a:cubicBezTo>
                    <a:pt x="2318" y="5734"/>
                    <a:pt x="3402" y="6391"/>
                    <a:pt x="4505" y="6391"/>
                  </a:cubicBezTo>
                  <a:cubicBezTo>
                    <a:pt x="5042" y="6391"/>
                    <a:pt x="5584" y="6236"/>
                    <a:pt x="6081" y="5883"/>
                  </a:cubicBezTo>
                  <a:cubicBezTo>
                    <a:pt x="7791" y="4712"/>
                    <a:pt x="7950" y="2558"/>
                    <a:pt x="7095" y="848"/>
                  </a:cubicBezTo>
                  <a:lnTo>
                    <a:pt x="7095" y="785"/>
                  </a:lnTo>
                  <a:cubicBezTo>
                    <a:pt x="7055" y="798"/>
                    <a:pt x="7011" y="805"/>
                    <a:pt x="6965" y="805"/>
                  </a:cubicBezTo>
                  <a:cubicBezTo>
                    <a:pt x="6900" y="805"/>
                    <a:pt x="6834" y="790"/>
                    <a:pt x="6778" y="753"/>
                  </a:cubicBezTo>
                  <a:cubicBezTo>
                    <a:pt x="6109" y="230"/>
                    <a:pt x="5333" y="0"/>
                    <a:pt x="4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9"/>
        <p:cNvGrpSpPr/>
        <p:nvPr/>
      </p:nvGrpSpPr>
      <p:grpSpPr>
        <a:xfrm>
          <a:off x="0" y="0"/>
          <a:ext cx="0" cy="0"/>
          <a:chOff x="0" y="0"/>
          <a:chExt cx="0" cy="0"/>
        </a:xfrm>
      </p:grpSpPr>
      <p:sp>
        <p:nvSpPr>
          <p:cNvPr id="130" name="Google Shape;130;p12"/>
          <p:cNvSpPr/>
          <p:nvPr/>
        </p:nvSpPr>
        <p:spPr>
          <a:xfrm>
            <a:off x="-11075" y="-3375"/>
            <a:ext cx="91551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617200" y="555275"/>
            <a:ext cx="79095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3"/>
          <p:cNvSpPr txBox="1">
            <a:spLocks noGrp="1"/>
          </p:cNvSpPr>
          <p:nvPr>
            <p:ph type="ctrTitle" idx="2"/>
          </p:nvPr>
        </p:nvSpPr>
        <p:spPr>
          <a:xfrm>
            <a:off x="778816" y="3010394"/>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4" name="Google Shape;134;p13"/>
          <p:cNvSpPr txBox="1">
            <a:spLocks noGrp="1"/>
          </p:cNvSpPr>
          <p:nvPr>
            <p:ph type="subTitle" idx="1"/>
          </p:nvPr>
        </p:nvSpPr>
        <p:spPr>
          <a:xfrm>
            <a:off x="778750"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35" name="Google Shape;135;p13"/>
          <p:cNvSpPr txBox="1">
            <a:spLocks noGrp="1"/>
          </p:cNvSpPr>
          <p:nvPr>
            <p:ph type="title" idx="3" hasCustomPrompt="1"/>
          </p:nvPr>
        </p:nvSpPr>
        <p:spPr>
          <a:xfrm>
            <a:off x="778825" y="2063128"/>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6" name="Google Shape;136;p13"/>
          <p:cNvSpPr txBox="1">
            <a:spLocks noGrp="1"/>
          </p:cNvSpPr>
          <p:nvPr>
            <p:ph type="ctrTitle" idx="4"/>
          </p:nvPr>
        </p:nvSpPr>
        <p:spPr>
          <a:xfrm>
            <a:off x="2744620" y="3010394"/>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7" name="Google Shape;137;p13"/>
          <p:cNvSpPr txBox="1">
            <a:spLocks noGrp="1"/>
          </p:cNvSpPr>
          <p:nvPr>
            <p:ph type="subTitle" idx="5"/>
          </p:nvPr>
        </p:nvSpPr>
        <p:spPr>
          <a:xfrm>
            <a:off x="2744549"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38" name="Google Shape;138;p13"/>
          <p:cNvSpPr txBox="1">
            <a:spLocks noGrp="1"/>
          </p:cNvSpPr>
          <p:nvPr>
            <p:ph type="title" idx="6" hasCustomPrompt="1"/>
          </p:nvPr>
        </p:nvSpPr>
        <p:spPr>
          <a:xfrm>
            <a:off x="2744699" y="2074254"/>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3"/>
          <p:cNvSpPr txBox="1">
            <a:spLocks noGrp="1"/>
          </p:cNvSpPr>
          <p:nvPr>
            <p:ph type="ctrTitle" idx="7"/>
          </p:nvPr>
        </p:nvSpPr>
        <p:spPr>
          <a:xfrm>
            <a:off x="6676127" y="3010401"/>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40" name="Google Shape;140;p13"/>
          <p:cNvSpPr txBox="1">
            <a:spLocks noGrp="1"/>
          </p:cNvSpPr>
          <p:nvPr>
            <p:ph type="subTitle" idx="8"/>
          </p:nvPr>
        </p:nvSpPr>
        <p:spPr>
          <a:xfrm>
            <a:off x="6676148"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1" name="Google Shape;141;p13"/>
          <p:cNvSpPr txBox="1">
            <a:spLocks noGrp="1"/>
          </p:cNvSpPr>
          <p:nvPr>
            <p:ph type="title" idx="9" hasCustomPrompt="1"/>
          </p:nvPr>
        </p:nvSpPr>
        <p:spPr>
          <a:xfrm>
            <a:off x="6676150" y="2063136"/>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42" name="Google Shape;142;p13"/>
          <p:cNvSpPr txBox="1">
            <a:spLocks noGrp="1"/>
          </p:cNvSpPr>
          <p:nvPr>
            <p:ph type="ctrTitle" idx="13"/>
          </p:nvPr>
        </p:nvSpPr>
        <p:spPr>
          <a:xfrm>
            <a:off x="4710424" y="3010394"/>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43" name="Google Shape;143;p13"/>
          <p:cNvSpPr txBox="1">
            <a:spLocks noGrp="1"/>
          </p:cNvSpPr>
          <p:nvPr>
            <p:ph type="subTitle" idx="14"/>
          </p:nvPr>
        </p:nvSpPr>
        <p:spPr>
          <a:xfrm>
            <a:off x="4710349"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4" name="Google Shape;144;p13"/>
          <p:cNvSpPr txBox="1">
            <a:spLocks noGrp="1"/>
          </p:cNvSpPr>
          <p:nvPr>
            <p:ph type="title" idx="15" hasCustomPrompt="1"/>
          </p:nvPr>
        </p:nvSpPr>
        <p:spPr>
          <a:xfrm>
            <a:off x="4710428" y="2074247"/>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grpSp>
        <p:nvGrpSpPr>
          <p:cNvPr id="145" name="Google Shape;145;p13"/>
          <p:cNvGrpSpPr/>
          <p:nvPr/>
        </p:nvGrpSpPr>
        <p:grpSpPr>
          <a:xfrm>
            <a:off x="7675781" y="606260"/>
            <a:ext cx="938889" cy="1015244"/>
            <a:chOff x="7675781" y="714435"/>
            <a:chExt cx="938889" cy="1015244"/>
          </a:xfrm>
        </p:grpSpPr>
        <p:sp>
          <p:nvSpPr>
            <p:cNvPr id="146" name="Google Shape;146;p13"/>
            <p:cNvSpPr/>
            <p:nvPr/>
          </p:nvSpPr>
          <p:spPr>
            <a:xfrm>
              <a:off x="8468581" y="1058921"/>
              <a:ext cx="131464" cy="139007"/>
            </a:xfrm>
            <a:custGeom>
              <a:avLst/>
              <a:gdLst/>
              <a:ahLst/>
              <a:cxnLst/>
              <a:rect l="l" t="t" r="r" b="b"/>
              <a:pathLst>
                <a:path w="3991" h="4220" extrusionOk="0">
                  <a:moveTo>
                    <a:pt x="1591" y="902"/>
                  </a:moveTo>
                  <a:cubicBezTo>
                    <a:pt x="1782" y="902"/>
                    <a:pt x="1976" y="959"/>
                    <a:pt x="2154" y="1084"/>
                  </a:cubicBezTo>
                  <a:cubicBezTo>
                    <a:pt x="2310" y="1162"/>
                    <a:pt x="2166" y="1369"/>
                    <a:pt x="2022" y="1369"/>
                  </a:cubicBezTo>
                  <a:cubicBezTo>
                    <a:pt x="1991" y="1369"/>
                    <a:pt x="1960" y="1360"/>
                    <a:pt x="1932" y="1337"/>
                  </a:cubicBezTo>
                  <a:cubicBezTo>
                    <a:pt x="1814" y="1262"/>
                    <a:pt x="1678" y="1227"/>
                    <a:pt x="1542" y="1227"/>
                  </a:cubicBezTo>
                  <a:cubicBezTo>
                    <a:pt x="1277" y="1227"/>
                    <a:pt x="1013" y="1361"/>
                    <a:pt x="887" y="1591"/>
                  </a:cubicBezTo>
                  <a:cubicBezTo>
                    <a:pt x="856" y="1633"/>
                    <a:pt x="817" y="1651"/>
                    <a:pt x="781" y="1651"/>
                  </a:cubicBezTo>
                  <a:cubicBezTo>
                    <a:pt x="708" y="1651"/>
                    <a:pt x="644" y="1580"/>
                    <a:pt x="666" y="1496"/>
                  </a:cubicBezTo>
                  <a:cubicBezTo>
                    <a:pt x="835" y="1135"/>
                    <a:pt x="1204" y="902"/>
                    <a:pt x="1591" y="902"/>
                  </a:cubicBezTo>
                  <a:close/>
                  <a:moveTo>
                    <a:pt x="1923" y="0"/>
                  </a:moveTo>
                  <a:cubicBezTo>
                    <a:pt x="1874" y="0"/>
                    <a:pt x="1824" y="3"/>
                    <a:pt x="1774" y="7"/>
                  </a:cubicBezTo>
                  <a:cubicBezTo>
                    <a:pt x="761" y="71"/>
                    <a:pt x="32" y="957"/>
                    <a:pt x="1" y="1939"/>
                  </a:cubicBezTo>
                  <a:cubicBezTo>
                    <a:pt x="32" y="1939"/>
                    <a:pt x="127" y="1971"/>
                    <a:pt x="127" y="2066"/>
                  </a:cubicBezTo>
                  <a:cubicBezTo>
                    <a:pt x="32" y="3143"/>
                    <a:pt x="824" y="4219"/>
                    <a:pt x="1901" y="4219"/>
                  </a:cubicBezTo>
                  <a:lnTo>
                    <a:pt x="1964" y="4124"/>
                  </a:lnTo>
                  <a:cubicBezTo>
                    <a:pt x="2018" y="4071"/>
                    <a:pt x="2077" y="4051"/>
                    <a:pt x="2134" y="4051"/>
                  </a:cubicBezTo>
                  <a:cubicBezTo>
                    <a:pt x="2213" y="4051"/>
                    <a:pt x="2289" y="4088"/>
                    <a:pt x="2344" y="4124"/>
                  </a:cubicBezTo>
                  <a:cubicBezTo>
                    <a:pt x="3357" y="3839"/>
                    <a:pt x="3991" y="2731"/>
                    <a:pt x="3801" y="1717"/>
                  </a:cubicBezTo>
                  <a:cubicBezTo>
                    <a:pt x="3620" y="845"/>
                    <a:pt x="2867" y="0"/>
                    <a:pt x="1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7749830" y="729983"/>
              <a:ext cx="155477" cy="145595"/>
            </a:xfrm>
            <a:custGeom>
              <a:avLst/>
              <a:gdLst/>
              <a:ahLst/>
              <a:cxnLst/>
              <a:rect l="l" t="t" r="r" b="b"/>
              <a:pathLst>
                <a:path w="4720" h="4420" extrusionOk="0">
                  <a:moveTo>
                    <a:pt x="806" y="2490"/>
                  </a:moveTo>
                  <a:cubicBezTo>
                    <a:pt x="873" y="2490"/>
                    <a:pt x="937" y="2530"/>
                    <a:pt x="951" y="2615"/>
                  </a:cubicBezTo>
                  <a:cubicBezTo>
                    <a:pt x="1046" y="3153"/>
                    <a:pt x="1362" y="3533"/>
                    <a:pt x="1901" y="3660"/>
                  </a:cubicBezTo>
                  <a:cubicBezTo>
                    <a:pt x="2059" y="3691"/>
                    <a:pt x="2027" y="3881"/>
                    <a:pt x="1869" y="3881"/>
                  </a:cubicBezTo>
                  <a:cubicBezTo>
                    <a:pt x="1267" y="3850"/>
                    <a:pt x="634" y="3311"/>
                    <a:pt x="634" y="2678"/>
                  </a:cubicBezTo>
                  <a:cubicBezTo>
                    <a:pt x="634" y="2554"/>
                    <a:pt x="722" y="2490"/>
                    <a:pt x="806" y="2490"/>
                  </a:cubicBezTo>
                  <a:close/>
                  <a:moveTo>
                    <a:pt x="2372" y="1"/>
                  </a:moveTo>
                  <a:cubicBezTo>
                    <a:pt x="2290" y="1"/>
                    <a:pt x="2206" y="6"/>
                    <a:pt x="2122" y="18"/>
                  </a:cubicBezTo>
                  <a:cubicBezTo>
                    <a:pt x="761" y="208"/>
                    <a:pt x="1" y="1474"/>
                    <a:pt x="127" y="2741"/>
                  </a:cubicBezTo>
                  <a:cubicBezTo>
                    <a:pt x="396" y="3763"/>
                    <a:pt x="1259" y="4420"/>
                    <a:pt x="2289" y="4420"/>
                  </a:cubicBezTo>
                  <a:cubicBezTo>
                    <a:pt x="2472" y="4420"/>
                    <a:pt x="2660" y="4399"/>
                    <a:pt x="2851" y="4356"/>
                  </a:cubicBezTo>
                  <a:cubicBezTo>
                    <a:pt x="3959" y="4103"/>
                    <a:pt x="4719" y="3090"/>
                    <a:pt x="4529" y="1949"/>
                  </a:cubicBezTo>
                  <a:cubicBezTo>
                    <a:pt x="4353" y="921"/>
                    <a:pt x="3440" y="1"/>
                    <a:pt x="2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8000109" y="1130797"/>
              <a:ext cx="174318" cy="136075"/>
            </a:xfrm>
            <a:custGeom>
              <a:avLst/>
              <a:gdLst/>
              <a:ahLst/>
              <a:cxnLst/>
              <a:rect l="l" t="t" r="r" b="b"/>
              <a:pathLst>
                <a:path w="5292" h="4131" extrusionOk="0">
                  <a:moveTo>
                    <a:pt x="2231" y="1181"/>
                  </a:moveTo>
                  <a:cubicBezTo>
                    <a:pt x="2249" y="1181"/>
                    <a:pt x="2266" y="1182"/>
                    <a:pt x="2283" y="1182"/>
                  </a:cubicBezTo>
                  <a:cubicBezTo>
                    <a:pt x="2488" y="1212"/>
                    <a:pt x="2477" y="1538"/>
                    <a:pt x="2274" y="1538"/>
                  </a:cubicBezTo>
                  <a:cubicBezTo>
                    <a:pt x="2258" y="1538"/>
                    <a:pt x="2239" y="1535"/>
                    <a:pt x="2220" y="1531"/>
                  </a:cubicBezTo>
                  <a:cubicBezTo>
                    <a:pt x="2206" y="1530"/>
                    <a:pt x="2191" y="1529"/>
                    <a:pt x="2177" y="1529"/>
                  </a:cubicBezTo>
                  <a:cubicBezTo>
                    <a:pt x="1653" y="1529"/>
                    <a:pt x="1146" y="2083"/>
                    <a:pt x="1238" y="2607"/>
                  </a:cubicBezTo>
                  <a:cubicBezTo>
                    <a:pt x="1238" y="2694"/>
                    <a:pt x="1181" y="2743"/>
                    <a:pt x="1124" y="2743"/>
                  </a:cubicBezTo>
                  <a:cubicBezTo>
                    <a:pt x="1077" y="2743"/>
                    <a:pt x="1031" y="2710"/>
                    <a:pt x="1017" y="2639"/>
                  </a:cubicBezTo>
                  <a:cubicBezTo>
                    <a:pt x="800" y="1865"/>
                    <a:pt x="1461" y="1181"/>
                    <a:pt x="2231" y="1181"/>
                  </a:cubicBezTo>
                  <a:close/>
                  <a:moveTo>
                    <a:pt x="2939" y="1"/>
                  </a:moveTo>
                  <a:cubicBezTo>
                    <a:pt x="1855" y="1"/>
                    <a:pt x="1" y="1089"/>
                    <a:pt x="541" y="2291"/>
                  </a:cubicBezTo>
                  <a:cubicBezTo>
                    <a:pt x="569" y="2485"/>
                    <a:pt x="500" y="2582"/>
                    <a:pt x="376" y="2582"/>
                  </a:cubicBezTo>
                  <a:cubicBezTo>
                    <a:pt x="358" y="2582"/>
                    <a:pt x="340" y="2580"/>
                    <a:pt x="320" y="2576"/>
                  </a:cubicBezTo>
                  <a:lnTo>
                    <a:pt x="320" y="2576"/>
                  </a:lnTo>
                  <a:cubicBezTo>
                    <a:pt x="700" y="3241"/>
                    <a:pt x="1238" y="3811"/>
                    <a:pt x="1998" y="4032"/>
                  </a:cubicBezTo>
                  <a:cubicBezTo>
                    <a:pt x="2210" y="4099"/>
                    <a:pt x="2425" y="4130"/>
                    <a:pt x="2639" y="4130"/>
                  </a:cubicBezTo>
                  <a:cubicBezTo>
                    <a:pt x="3450" y="4130"/>
                    <a:pt x="4232" y="3676"/>
                    <a:pt x="4658" y="2924"/>
                  </a:cubicBezTo>
                  <a:cubicBezTo>
                    <a:pt x="5292" y="1752"/>
                    <a:pt x="4500" y="169"/>
                    <a:pt x="3107" y="11"/>
                  </a:cubicBezTo>
                  <a:cubicBezTo>
                    <a:pt x="3053" y="4"/>
                    <a:pt x="2997" y="1"/>
                    <a:pt x="2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7992895" y="1115479"/>
              <a:ext cx="184596" cy="169048"/>
            </a:xfrm>
            <a:custGeom>
              <a:avLst/>
              <a:gdLst/>
              <a:ahLst/>
              <a:cxnLst/>
              <a:rect l="l" t="t" r="r" b="b"/>
              <a:pathLst>
                <a:path w="5604" h="5132" extrusionOk="0">
                  <a:moveTo>
                    <a:pt x="3047" y="621"/>
                  </a:moveTo>
                  <a:cubicBezTo>
                    <a:pt x="3112" y="621"/>
                    <a:pt x="3173" y="625"/>
                    <a:pt x="3231" y="634"/>
                  </a:cubicBezTo>
                  <a:cubicBezTo>
                    <a:pt x="3927" y="666"/>
                    <a:pt x="4434" y="1046"/>
                    <a:pt x="4751" y="1616"/>
                  </a:cubicBezTo>
                  <a:cubicBezTo>
                    <a:pt x="5036" y="2154"/>
                    <a:pt x="5067" y="2851"/>
                    <a:pt x="4751" y="3389"/>
                  </a:cubicBezTo>
                  <a:cubicBezTo>
                    <a:pt x="4372" y="4121"/>
                    <a:pt x="3611" y="4551"/>
                    <a:pt x="2820" y="4551"/>
                  </a:cubicBezTo>
                  <a:cubicBezTo>
                    <a:pt x="2619" y="4551"/>
                    <a:pt x="2416" y="4524"/>
                    <a:pt x="2217" y="4466"/>
                  </a:cubicBezTo>
                  <a:cubicBezTo>
                    <a:pt x="2122" y="4434"/>
                    <a:pt x="2059" y="4434"/>
                    <a:pt x="1964" y="4371"/>
                  </a:cubicBezTo>
                  <a:cubicBezTo>
                    <a:pt x="1457" y="4149"/>
                    <a:pt x="1014" y="3737"/>
                    <a:pt x="665" y="3167"/>
                  </a:cubicBezTo>
                  <a:lnTo>
                    <a:pt x="792" y="3041"/>
                  </a:lnTo>
                  <a:cubicBezTo>
                    <a:pt x="824" y="2946"/>
                    <a:pt x="824" y="2851"/>
                    <a:pt x="792" y="2756"/>
                  </a:cubicBezTo>
                  <a:cubicBezTo>
                    <a:pt x="634" y="2407"/>
                    <a:pt x="697" y="2059"/>
                    <a:pt x="951" y="1679"/>
                  </a:cubicBezTo>
                  <a:cubicBezTo>
                    <a:pt x="1411" y="1045"/>
                    <a:pt x="2396" y="621"/>
                    <a:pt x="3047" y="621"/>
                  </a:cubicBezTo>
                  <a:close/>
                  <a:moveTo>
                    <a:pt x="3110" y="1"/>
                  </a:moveTo>
                  <a:cubicBezTo>
                    <a:pt x="2993" y="1"/>
                    <a:pt x="2874" y="11"/>
                    <a:pt x="2756" y="32"/>
                  </a:cubicBezTo>
                  <a:cubicBezTo>
                    <a:pt x="1742" y="190"/>
                    <a:pt x="190" y="1109"/>
                    <a:pt x="159" y="2249"/>
                  </a:cubicBezTo>
                  <a:cubicBezTo>
                    <a:pt x="127" y="2249"/>
                    <a:pt x="32" y="2281"/>
                    <a:pt x="32" y="2312"/>
                  </a:cubicBezTo>
                  <a:cubicBezTo>
                    <a:pt x="1" y="3846"/>
                    <a:pt x="1361" y="5131"/>
                    <a:pt x="2859" y="5131"/>
                  </a:cubicBezTo>
                  <a:cubicBezTo>
                    <a:pt x="2878" y="5131"/>
                    <a:pt x="2896" y="5131"/>
                    <a:pt x="2914" y="5131"/>
                  </a:cubicBezTo>
                  <a:cubicBezTo>
                    <a:pt x="4276" y="5099"/>
                    <a:pt x="5543" y="3959"/>
                    <a:pt x="5574" y="2566"/>
                  </a:cubicBezTo>
                  <a:cubicBezTo>
                    <a:pt x="5603" y="1230"/>
                    <a:pt x="4408" y="1"/>
                    <a:pt x="3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8026263" y="1167294"/>
              <a:ext cx="56360" cy="58007"/>
            </a:xfrm>
            <a:custGeom>
              <a:avLst/>
              <a:gdLst/>
              <a:ahLst/>
              <a:cxnLst/>
              <a:rect l="l" t="t" r="r" b="b"/>
              <a:pathLst>
                <a:path w="1711" h="1761" extrusionOk="0">
                  <a:moveTo>
                    <a:pt x="1324" y="0"/>
                  </a:moveTo>
                  <a:cubicBezTo>
                    <a:pt x="977" y="0"/>
                    <a:pt x="601" y="206"/>
                    <a:pt x="349" y="486"/>
                  </a:cubicBezTo>
                  <a:cubicBezTo>
                    <a:pt x="128" y="803"/>
                    <a:pt x="1" y="1183"/>
                    <a:pt x="96" y="1594"/>
                  </a:cubicBezTo>
                  <a:cubicBezTo>
                    <a:pt x="122" y="1699"/>
                    <a:pt x="192" y="1761"/>
                    <a:pt x="269" y="1761"/>
                  </a:cubicBezTo>
                  <a:cubicBezTo>
                    <a:pt x="285" y="1761"/>
                    <a:pt x="301" y="1758"/>
                    <a:pt x="318" y="1753"/>
                  </a:cubicBezTo>
                  <a:cubicBezTo>
                    <a:pt x="444" y="1753"/>
                    <a:pt x="539" y="1626"/>
                    <a:pt x="476" y="1499"/>
                  </a:cubicBezTo>
                  <a:cubicBezTo>
                    <a:pt x="444" y="1278"/>
                    <a:pt x="571" y="993"/>
                    <a:pt x="729" y="834"/>
                  </a:cubicBezTo>
                  <a:cubicBezTo>
                    <a:pt x="867" y="668"/>
                    <a:pt x="1054" y="575"/>
                    <a:pt x="1268" y="575"/>
                  </a:cubicBezTo>
                  <a:cubicBezTo>
                    <a:pt x="1299" y="575"/>
                    <a:pt x="1330" y="577"/>
                    <a:pt x="1363" y="581"/>
                  </a:cubicBezTo>
                  <a:cubicBezTo>
                    <a:pt x="1458" y="581"/>
                    <a:pt x="1553" y="549"/>
                    <a:pt x="1648" y="486"/>
                  </a:cubicBezTo>
                  <a:cubicBezTo>
                    <a:pt x="1711" y="391"/>
                    <a:pt x="1711" y="264"/>
                    <a:pt x="1679" y="169"/>
                  </a:cubicBezTo>
                  <a:lnTo>
                    <a:pt x="1553" y="43"/>
                  </a:lnTo>
                  <a:cubicBezTo>
                    <a:pt x="1521" y="43"/>
                    <a:pt x="1458" y="43"/>
                    <a:pt x="1458" y="11"/>
                  </a:cubicBezTo>
                  <a:cubicBezTo>
                    <a:pt x="1414" y="4"/>
                    <a:pt x="1369" y="0"/>
                    <a:pt x="1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7769660" y="1538758"/>
              <a:ext cx="194050" cy="173231"/>
            </a:xfrm>
            <a:custGeom>
              <a:avLst/>
              <a:gdLst/>
              <a:ahLst/>
              <a:cxnLst/>
              <a:rect l="l" t="t" r="r" b="b"/>
              <a:pathLst>
                <a:path w="5891" h="5259" extrusionOk="0">
                  <a:moveTo>
                    <a:pt x="2249" y="990"/>
                  </a:moveTo>
                  <a:cubicBezTo>
                    <a:pt x="2470" y="990"/>
                    <a:pt x="2534" y="1275"/>
                    <a:pt x="2375" y="1370"/>
                  </a:cubicBezTo>
                  <a:cubicBezTo>
                    <a:pt x="1552" y="1623"/>
                    <a:pt x="982" y="2352"/>
                    <a:pt x="1235" y="3207"/>
                  </a:cubicBezTo>
                  <a:cubicBezTo>
                    <a:pt x="1256" y="3308"/>
                    <a:pt x="1147" y="3383"/>
                    <a:pt x="1057" y="3383"/>
                  </a:cubicBezTo>
                  <a:cubicBezTo>
                    <a:pt x="1006" y="3383"/>
                    <a:pt x="962" y="3359"/>
                    <a:pt x="950" y="3302"/>
                  </a:cubicBezTo>
                  <a:cubicBezTo>
                    <a:pt x="634" y="2383"/>
                    <a:pt x="1235" y="1116"/>
                    <a:pt x="2249" y="990"/>
                  </a:cubicBezTo>
                  <a:close/>
                  <a:moveTo>
                    <a:pt x="2921" y="0"/>
                  </a:moveTo>
                  <a:cubicBezTo>
                    <a:pt x="2160" y="0"/>
                    <a:pt x="1402" y="290"/>
                    <a:pt x="919" y="863"/>
                  </a:cubicBezTo>
                  <a:cubicBezTo>
                    <a:pt x="0" y="1940"/>
                    <a:pt x="127" y="3492"/>
                    <a:pt x="887" y="4568"/>
                  </a:cubicBezTo>
                  <a:lnTo>
                    <a:pt x="887" y="4632"/>
                  </a:lnTo>
                  <a:cubicBezTo>
                    <a:pt x="919" y="4616"/>
                    <a:pt x="958" y="4608"/>
                    <a:pt x="998" y="4608"/>
                  </a:cubicBezTo>
                  <a:cubicBezTo>
                    <a:pt x="1037" y="4608"/>
                    <a:pt x="1077" y="4616"/>
                    <a:pt x="1109" y="4632"/>
                  </a:cubicBezTo>
                  <a:cubicBezTo>
                    <a:pt x="1661" y="5038"/>
                    <a:pt x="2333" y="5259"/>
                    <a:pt x="2990" y="5259"/>
                  </a:cubicBezTo>
                  <a:cubicBezTo>
                    <a:pt x="3766" y="5259"/>
                    <a:pt x="4521" y="4952"/>
                    <a:pt x="5036" y="4283"/>
                  </a:cubicBezTo>
                  <a:cubicBezTo>
                    <a:pt x="5891" y="3175"/>
                    <a:pt x="5701" y="1370"/>
                    <a:pt x="4561" y="515"/>
                  </a:cubicBezTo>
                  <a:cubicBezTo>
                    <a:pt x="4093" y="171"/>
                    <a:pt x="3506"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7768606" y="808314"/>
              <a:ext cx="52177" cy="53692"/>
            </a:xfrm>
            <a:custGeom>
              <a:avLst/>
              <a:gdLst/>
              <a:ahLst/>
              <a:cxnLst/>
              <a:rect l="l" t="t" r="r" b="b"/>
              <a:pathLst>
                <a:path w="1584" h="1630" extrusionOk="0">
                  <a:moveTo>
                    <a:pt x="262" y="1"/>
                  </a:moveTo>
                  <a:cubicBezTo>
                    <a:pt x="247" y="1"/>
                    <a:pt x="233" y="4"/>
                    <a:pt x="222" y="15"/>
                  </a:cubicBezTo>
                  <a:cubicBezTo>
                    <a:pt x="127" y="15"/>
                    <a:pt x="1" y="142"/>
                    <a:pt x="1" y="300"/>
                  </a:cubicBezTo>
                  <a:cubicBezTo>
                    <a:pt x="1" y="965"/>
                    <a:pt x="634" y="1598"/>
                    <a:pt x="1331" y="1630"/>
                  </a:cubicBezTo>
                  <a:cubicBezTo>
                    <a:pt x="1489" y="1630"/>
                    <a:pt x="1584" y="1567"/>
                    <a:pt x="1584" y="1440"/>
                  </a:cubicBezTo>
                  <a:cubicBezTo>
                    <a:pt x="1584" y="1282"/>
                    <a:pt x="1489" y="1187"/>
                    <a:pt x="1394" y="1155"/>
                  </a:cubicBezTo>
                  <a:cubicBezTo>
                    <a:pt x="919" y="1092"/>
                    <a:pt x="602" y="712"/>
                    <a:pt x="507" y="205"/>
                  </a:cubicBezTo>
                  <a:cubicBezTo>
                    <a:pt x="507" y="142"/>
                    <a:pt x="444" y="46"/>
                    <a:pt x="349" y="15"/>
                  </a:cubicBezTo>
                  <a:cubicBezTo>
                    <a:pt x="328" y="15"/>
                    <a:pt x="29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8485282" y="1085142"/>
              <a:ext cx="57381" cy="30964"/>
            </a:xfrm>
            <a:custGeom>
              <a:avLst/>
              <a:gdLst/>
              <a:ahLst/>
              <a:cxnLst/>
              <a:rect l="l" t="t" r="r" b="b"/>
              <a:pathLst>
                <a:path w="1742" h="940" extrusionOk="0">
                  <a:moveTo>
                    <a:pt x="993" y="0"/>
                  </a:moveTo>
                  <a:cubicBezTo>
                    <a:pt x="903" y="0"/>
                    <a:pt x="813" y="11"/>
                    <a:pt x="729" y="35"/>
                  </a:cubicBezTo>
                  <a:cubicBezTo>
                    <a:pt x="412" y="130"/>
                    <a:pt x="127" y="351"/>
                    <a:pt x="0" y="636"/>
                  </a:cubicBezTo>
                  <a:cubicBezTo>
                    <a:pt x="0" y="763"/>
                    <a:pt x="64" y="858"/>
                    <a:pt x="127" y="921"/>
                  </a:cubicBezTo>
                  <a:cubicBezTo>
                    <a:pt x="159" y="932"/>
                    <a:pt x="197" y="939"/>
                    <a:pt x="236" y="939"/>
                  </a:cubicBezTo>
                  <a:cubicBezTo>
                    <a:pt x="313" y="939"/>
                    <a:pt x="391" y="911"/>
                    <a:pt x="412" y="826"/>
                  </a:cubicBezTo>
                  <a:cubicBezTo>
                    <a:pt x="475" y="668"/>
                    <a:pt x="634" y="605"/>
                    <a:pt x="792" y="573"/>
                  </a:cubicBezTo>
                  <a:cubicBezTo>
                    <a:pt x="857" y="555"/>
                    <a:pt x="919" y="547"/>
                    <a:pt x="978" y="547"/>
                  </a:cubicBezTo>
                  <a:cubicBezTo>
                    <a:pt x="1120" y="547"/>
                    <a:pt x="1241" y="592"/>
                    <a:pt x="1330" y="636"/>
                  </a:cubicBezTo>
                  <a:cubicBezTo>
                    <a:pt x="1375" y="659"/>
                    <a:pt x="1452" y="681"/>
                    <a:pt x="1515" y="681"/>
                  </a:cubicBezTo>
                  <a:cubicBezTo>
                    <a:pt x="1541" y="681"/>
                    <a:pt x="1565" y="677"/>
                    <a:pt x="1584" y="668"/>
                  </a:cubicBezTo>
                  <a:cubicBezTo>
                    <a:pt x="1679" y="636"/>
                    <a:pt x="1742" y="510"/>
                    <a:pt x="1742" y="446"/>
                  </a:cubicBezTo>
                  <a:cubicBezTo>
                    <a:pt x="1742" y="351"/>
                    <a:pt x="1710" y="288"/>
                    <a:pt x="1647" y="193"/>
                  </a:cubicBezTo>
                  <a:cubicBezTo>
                    <a:pt x="1584" y="161"/>
                    <a:pt x="1520" y="130"/>
                    <a:pt x="1425" y="66"/>
                  </a:cubicBezTo>
                  <a:cubicBezTo>
                    <a:pt x="1288" y="27"/>
                    <a:pt x="1139" y="0"/>
                    <a:pt x="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7675781" y="714435"/>
              <a:ext cx="938889" cy="1015244"/>
            </a:xfrm>
            <a:custGeom>
              <a:avLst/>
              <a:gdLst/>
              <a:ahLst/>
              <a:cxnLst/>
              <a:rect l="l" t="t" r="r" b="b"/>
              <a:pathLst>
                <a:path w="28503" h="30821" extrusionOk="0">
                  <a:moveTo>
                    <a:pt x="4644" y="537"/>
                  </a:moveTo>
                  <a:cubicBezTo>
                    <a:pt x="5699" y="537"/>
                    <a:pt x="6506" y="1479"/>
                    <a:pt x="6682" y="2421"/>
                  </a:cubicBezTo>
                  <a:cubicBezTo>
                    <a:pt x="6841" y="3530"/>
                    <a:pt x="6176" y="4480"/>
                    <a:pt x="5067" y="4733"/>
                  </a:cubicBezTo>
                  <a:cubicBezTo>
                    <a:pt x="4885" y="4767"/>
                    <a:pt x="4707" y="4785"/>
                    <a:pt x="4535" y="4785"/>
                  </a:cubicBezTo>
                  <a:cubicBezTo>
                    <a:pt x="4228" y="4785"/>
                    <a:pt x="3938" y="4728"/>
                    <a:pt x="3674" y="4607"/>
                  </a:cubicBezTo>
                  <a:cubicBezTo>
                    <a:pt x="3104" y="4353"/>
                    <a:pt x="2660" y="3847"/>
                    <a:pt x="2470" y="3182"/>
                  </a:cubicBezTo>
                  <a:cubicBezTo>
                    <a:pt x="2407" y="2041"/>
                    <a:pt x="3040" y="711"/>
                    <a:pt x="4402" y="553"/>
                  </a:cubicBezTo>
                  <a:cubicBezTo>
                    <a:pt x="4484" y="542"/>
                    <a:pt x="4565" y="537"/>
                    <a:pt x="4644" y="537"/>
                  </a:cubicBezTo>
                  <a:close/>
                  <a:moveTo>
                    <a:pt x="17204" y="684"/>
                  </a:moveTo>
                  <a:cubicBezTo>
                    <a:pt x="18291" y="684"/>
                    <a:pt x="19212" y="1310"/>
                    <a:pt x="19635" y="3023"/>
                  </a:cubicBezTo>
                  <a:cubicBezTo>
                    <a:pt x="20142" y="5050"/>
                    <a:pt x="19793" y="7488"/>
                    <a:pt x="19413" y="9547"/>
                  </a:cubicBezTo>
                  <a:cubicBezTo>
                    <a:pt x="18685" y="9515"/>
                    <a:pt x="17925" y="9515"/>
                    <a:pt x="17228" y="9515"/>
                  </a:cubicBezTo>
                  <a:cubicBezTo>
                    <a:pt x="15613" y="7457"/>
                    <a:pt x="13744" y="5588"/>
                    <a:pt x="11559" y="4195"/>
                  </a:cubicBezTo>
                  <a:cubicBezTo>
                    <a:pt x="11591" y="4163"/>
                    <a:pt x="11654" y="4100"/>
                    <a:pt x="11718" y="4005"/>
                  </a:cubicBezTo>
                  <a:cubicBezTo>
                    <a:pt x="12831" y="2649"/>
                    <a:pt x="15277" y="684"/>
                    <a:pt x="17204" y="684"/>
                  </a:cubicBezTo>
                  <a:close/>
                  <a:moveTo>
                    <a:pt x="11179" y="4733"/>
                  </a:moveTo>
                  <a:cubicBezTo>
                    <a:pt x="13143" y="6000"/>
                    <a:pt x="14885" y="7678"/>
                    <a:pt x="16405" y="9547"/>
                  </a:cubicBezTo>
                  <a:cubicBezTo>
                    <a:pt x="13586" y="9642"/>
                    <a:pt x="10799" y="10022"/>
                    <a:pt x="8076" y="10750"/>
                  </a:cubicBezTo>
                  <a:cubicBezTo>
                    <a:pt x="7917" y="10782"/>
                    <a:pt x="7759" y="10814"/>
                    <a:pt x="7569" y="10909"/>
                  </a:cubicBezTo>
                  <a:cubicBezTo>
                    <a:pt x="7601" y="10814"/>
                    <a:pt x="7601" y="10782"/>
                    <a:pt x="7632" y="10687"/>
                  </a:cubicBezTo>
                  <a:cubicBezTo>
                    <a:pt x="8677" y="8597"/>
                    <a:pt x="9786" y="6538"/>
                    <a:pt x="11179" y="4733"/>
                  </a:cubicBezTo>
                  <a:close/>
                  <a:moveTo>
                    <a:pt x="7252" y="2928"/>
                  </a:moveTo>
                  <a:cubicBezTo>
                    <a:pt x="8487" y="3245"/>
                    <a:pt x="9596" y="3783"/>
                    <a:pt x="10609" y="4353"/>
                  </a:cubicBezTo>
                  <a:cubicBezTo>
                    <a:pt x="9849" y="5430"/>
                    <a:pt x="9184" y="6538"/>
                    <a:pt x="8551" y="7615"/>
                  </a:cubicBezTo>
                  <a:cubicBezTo>
                    <a:pt x="7886" y="8755"/>
                    <a:pt x="7284" y="9895"/>
                    <a:pt x="6777" y="11099"/>
                  </a:cubicBezTo>
                  <a:cubicBezTo>
                    <a:pt x="6302" y="11257"/>
                    <a:pt x="5827" y="11415"/>
                    <a:pt x="5320" y="11637"/>
                  </a:cubicBezTo>
                  <a:cubicBezTo>
                    <a:pt x="4465" y="9547"/>
                    <a:pt x="3895" y="7425"/>
                    <a:pt x="3515" y="5145"/>
                  </a:cubicBezTo>
                  <a:lnTo>
                    <a:pt x="3515" y="5145"/>
                  </a:lnTo>
                  <a:cubicBezTo>
                    <a:pt x="3815" y="5239"/>
                    <a:pt x="4140" y="5285"/>
                    <a:pt x="4469" y="5285"/>
                  </a:cubicBezTo>
                  <a:cubicBezTo>
                    <a:pt x="5812" y="5285"/>
                    <a:pt x="7227" y="4505"/>
                    <a:pt x="7252" y="2928"/>
                  </a:cubicBezTo>
                  <a:close/>
                  <a:moveTo>
                    <a:pt x="17703" y="10117"/>
                  </a:moveTo>
                  <a:cubicBezTo>
                    <a:pt x="18241" y="10117"/>
                    <a:pt x="18780" y="10117"/>
                    <a:pt x="19318" y="10149"/>
                  </a:cubicBezTo>
                  <a:cubicBezTo>
                    <a:pt x="19160" y="10687"/>
                    <a:pt x="19033" y="11257"/>
                    <a:pt x="18938" y="11795"/>
                  </a:cubicBezTo>
                  <a:cubicBezTo>
                    <a:pt x="18938" y="11764"/>
                    <a:pt x="18875" y="11764"/>
                    <a:pt x="18875" y="11732"/>
                  </a:cubicBezTo>
                  <a:cubicBezTo>
                    <a:pt x="18495" y="11162"/>
                    <a:pt x="18083" y="10655"/>
                    <a:pt x="17703" y="10117"/>
                  </a:cubicBezTo>
                  <a:close/>
                  <a:moveTo>
                    <a:pt x="6461" y="11764"/>
                  </a:moveTo>
                  <a:lnTo>
                    <a:pt x="6461" y="11764"/>
                  </a:lnTo>
                  <a:cubicBezTo>
                    <a:pt x="6271" y="12207"/>
                    <a:pt x="6112" y="12651"/>
                    <a:pt x="5890" y="13126"/>
                  </a:cubicBezTo>
                  <a:cubicBezTo>
                    <a:pt x="5795" y="12746"/>
                    <a:pt x="5637" y="12429"/>
                    <a:pt x="5510" y="12112"/>
                  </a:cubicBezTo>
                  <a:cubicBezTo>
                    <a:pt x="5542" y="12112"/>
                    <a:pt x="5574" y="12080"/>
                    <a:pt x="5574" y="12080"/>
                  </a:cubicBezTo>
                  <a:cubicBezTo>
                    <a:pt x="5859" y="11954"/>
                    <a:pt x="6176" y="11890"/>
                    <a:pt x="6461" y="11764"/>
                  </a:cubicBezTo>
                  <a:close/>
                  <a:moveTo>
                    <a:pt x="25941" y="10525"/>
                  </a:moveTo>
                  <a:cubicBezTo>
                    <a:pt x="26847" y="10525"/>
                    <a:pt x="27589" y="11350"/>
                    <a:pt x="27742" y="12175"/>
                  </a:cubicBezTo>
                  <a:cubicBezTo>
                    <a:pt x="27964" y="13126"/>
                    <a:pt x="27362" y="14139"/>
                    <a:pt x="26412" y="14456"/>
                  </a:cubicBezTo>
                  <a:cubicBezTo>
                    <a:pt x="26317" y="14424"/>
                    <a:pt x="26285" y="14392"/>
                    <a:pt x="26222" y="14392"/>
                  </a:cubicBezTo>
                  <a:cubicBezTo>
                    <a:pt x="26127" y="14392"/>
                    <a:pt x="26000" y="14424"/>
                    <a:pt x="25937" y="14519"/>
                  </a:cubicBezTo>
                  <a:lnTo>
                    <a:pt x="25905" y="14551"/>
                  </a:lnTo>
                  <a:cubicBezTo>
                    <a:pt x="25462" y="14551"/>
                    <a:pt x="25050" y="14361"/>
                    <a:pt x="24797" y="14044"/>
                  </a:cubicBezTo>
                  <a:cubicBezTo>
                    <a:pt x="24417" y="13632"/>
                    <a:pt x="24227" y="13094"/>
                    <a:pt x="24259" y="12524"/>
                  </a:cubicBezTo>
                  <a:cubicBezTo>
                    <a:pt x="24259" y="12492"/>
                    <a:pt x="24259" y="12397"/>
                    <a:pt x="24227" y="12365"/>
                  </a:cubicBezTo>
                  <a:cubicBezTo>
                    <a:pt x="24227" y="12334"/>
                    <a:pt x="24195" y="12334"/>
                    <a:pt x="24164" y="12334"/>
                  </a:cubicBezTo>
                  <a:cubicBezTo>
                    <a:pt x="24227" y="11384"/>
                    <a:pt x="24955" y="10624"/>
                    <a:pt x="25842" y="10529"/>
                  </a:cubicBezTo>
                  <a:cubicBezTo>
                    <a:pt x="25875" y="10526"/>
                    <a:pt x="25908" y="10525"/>
                    <a:pt x="25941" y="10525"/>
                  </a:cubicBezTo>
                  <a:close/>
                  <a:moveTo>
                    <a:pt x="19857" y="10212"/>
                  </a:moveTo>
                  <a:cubicBezTo>
                    <a:pt x="21345" y="10275"/>
                    <a:pt x="22802" y="10465"/>
                    <a:pt x="24227" y="10750"/>
                  </a:cubicBezTo>
                  <a:cubicBezTo>
                    <a:pt x="23720" y="11257"/>
                    <a:pt x="23467" y="12017"/>
                    <a:pt x="23625" y="12714"/>
                  </a:cubicBezTo>
                  <a:cubicBezTo>
                    <a:pt x="23657" y="12841"/>
                    <a:pt x="23752" y="12904"/>
                    <a:pt x="23879" y="12904"/>
                  </a:cubicBezTo>
                  <a:cubicBezTo>
                    <a:pt x="23752" y="13917"/>
                    <a:pt x="24512" y="14867"/>
                    <a:pt x="25494" y="15089"/>
                  </a:cubicBezTo>
                  <a:cubicBezTo>
                    <a:pt x="24544" y="15944"/>
                    <a:pt x="23435" y="16641"/>
                    <a:pt x="22295" y="17243"/>
                  </a:cubicBezTo>
                  <a:cubicBezTo>
                    <a:pt x="21472" y="15406"/>
                    <a:pt x="20268" y="13696"/>
                    <a:pt x="19350" y="12429"/>
                  </a:cubicBezTo>
                  <a:cubicBezTo>
                    <a:pt x="19540" y="11732"/>
                    <a:pt x="19762" y="10972"/>
                    <a:pt x="19857" y="10212"/>
                  </a:cubicBezTo>
                  <a:close/>
                  <a:moveTo>
                    <a:pt x="19128" y="13126"/>
                  </a:moveTo>
                  <a:cubicBezTo>
                    <a:pt x="20047" y="14392"/>
                    <a:pt x="21028" y="15944"/>
                    <a:pt x="21725" y="17433"/>
                  </a:cubicBezTo>
                  <a:cubicBezTo>
                    <a:pt x="20078" y="18193"/>
                    <a:pt x="18241" y="18731"/>
                    <a:pt x="16500" y="19143"/>
                  </a:cubicBezTo>
                  <a:cubicBezTo>
                    <a:pt x="17291" y="17781"/>
                    <a:pt x="17988" y="16356"/>
                    <a:pt x="18526" y="14867"/>
                  </a:cubicBezTo>
                  <a:cubicBezTo>
                    <a:pt x="18716" y="14297"/>
                    <a:pt x="18938" y="13696"/>
                    <a:pt x="19128" y="13126"/>
                  </a:cubicBezTo>
                  <a:close/>
                  <a:moveTo>
                    <a:pt x="4877" y="12365"/>
                  </a:moveTo>
                  <a:cubicBezTo>
                    <a:pt x="5099" y="12904"/>
                    <a:pt x="5352" y="13442"/>
                    <a:pt x="5574" y="13949"/>
                  </a:cubicBezTo>
                  <a:cubicBezTo>
                    <a:pt x="4940" y="15659"/>
                    <a:pt x="4465" y="17401"/>
                    <a:pt x="4085" y="19174"/>
                  </a:cubicBezTo>
                  <a:cubicBezTo>
                    <a:pt x="3135" y="18858"/>
                    <a:pt x="2249" y="18351"/>
                    <a:pt x="1837" y="17433"/>
                  </a:cubicBezTo>
                  <a:cubicBezTo>
                    <a:pt x="760" y="15089"/>
                    <a:pt x="2945" y="13284"/>
                    <a:pt x="4877" y="12365"/>
                  </a:cubicBezTo>
                  <a:close/>
                  <a:moveTo>
                    <a:pt x="6017" y="14741"/>
                  </a:moveTo>
                  <a:cubicBezTo>
                    <a:pt x="6967" y="16577"/>
                    <a:pt x="8171" y="18319"/>
                    <a:pt x="9501" y="19839"/>
                  </a:cubicBezTo>
                  <a:cubicBezTo>
                    <a:pt x="8867" y="19839"/>
                    <a:pt x="8234" y="19808"/>
                    <a:pt x="7632" y="19713"/>
                  </a:cubicBezTo>
                  <a:cubicBezTo>
                    <a:pt x="6809" y="19649"/>
                    <a:pt x="5732" y="19554"/>
                    <a:pt x="4750" y="19333"/>
                  </a:cubicBezTo>
                  <a:cubicBezTo>
                    <a:pt x="5067" y="17781"/>
                    <a:pt x="5510" y="16229"/>
                    <a:pt x="6017" y="14741"/>
                  </a:cubicBezTo>
                  <a:close/>
                  <a:moveTo>
                    <a:pt x="16816" y="10054"/>
                  </a:moveTo>
                  <a:cubicBezTo>
                    <a:pt x="17070" y="10339"/>
                    <a:pt x="17291" y="10655"/>
                    <a:pt x="17513" y="10940"/>
                  </a:cubicBezTo>
                  <a:cubicBezTo>
                    <a:pt x="17830" y="11384"/>
                    <a:pt x="18210" y="11890"/>
                    <a:pt x="18653" y="12492"/>
                  </a:cubicBezTo>
                  <a:cubicBezTo>
                    <a:pt x="18305" y="13949"/>
                    <a:pt x="17766" y="15342"/>
                    <a:pt x="17196" y="16641"/>
                  </a:cubicBezTo>
                  <a:cubicBezTo>
                    <a:pt x="16753" y="17559"/>
                    <a:pt x="16278" y="18446"/>
                    <a:pt x="15771" y="19301"/>
                  </a:cubicBezTo>
                  <a:cubicBezTo>
                    <a:pt x="15201" y="19396"/>
                    <a:pt x="14663" y="19491"/>
                    <a:pt x="14124" y="19554"/>
                  </a:cubicBezTo>
                  <a:cubicBezTo>
                    <a:pt x="12858" y="19776"/>
                    <a:pt x="11591" y="19839"/>
                    <a:pt x="10292" y="19839"/>
                  </a:cubicBezTo>
                  <a:cubicBezTo>
                    <a:pt x="9754" y="19174"/>
                    <a:pt x="9216" y="18573"/>
                    <a:pt x="8836" y="18034"/>
                  </a:cubicBezTo>
                  <a:cubicBezTo>
                    <a:pt x="7854" y="16704"/>
                    <a:pt x="6999" y="15342"/>
                    <a:pt x="6302" y="13854"/>
                  </a:cubicBezTo>
                  <a:cubicBezTo>
                    <a:pt x="6619" y="13062"/>
                    <a:pt x="6936" y="12239"/>
                    <a:pt x="7252" y="11479"/>
                  </a:cubicBezTo>
                  <a:cubicBezTo>
                    <a:pt x="8677" y="11067"/>
                    <a:pt x="10166" y="10750"/>
                    <a:pt x="11654" y="10497"/>
                  </a:cubicBezTo>
                  <a:cubicBezTo>
                    <a:pt x="13333" y="10212"/>
                    <a:pt x="15075" y="10117"/>
                    <a:pt x="16816" y="10054"/>
                  </a:cubicBezTo>
                  <a:close/>
                  <a:moveTo>
                    <a:pt x="15360" y="19998"/>
                  </a:moveTo>
                  <a:lnTo>
                    <a:pt x="15360" y="19998"/>
                  </a:lnTo>
                  <a:cubicBezTo>
                    <a:pt x="14726" y="20948"/>
                    <a:pt x="14029" y="21898"/>
                    <a:pt x="13301" y="22816"/>
                  </a:cubicBezTo>
                  <a:cubicBezTo>
                    <a:pt x="12383" y="22088"/>
                    <a:pt x="11559" y="21264"/>
                    <a:pt x="10863" y="20441"/>
                  </a:cubicBezTo>
                  <a:cubicBezTo>
                    <a:pt x="11559" y="20409"/>
                    <a:pt x="12224" y="20346"/>
                    <a:pt x="12921" y="20314"/>
                  </a:cubicBezTo>
                  <a:cubicBezTo>
                    <a:pt x="13713" y="20251"/>
                    <a:pt x="14536" y="20124"/>
                    <a:pt x="15360" y="19998"/>
                  </a:cubicBezTo>
                  <a:close/>
                  <a:moveTo>
                    <a:pt x="21947" y="18034"/>
                  </a:moveTo>
                  <a:cubicBezTo>
                    <a:pt x="23055" y="20568"/>
                    <a:pt x="23277" y="23070"/>
                    <a:pt x="20997" y="24463"/>
                  </a:cubicBezTo>
                  <a:cubicBezTo>
                    <a:pt x="20213" y="24961"/>
                    <a:pt x="19395" y="25175"/>
                    <a:pt x="18567" y="25175"/>
                  </a:cubicBezTo>
                  <a:cubicBezTo>
                    <a:pt x="16917" y="25175"/>
                    <a:pt x="15231" y="24324"/>
                    <a:pt x="13713" y="23165"/>
                  </a:cubicBezTo>
                  <a:cubicBezTo>
                    <a:pt x="14568" y="22151"/>
                    <a:pt x="15360" y="21043"/>
                    <a:pt x="16088" y="19871"/>
                  </a:cubicBezTo>
                  <a:cubicBezTo>
                    <a:pt x="18051" y="19491"/>
                    <a:pt x="20110" y="18889"/>
                    <a:pt x="21947" y="18034"/>
                  </a:cubicBezTo>
                  <a:close/>
                  <a:moveTo>
                    <a:pt x="4592" y="19903"/>
                  </a:moveTo>
                  <a:lnTo>
                    <a:pt x="5067" y="19998"/>
                  </a:lnTo>
                  <a:cubicBezTo>
                    <a:pt x="6651" y="20314"/>
                    <a:pt x="8329" y="20473"/>
                    <a:pt x="9976" y="20473"/>
                  </a:cubicBezTo>
                  <a:cubicBezTo>
                    <a:pt x="10736" y="21328"/>
                    <a:pt x="11749" y="22341"/>
                    <a:pt x="12921" y="23260"/>
                  </a:cubicBezTo>
                  <a:cubicBezTo>
                    <a:pt x="11718" y="24685"/>
                    <a:pt x="10324" y="26015"/>
                    <a:pt x="8836" y="27218"/>
                  </a:cubicBezTo>
                  <a:cubicBezTo>
                    <a:pt x="8709" y="26458"/>
                    <a:pt x="8361" y="25761"/>
                    <a:pt x="7759" y="25223"/>
                  </a:cubicBezTo>
                  <a:cubicBezTo>
                    <a:pt x="7201" y="24780"/>
                    <a:pt x="6481" y="24549"/>
                    <a:pt x="5762" y="24549"/>
                  </a:cubicBezTo>
                  <a:cubicBezTo>
                    <a:pt x="5095" y="24549"/>
                    <a:pt x="4429" y="24748"/>
                    <a:pt x="3895" y="25160"/>
                  </a:cubicBezTo>
                  <a:cubicBezTo>
                    <a:pt x="3990" y="23386"/>
                    <a:pt x="4275" y="21581"/>
                    <a:pt x="4592" y="19903"/>
                  </a:cubicBezTo>
                  <a:close/>
                  <a:moveTo>
                    <a:pt x="5764" y="25160"/>
                  </a:moveTo>
                  <a:cubicBezTo>
                    <a:pt x="6321" y="25160"/>
                    <a:pt x="6878" y="25324"/>
                    <a:pt x="7316" y="25666"/>
                  </a:cubicBezTo>
                  <a:cubicBezTo>
                    <a:pt x="7822" y="26015"/>
                    <a:pt x="8139" y="26648"/>
                    <a:pt x="8266" y="27345"/>
                  </a:cubicBezTo>
                  <a:cubicBezTo>
                    <a:pt x="8361" y="28042"/>
                    <a:pt x="8202" y="28738"/>
                    <a:pt x="7791" y="29277"/>
                  </a:cubicBezTo>
                  <a:cubicBezTo>
                    <a:pt x="7279" y="29931"/>
                    <a:pt x="6556" y="30216"/>
                    <a:pt x="5818" y="30216"/>
                  </a:cubicBezTo>
                  <a:cubicBezTo>
                    <a:pt x="5414" y="30216"/>
                    <a:pt x="5005" y="30130"/>
                    <a:pt x="4624" y="29973"/>
                  </a:cubicBezTo>
                  <a:cubicBezTo>
                    <a:pt x="4402" y="29910"/>
                    <a:pt x="4212" y="29783"/>
                    <a:pt x="3990" y="29625"/>
                  </a:cubicBezTo>
                  <a:cubicBezTo>
                    <a:pt x="3927" y="29593"/>
                    <a:pt x="3895" y="29562"/>
                    <a:pt x="3800" y="29562"/>
                  </a:cubicBezTo>
                  <a:cubicBezTo>
                    <a:pt x="3135" y="28548"/>
                    <a:pt x="2945" y="27028"/>
                    <a:pt x="3832" y="25983"/>
                  </a:cubicBezTo>
                  <a:cubicBezTo>
                    <a:pt x="4299" y="25444"/>
                    <a:pt x="5032" y="25160"/>
                    <a:pt x="5764" y="25160"/>
                  </a:cubicBezTo>
                  <a:close/>
                  <a:moveTo>
                    <a:pt x="4655" y="0"/>
                  </a:moveTo>
                  <a:cubicBezTo>
                    <a:pt x="4572" y="0"/>
                    <a:pt x="4487" y="5"/>
                    <a:pt x="4402" y="15"/>
                  </a:cubicBezTo>
                  <a:cubicBezTo>
                    <a:pt x="2882" y="141"/>
                    <a:pt x="1520" y="1756"/>
                    <a:pt x="1900" y="3245"/>
                  </a:cubicBezTo>
                  <a:cubicBezTo>
                    <a:pt x="1932" y="3340"/>
                    <a:pt x="1995" y="3403"/>
                    <a:pt x="2059" y="3403"/>
                  </a:cubicBezTo>
                  <a:cubicBezTo>
                    <a:pt x="2059" y="4132"/>
                    <a:pt x="2470" y="4638"/>
                    <a:pt x="2977" y="4955"/>
                  </a:cubicBezTo>
                  <a:lnTo>
                    <a:pt x="2977" y="4987"/>
                  </a:lnTo>
                  <a:cubicBezTo>
                    <a:pt x="3199" y="7362"/>
                    <a:pt x="3800" y="9705"/>
                    <a:pt x="4687" y="11922"/>
                  </a:cubicBezTo>
                  <a:cubicBezTo>
                    <a:pt x="2217" y="13062"/>
                    <a:pt x="0" y="14899"/>
                    <a:pt x="1267" y="17654"/>
                  </a:cubicBezTo>
                  <a:cubicBezTo>
                    <a:pt x="1742" y="18763"/>
                    <a:pt x="2819" y="19364"/>
                    <a:pt x="3959" y="19713"/>
                  </a:cubicBezTo>
                  <a:cubicBezTo>
                    <a:pt x="3579" y="21549"/>
                    <a:pt x="3325" y="23418"/>
                    <a:pt x="3199" y="25255"/>
                  </a:cubicBezTo>
                  <a:cubicBezTo>
                    <a:pt x="3199" y="25413"/>
                    <a:pt x="3294" y="25540"/>
                    <a:pt x="3420" y="25571"/>
                  </a:cubicBezTo>
                  <a:cubicBezTo>
                    <a:pt x="2375" y="26775"/>
                    <a:pt x="2407" y="28675"/>
                    <a:pt x="3515" y="29783"/>
                  </a:cubicBezTo>
                  <a:cubicBezTo>
                    <a:pt x="3579" y="29815"/>
                    <a:pt x="3579" y="29815"/>
                    <a:pt x="3610" y="29815"/>
                  </a:cubicBezTo>
                  <a:lnTo>
                    <a:pt x="3610" y="29910"/>
                  </a:lnTo>
                  <a:lnTo>
                    <a:pt x="3642" y="29910"/>
                  </a:lnTo>
                  <a:cubicBezTo>
                    <a:pt x="3642" y="29973"/>
                    <a:pt x="3642" y="30037"/>
                    <a:pt x="3737" y="30068"/>
                  </a:cubicBezTo>
                  <a:cubicBezTo>
                    <a:pt x="4312" y="30572"/>
                    <a:pt x="5057" y="30820"/>
                    <a:pt x="5803" y="30820"/>
                  </a:cubicBezTo>
                  <a:cubicBezTo>
                    <a:pt x="6699" y="30820"/>
                    <a:pt x="7597" y="30461"/>
                    <a:pt x="8202" y="29752"/>
                  </a:cubicBezTo>
                  <a:cubicBezTo>
                    <a:pt x="8677" y="29182"/>
                    <a:pt x="8899" y="28422"/>
                    <a:pt x="8899" y="27693"/>
                  </a:cubicBezTo>
                  <a:cubicBezTo>
                    <a:pt x="10578" y="26458"/>
                    <a:pt x="12066" y="25065"/>
                    <a:pt x="13428" y="23513"/>
                  </a:cubicBezTo>
                  <a:cubicBezTo>
                    <a:pt x="15116" y="24769"/>
                    <a:pt x="17072" y="25783"/>
                    <a:pt x="18919" y="25783"/>
                  </a:cubicBezTo>
                  <a:cubicBezTo>
                    <a:pt x="20051" y="25783"/>
                    <a:pt x="21142" y="25402"/>
                    <a:pt x="22105" y="24463"/>
                  </a:cubicBezTo>
                  <a:cubicBezTo>
                    <a:pt x="23942" y="22690"/>
                    <a:pt x="23593" y="20156"/>
                    <a:pt x="22580" y="17718"/>
                  </a:cubicBezTo>
                  <a:cubicBezTo>
                    <a:pt x="23910" y="16989"/>
                    <a:pt x="25177" y="16166"/>
                    <a:pt x="26159" y="15089"/>
                  </a:cubicBezTo>
                  <a:cubicBezTo>
                    <a:pt x="27425" y="14962"/>
                    <a:pt x="28502" y="13791"/>
                    <a:pt x="28471" y="12492"/>
                  </a:cubicBezTo>
                  <a:cubicBezTo>
                    <a:pt x="28439" y="11178"/>
                    <a:pt x="27357" y="9895"/>
                    <a:pt x="25987" y="9895"/>
                  </a:cubicBezTo>
                  <a:cubicBezTo>
                    <a:pt x="25970" y="9895"/>
                    <a:pt x="25954" y="9895"/>
                    <a:pt x="25937" y="9895"/>
                  </a:cubicBezTo>
                  <a:cubicBezTo>
                    <a:pt x="25462" y="9895"/>
                    <a:pt x="25019" y="10117"/>
                    <a:pt x="24639" y="10370"/>
                  </a:cubicBezTo>
                  <a:cubicBezTo>
                    <a:pt x="24639" y="10275"/>
                    <a:pt x="24544" y="10149"/>
                    <a:pt x="24385" y="10149"/>
                  </a:cubicBezTo>
                  <a:cubicBezTo>
                    <a:pt x="22928" y="9864"/>
                    <a:pt x="21472" y="9705"/>
                    <a:pt x="19983" y="9579"/>
                  </a:cubicBezTo>
                  <a:cubicBezTo>
                    <a:pt x="20110" y="8882"/>
                    <a:pt x="20237" y="8122"/>
                    <a:pt x="20268" y="7425"/>
                  </a:cubicBezTo>
                  <a:cubicBezTo>
                    <a:pt x="20458" y="5398"/>
                    <a:pt x="20870" y="2358"/>
                    <a:pt x="19128" y="838"/>
                  </a:cubicBezTo>
                  <a:cubicBezTo>
                    <a:pt x="18509" y="307"/>
                    <a:pt x="17779" y="94"/>
                    <a:pt x="17028" y="94"/>
                  </a:cubicBezTo>
                  <a:cubicBezTo>
                    <a:pt x="15898" y="94"/>
                    <a:pt x="14721" y="577"/>
                    <a:pt x="13808" y="1186"/>
                  </a:cubicBezTo>
                  <a:cubicBezTo>
                    <a:pt x="12763" y="1915"/>
                    <a:pt x="11844" y="2865"/>
                    <a:pt x="11021" y="3878"/>
                  </a:cubicBezTo>
                  <a:cubicBezTo>
                    <a:pt x="9912" y="3213"/>
                    <a:pt x="8677" y="2706"/>
                    <a:pt x="7379" y="2358"/>
                  </a:cubicBezTo>
                  <a:lnTo>
                    <a:pt x="7221" y="2358"/>
                  </a:lnTo>
                  <a:cubicBezTo>
                    <a:pt x="6983" y="1109"/>
                    <a:pt x="5935" y="0"/>
                    <a:pt x="4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793641" y="1568339"/>
              <a:ext cx="60544" cy="85446"/>
            </a:xfrm>
            <a:custGeom>
              <a:avLst/>
              <a:gdLst/>
              <a:ahLst/>
              <a:cxnLst/>
              <a:rect l="l" t="t" r="r" b="b"/>
              <a:pathLst>
                <a:path w="1838" h="2594" extrusionOk="0">
                  <a:moveTo>
                    <a:pt x="1575" y="0"/>
                  </a:moveTo>
                  <a:cubicBezTo>
                    <a:pt x="1559" y="0"/>
                    <a:pt x="1542" y="7"/>
                    <a:pt x="1521" y="28"/>
                  </a:cubicBezTo>
                  <a:cubicBezTo>
                    <a:pt x="1046" y="60"/>
                    <a:pt x="666" y="345"/>
                    <a:pt x="381" y="757"/>
                  </a:cubicBezTo>
                  <a:cubicBezTo>
                    <a:pt x="64" y="1295"/>
                    <a:pt x="1" y="1929"/>
                    <a:pt x="159" y="2435"/>
                  </a:cubicBezTo>
                  <a:cubicBezTo>
                    <a:pt x="191" y="2562"/>
                    <a:pt x="317" y="2594"/>
                    <a:pt x="412" y="2594"/>
                  </a:cubicBezTo>
                  <a:cubicBezTo>
                    <a:pt x="539" y="2562"/>
                    <a:pt x="634" y="2435"/>
                    <a:pt x="571" y="2309"/>
                  </a:cubicBezTo>
                  <a:cubicBezTo>
                    <a:pt x="349" y="1390"/>
                    <a:pt x="1014" y="757"/>
                    <a:pt x="1647" y="567"/>
                  </a:cubicBezTo>
                  <a:cubicBezTo>
                    <a:pt x="1774" y="535"/>
                    <a:pt x="1837" y="408"/>
                    <a:pt x="1806" y="250"/>
                  </a:cubicBezTo>
                  <a:cubicBezTo>
                    <a:pt x="1774" y="123"/>
                    <a:pt x="1742" y="60"/>
                    <a:pt x="1647" y="28"/>
                  </a:cubicBezTo>
                  <a:cubicBezTo>
                    <a:pt x="1626" y="28"/>
                    <a:pt x="1605" y="0"/>
                    <a:pt x="1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3"/>
          <p:cNvGrpSpPr/>
          <p:nvPr/>
        </p:nvGrpSpPr>
        <p:grpSpPr>
          <a:xfrm>
            <a:off x="381844" y="505858"/>
            <a:ext cx="1159027" cy="1147926"/>
            <a:chOff x="381844" y="505858"/>
            <a:chExt cx="1159027" cy="1147926"/>
          </a:xfrm>
        </p:grpSpPr>
        <p:sp>
          <p:nvSpPr>
            <p:cNvPr id="157" name="Google Shape;157;p13"/>
            <p:cNvSpPr/>
            <p:nvPr/>
          </p:nvSpPr>
          <p:spPr>
            <a:xfrm>
              <a:off x="381844" y="505858"/>
              <a:ext cx="1159027" cy="1147926"/>
            </a:xfrm>
            <a:custGeom>
              <a:avLst/>
              <a:gdLst/>
              <a:ahLst/>
              <a:cxnLst/>
              <a:rect l="l" t="t" r="r" b="b"/>
              <a:pathLst>
                <a:path w="35186" h="34849" extrusionOk="0">
                  <a:moveTo>
                    <a:pt x="31225" y="512"/>
                  </a:moveTo>
                  <a:cubicBezTo>
                    <a:pt x="31972" y="512"/>
                    <a:pt x="32748" y="793"/>
                    <a:pt x="33412" y="1449"/>
                  </a:cubicBezTo>
                  <a:cubicBezTo>
                    <a:pt x="34425" y="2399"/>
                    <a:pt x="34615" y="3887"/>
                    <a:pt x="33950" y="5123"/>
                  </a:cubicBezTo>
                  <a:cubicBezTo>
                    <a:pt x="33427" y="6074"/>
                    <a:pt x="32369" y="6810"/>
                    <a:pt x="31311" y="6810"/>
                  </a:cubicBezTo>
                  <a:cubicBezTo>
                    <a:pt x="30959" y="6810"/>
                    <a:pt x="30608" y="6729"/>
                    <a:pt x="30277" y="6548"/>
                  </a:cubicBezTo>
                  <a:cubicBezTo>
                    <a:pt x="30530" y="6263"/>
                    <a:pt x="30815" y="5946"/>
                    <a:pt x="31132" y="5693"/>
                  </a:cubicBezTo>
                  <a:cubicBezTo>
                    <a:pt x="31290" y="5534"/>
                    <a:pt x="31163" y="5376"/>
                    <a:pt x="31068" y="5281"/>
                  </a:cubicBezTo>
                  <a:cubicBezTo>
                    <a:pt x="31096" y="4723"/>
                    <a:pt x="30632" y="4140"/>
                    <a:pt x="30087" y="4140"/>
                  </a:cubicBezTo>
                  <a:cubicBezTo>
                    <a:pt x="30014" y="4140"/>
                    <a:pt x="29940" y="4150"/>
                    <a:pt x="29865" y="4173"/>
                  </a:cubicBezTo>
                  <a:cubicBezTo>
                    <a:pt x="29802" y="4204"/>
                    <a:pt x="29802" y="4204"/>
                    <a:pt x="29738" y="4268"/>
                  </a:cubicBezTo>
                  <a:cubicBezTo>
                    <a:pt x="29710" y="4239"/>
                    <a:pt x="29681" y="4223"/>
                    <a:pt x="29650" y="4223"/>
                  </a:cubicBezTo>
                  <a:cubicBezTo>
                    <a:pt x="29611" y="4223"/>
                    <a:pt x="29569" y="4247"/>
                    <a:pt x="29516" y="4299"/>
                  </a:cubicBezTo>
                  <a:cubicBezTo>
                    <a:pt x="29233" y="4519"/>
                    <a:pt x="28919" y="4802"/>
                    <a:pt x="28667" y="5085"/>
                  </a:cubicBezTo>
                  <a:lnTo>
                    <a:pt x="28667" y="5085"/>
                  </a:lnTo>
                  <a:cubicBezTo>
                    <a:pt x="28693" y="5052"/>
                    <a:pt x="28691" y="4994"/>
                    <a:pt x="28661" y="4964"/>
                  </a:cubicBezTo>
                  <a:cubicBezTo>
                    <a:pt x="27312" y="2661"/>
                    <a:pt x="29158" y="512"/>
                    <a:pt x="31225" y="512"/>
                  </a:cubicBezTo>
                  <a:close/>
                  <a:moveTo>
                    <a:pt x="29928" y="4521"/>
                  </a:moveTo>
                  <a:cubicBezTo>
                    <a:pt x="30403" y="4616"/>
                    <a:pt x="30752" y="4901"/>
                    <a:pt x="30752" y="5376"/>
                  </a:cubicBezTo>
                  <a:cubicBezTo>
                    <a:pt x="28598" y="7434"/>
                    <a:pt x="26128" y="9493"/>
                    <a:pt x="24418" y="11931"/>
                  </a:cubicBezTo>
                  <a:cubicBezTo>
                    <a:pt x="24133" y="11615"/>
                    <a:pt x="23816" y="11330"/>
                    <a:pt x="23468" y="11108"/>
                  </a:cubicBezTo>
                  <a:cubicBezTo>
                    <a:pt x="25685" y="9050"/>
                    <a:pt x="27711" y="6706"/>
                    <a:pt x="29865" y="4616"/>
                  </a:cubicBezTo>
                  <a:cubicBezTo>
                    <a:pt x="29865" y="4584"/>
                    <a:pt x="29928" y="4584"/>
                    <a:pt x="29928" y="4521"/>
                  </a:cubicBezTo>
                  <a:close/>
                  <a:moveTo>
                    <a:pt x="6686" y="12087"/>
                  </a:moveTo>
                  <a:cubicBezTo>
                    <a:pt x="6747" y="12087"/>
                    <a:pt x="6810" y="12098"/>
                    <a:pt x="6873" y="12121"/>
                  </a:cubicBezTo>
                  <a:lnTo>
                    <a:pt x="6905" y="12121"/>
                  </a:lnTo>
                  <a:cubicBezTo>
                    <a:pt x="9375" y="12976"/>
                    <a:pt x="11908" y="13515"/>
                    <a:pt x="14474" y="13673"/>
                  </a:cubicBezTo>
                  <a:cubicBezTo>
                    <a:pt x="14474" y="13800"/>
                    <a:pt x="14505" y="13927"/>
                    <a:pt x="14569" y="13958"/>
                  </a:cubicBezTo>
                  <a:cubicBezTo>
                    <a:pt x="14442" y="14307"/>
                    <a:pt x="14347" y="14623"/>
                    <a:pt x="14284" y="14972"/>
                  </a:cubicBezTo>
                  <a:cubicBezTo>
                    <a:pt x="14284" y="14940"/>
                    <a:pt x="14284" y="14940"/>
                    <a:pt x="14252" y="14940"/>
                  </a:cubicBezTo>
                  <a:cubicBezTo>
                    <a:pt x="11560" y="14402"/>
                    <a:pt x="8900" y="13800"/>
                    <a:pt x="6240" y="13071"/>
                  </a:cubicBezTo>
                  <a:lnTo>
                    <a:pt x="6113" y="13071"/>
                  </a:lnTo>
                  <a:lnTo>
                    <a:pt x="6113" y="13008"/>
                  </a:lnTo>
                  <a:cubicBezTo>
                    <a:pt x="5919" y="12620"/>
                    <a:pt x="6259" y="12087"/>
                    <a:pt x="6686" y="12087"/>
                  </a:cubicBezTo>
                  <a:close/>
                  <a:moveTo>
                    <a:pt x="4932" y="9392"/>
                  </a:moveTo>
                  <a:cubicBezTo>
                    <a:pt x="6310" y="9392"/>
                    <a:pt x="7551" y="10380"/>
                    <a:pt x="7665" y="11805"/>
                  </a:cubicBezTo>
                  <a:cubicBezTo>
                    <a:pt x="7316" y="11741"/>
                    <a:pt x="7000" y="11615"/>
                    <a:pt x="6651" y="11456"/>
                  </a:cubicBezTo>
                  <a:cubicBezTo>
                    <a:pt x="6621" y="11448"/>
                    <a:pt x="6593" y="11444"/>
                    <a:pt x="6565" y="11444"/>
                  </a:cubicBezTo>
                  <a:cubicBezTo>
                    <a:pt x="6391" y="11444"/>
                    <a:pt x="6280" y="11604"/>
                    <a:pt x="6335" y="11741"/>
                  </a:cubicBezTo>
                  <a:cubicBezTo>
                    <a:pt x="5796" y="11963"/>
                    <a:pt x="5480" y="12691"/>
                    <a:pt x="5891" y="13166"/>
                  </a:cubicBezTo>
                  <a:cubicBezTo>
                    <a:pt x="5891" y="13198"/>
                    <a:pt x="5923" y="13198"/>
                    <a:pt x="5955" y="13198"/>
                  </a:cubicBezTo>
                  <a:cubicBezTo>
                    <a:pt x="5923" y="13325"/>
                    <a:pt x="5955" y="13515"/>
                    <a:pt x="6113" y="13547"/>
                  </a:cubicBezTo>
                  <a:cubicBezTo>
                    <a:pt x="6588" y="13705"/>
                    <a:pt x="7063" y="13863"/>
                    <a:pt x="7538" y="13990"/>
                  </a:cubicBezTo>
                  <a:cubicBezTo>
                    <a:pt x="6707" y="14883"/>
                    <a:pt x="5636" y="15416"/>
                    <a:pt x="4384" y="15416"/>
                  </a:cubicBezTo>
                  <a:cubicBezTo>
                    <a:pt x="4349" y="15416"/>
                    <a:pt x="4312" y="15416"/>
                    <a:pt x="4276" y="15415"/>
                  </a:cubicBezTo>
                  <a:cubicBezTo>
                    <a:pt x="2471" y="15383"/>
                    <a:pt x="254" y="14022"/>
                    <a:pt x="1299" y="11963"/>
                  </a:cubicBezTo>
                  <a:cubicBezTo>
                    <a:pt x="1933" y="10760"/>
                    <a:pt x="3073" y="9683"/>
                    <a:pt x="4466" y="9430"/>
                  </a:cubicBezTo>
                  <a:cubicBezTo>
                    <a:pt x="4622" y="9404"/>
                    <a:pt x="4778" y="9392"/>
                    <a:pt x="4932" y="9392"/>
                  </a:cubicBezTo>
                  <a:close/>
                  <a:moveTo>
                    <a:pt x="19645" y="10691"/>
                  </a:moveTo>
                  <a:cubicBezTo>
                    <a:pt x="21293" y="10691"/>
                    <a:pt x="22969" y="11229"/>
                    <a:pt x="23911" y="12185"/>
                  </a:cubicBezTo>
                  <a:cubicBezTo>
                    <a:pt x="25811" y="14148"/>
                    <a:pt x="26160" y="17568"/>
                    <a:pt x="24228" y="19627"/>
                  </a:cubicBezTo>
                  <a:cubicBezTo>
                    <a:pt x="23145" y="20810"/>
                    <a:pt x="21542" y="21498"/>
                    <a:pt x="19949" y="21498"/>
                  </a:cubicBezTo>
                  <a:cubicBezTo>
                    <a:pt x="19026" y="21498"/>
                    <a:pt x="18106" y="21267"/>
                    <a:pt x="17292" y="20767"/>
                  </a:cubicBezTo>
                  <a:cubicBezTo>
                    <a:pt x="14949" y="19342"/>
                    <a:pt x="14189" y="16428"/>
                    <a:pt x="14949" y="13927"/>
                  </a:cubicBezTo>
                  <a:cubicBezTo>
                    <a:pt x="14949" y="13895"/>
                    <a:pt x="14980" y="13832"/>
                    <a:pt x="14980" y="13800"/>
                  </a:cubicBezTo>
                  <a:cubicBezTo>
                    <a:pt x="15044" y="13768"/>
                    <a:pt x="15044" y="13737"/>
                    <a:pt x="15044" y="13673"/>
                  </a:cubicBezTo>
                  <a:lnTo>
                    <a:pt x="15044" y="13642"/>
                  </a:lnTo>
                  <a:lnTo>
                    <a:pt x="15044" y="13610"/>
                  </a:lnTo>
                  <a:cubicBezTo>
                    <a:pt x="15453" y="11579"/>
                    <a:pt x="17526" y="10691"/>
                    <a:pt x="19645" y="10691"/>
                  </a:cubicBezTo>
                  <a:close/>
                  <a:moveTo>
                    <a:pt x="22359" y="21527"/>
                  </a:moveTo>
                  <a:cubicBezTo>
                    <a:pt x="23151" y="24219"/>
                    <a:pt x="24101" y="26974"/>
                    <a:pt x="25209" y="29571"/>
                  </a:cubicBezTo>
                  <a:cubicBezTo>
                    <a:pt x="25146" y="29571"/>
                    <a:pt x="25114" y="29603"/>
                    <a:pt x="25114" y="29634"/>
                  </a:cubicBezTo>
                  <a:cubicBezTo>
                    <a:pt x="25064" y="29936"/>
                    <a:pt x="24755" y="30157"/>
                    <a:pt x="24440" y="30157"/>
                  </a:cubicBezTo>
                  <a:cubicBezTo>
                    <a:pt x="24358" y="30157"/>
                    <a:pt x="24275" y="30142"/>
                    <a:pt x="24196" y="30109"/>
                  </a:cubicBezTo>
                  <a:cubicBezTo>
                    <a:pt x="23341" y="27291"/>
                    <a:pt x="21916" y="24599"/>
                    <a:pt x="20807" y="21907"/>
                  </a:cubicBezTo>
                  <a:cubicBezTo>
                    <a:pt x="21314" y="21844"/>
                    <a:pt x="21853" y="21717"/>
                    <a:pt x="22359" y="21527"/>
                  </a:cubicBezTo>
                  <a:close/>
                  <a:moveTo>
                    <a:pt x="23309" y="28874"/>
                  </a:moveTo>
                  <a:cubicBezTo>
                    <a:pt x="23499" y="29223"/>
                    <a:pt x="23689" y="29603"/>
                    <a:pt x="23943" y="29951"/>
                  </a:cubicBezTo>
                  <a:cubicBezTo>
                    <a:pt x="23848" y="29951"/>
                    <a:pt x="23816" y="30014"/>
                    <a:pt x="23848" y="30109"/>
                  </a:cubicBezTo>
                  <a:cubicBezTo>
                    <a:pt x="24023" y="30347"/>
                    <a:pt x="24277" y="30451"/>
                    <a:pt x="24537" y="30451"/>
                  </a:cubicBezTo>
                  <a:cubicBezTo>
                    <a:pt x="24933" y="30451"/>
                    <a:pt x="25341" y="30207"/>
                    <a:pt x="25495" y="29824"/>
                  </a:cubicBezTo>
                  <a:cubicBezTo>
                    <a:pt x="25507" y="29828"/>
                    <a:pt x="25520" y="29830"/>
                    <a:pt x="25534" y="29830"/>
                  </a:cubicBezTo>
                  <a:cubicBezTo>
                    <a:pt x="25627" y="29830"/>
                    <a:pt x="25744" y="29741"/>
                    <a:pt x="25716" y="29603"/>
                  </a:cubicBezTo>
                  <a:cubicBezTo>
                    <a:pt x="25653" y="29381"/>
                    <a:pt x="25590" y="29191"/>
                    <a:pt x="25526" y="29001"/>
                  </a:cubicBezTo>
                  <a:lnTo>
                    <a:pt x="25526" y="29001"/>
                  </a:lnTo>
                  <a:cubicBezTo>
                    <a:pt x="28465" y="30339"/>
                    <a:pt x="26832" y="34324"/>
                    <a:pt x="24092" y="34324"/>
                  </a:cubicBezTo>
                  <a:cubicBezTo>
                    <a:pt x="23849" y="34324"/>
                    <a:pt x="23598" y="34293"/>
                    <a:pt x="23341" y="34226"/>
                  </a:cubicBezTo>
                  <a:cubicBezTo>
                    <a:pt x="21979" y="33910"/>
                    <a:pt x="21061" y="32643"/>
                    <a:pt x="21441" y="31249"/>
                  </a:cubicBezTo>
                  <a:cubicBezTo>
                    <a:pt x="21694" y="30236"/>
                    <a:pt x="22486" y="29476"/>
                    <a:pt x="23309" y="28874"/>
                  </a:cubicBezTo>
                  <a:close/>
                  <a:moveTo>
                    <a:pt x="31131" y="0"/>
                  </a:moveTo>
                  <a:cubicBezTo>
                    <a:pt x="30398" y="0"/>
                    <a:pt x="29674" y="237"/>
                    <a:pt x="29073" y="752"/>
                  </a:cubicBezTo>
                  <a:cubicBezTo>
                    <a:pt x="27648" y="1797"/>
                    <a:pt x="27395" y="3729"/>
                    <a:pt x="28440" y="5186"/>
                  </a:cubicBezTo>
                  <a:cubicBezTo>
                    <a:pt x="28503" y="5218"/>
                    <a:pt x="28535" y="5218"/>
                    <a:pt x="28566" y="5218"/>
                  </a:cubicBezTo>
                  <a:cubicBezTo>
                    <a:pt x="26666" y="6991"/>
                    <a:pt x="24766" y="8860"/>
                    <a:pt x="23309" y="10950"/>
                  </a:cubicBezTo>
                  <a:cubicBezTo>
                    <a:pt x="22418" y="10399"/>
                    <a:pt x="21194" y="10113"/>
                    <a:pt x="19942" y="10113"/>
                  </a:cubicBezTo>
                  <a:cubicBezTo>
                    <a:pt x="17590" y="10113"/>
                    <a:pt x="15138" y="11123"/>
                    <a:pt x="14600" y="13293"/>
                  </a:cubicBezTo>
                  <a:cubicBezTo>
                    <a:pt x="12415" y="12976"/>
                    <a:pt x="10325" y="12565"/>
                    <a:pt x="8235" y="11995"/>
                  </a:cubicBezTo>
                  <a:cubicBezTo>
                    <a:pt x="8235" y="10285"/>
                    <a:pt x="6810" y="8923"/>
                    <a:pt x="5131" y="8860"/>
                  </a:cubicBezTo>
                  <a:cubicBezTo>
                    <a:pt x="5058" y="8855"/>
                    <a:pt x="4986" y="8852"/>
                    <a:pt x="4914" y="8852"/>
                  </a:cubicBezTo>
                  <a:cubicBezTo>
                    <a:pt x="3067" y="8852"/>
                    <a:pt x="1399" y="10382"/>
                    <a:pt x="698" y="12058"/>
                  </a:cubicBezTo>
                  <a:cubicBezTo>
                    <a:pt x="1" y="13895"/>
                    <a:pt x="1521" y="15415"/>
                    <a:pt x="3231" y="15827"/>
                  </a:cubicBezTo>
                  <a:cubicBezTo>
                    <a:pt x="3603" y="15920"/>
                    <a:pt x="3984" y="15965"/>
                    <a:pt x="4362" y="15965"/>
                  </a:cubicBezTo>
                  <a:cubicBezTo>
                    <a:pt x="5788" y="15965"/>
                    <a:pt x="7187" y="15318"/>
                    <a:pt x="8013" y="14117"/>
                  </a:cubicBezTo>
                  <a:cubicBezTo>
                    <a:pt x="10072" y="14687"/>
                    <a:pt x="12193" y="15067"/>
                    <a:pt x="14284" y="15320"/>
                  </a:cubicBezTo>
                  <a:lnTo>
                    <a:pt x="14347" y="15320"/>
                  </a:lnTo>
                  <a:cubicBezTo>
                    <a:pt x="14094" y="17758"/>
                    <a:pt x="15265" y="20292"/>
                    <a:pt x="17514" y="21432"/>
                  </a:cubicBezTo>
                  <a:cubicBezTo>
                    <a:pt x="18290" y="21820"/>
                    <a:pt x="19163" y="22014"/>
                    <a:pt x="20048" y="22014"/>
                  </a:cubicBezTo>
                  <a:cubicBezTo>
                    <a:pt x="20174" y="22014"/>
                    <a:pt x="20301" y="22010"/>
                    <a:pt x="20427" y="22002"/>
                  </a:cubicBezTo>
                  <a:lnTo>
                    <a:pt x="20427" y="22034"/>
                  </a:lnTo>
                  <a:cubicBezTo>
                    <a:pt x="21251" y="24187"/>
                    <a:pt x="22074" y="26467"/>
                    <a:pt x="23183" y="28558"/>
                  </a:cubicBezTo>
                  <a:cubicBezTo>
                    <a:pt x="21948" y="29191"/>
                    <a:pt x="20903" y="30458"/>
                    <a:pt x="20903" y="31883"/>
                  </a:cubicBezTo>
                  <a:cubicBezTo>
                    <a:pt x="20839" y="33466"/>
                    <a:pt x="22233" y="34670"/>
                    <a:pt x="23753" y="34828"/>
                  </a:cubicBezTo>
                  <a:cubicBezTo>
                    <a:pt x="23880" y="34842"/>
                    <a:pt x="24006" y="34848"/>
                    <a:pt x="24129" y="34848"/>
                  </a:cubicBezTo>
                  <a:cubicBezTo>
                    <a:pt x="27436" y="34848"/>
                    <a:pt x="29167" y="30084"/>
                    <a:pt x="25748" y="28558"/>
                  </a:cubicBezTo>
                  <a:cubicBezTo>
                    <a:pt x="25705" y="28541"/>
                    <a:pt x="25668" y="28533"/>
                    <a:pt x="25633" y="28533"/>
                  </a:cubicBezTo>
                  <a:cubicBezTo>
                    <a:pt x="25539" y="28533"/>
                    <a:pt x="25469" y="28592"/>
                    <a:pt x="25400" y="28684"/>
                  </a:cubicBezTo>
                  <a:cubicBezTo>
                    <a:pt x="24608" y="26246"/>
                    <a:pt x="23658" y="23744"/>
                    <a:pt x="22644" y="21400"/>
                  </a:cubicBezTo>
                  <a:cubicBezTo>
                    <a:pt x="23753" y="20925"/>
                    <a:pt x="24703" y="20102"/>
                    <a:pt x="25336" y="19025"/>
                  </a:cubicBezTo>
                  <a:cubicBezTo>
                    <a:pt x="26603" y="16840"/>
                    <a:pt x="26160" y="13927"/>
                    <a:pt x="24544" y="12058"/>
                  </a:cubicBezTo>
                  <a:cubicBezTo>
                    <a:pt x="26476" y="10538"/>
                    <a:pt x="28186" y="8638"/>
                    <a:pt x="29928" y="6864"/>
                  </a:cubicBezTo>
                  <a:cubicBezTo>
                    <a:pt x="30369" y="7152"/>
                    <a:pt x="30851" y="7280"/>
                    <a:pt x="31334" y="7280"/>
                  </a:cubicBezTo>
                  <a:cubicBezTo>
                    <a:pt x="32445" y="7280"/>
                    <a:pt x="33563" y="6601"/>
                    <a:pt x="34204" y="5629"/>
                  </a:cubicBezTo>
                  <a:cubicBezTo>
                    <a:pt x="35185" y="4141"/>
                    <a:pt x="34995" y="2209"/>
                    <a:pt x="33633" y="974"/>
                  </a:cubicBezTo>
                  <a:cubicBezTo>
                    <a:pt x="32922" y="349"/>
                    <a:pt x="32020" y="0"/>
                    <a:pt x="31131"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1281501" y="522690"/>
              <a:ext cx="240594" cy="207094"/>
            </a:xfrm>
            <a:custGeom>
              <a:avLst/>
              <a:gdLst/>
              <a:ahLst/>
              <a:cxnLst/>
              <a:rect l="l" t="t" r="r" b="b"/>
              <a:pathLst>
                <a:path w="7304" h="6287" extrusionOk="0">
                  <a:moveTo>
                    <a:pt x="5229" y="1897"/>
                  </a:moveTo>
                  <a:cubicBezTo>
                    <a:pt x="5270" y="1897"/>
                    <a:pt x="5309" y="1913"/>
                    <a:pt x="5340" y="1951"/>
                  </a:cubicBezTo>
                  <a:cubicBezTo>
                    <a:pt x="5815" y="2490"/>
                    <a:pt x="5783" y="3281"/>
                    <a:pt x="5340" y="3820"/>
                  </a:cubicBezTo>
                  <a:cubicBezTo>
                    <a:pt x="5307" y="3852"/>
                    <a:pt x="5271" y="3866"/>
                    <a:pt x="5236" y="3866"/>
                  </a:cubicBezTo>
                  <a:cubicBezTo>
                    <a:pt x="5133" y="3866"/>
                    <a:pt x="5039" y="3748"/>
                    <a:pt x="5086" y="3630"/>
                  </a:cubicBezTo>
                  <a:cubicBezTo>
                    <a:pt x="5403" y="3155"/>
                    <a:pt x="5371" y="2648"/>
                    <a:pt x="5055" y="2205"/>
                  </a:cubicBezTo>
                  <a:cubicBezTo>
                    <a:pt x="4958" y="2060"/>
                    <a:pt x="5100" y="1897"/>
                    <a:pt x="5229" y="1897"/>
                  </a:cubicBezTo>
                  <a:close/>
                  <a:moveTo>
                    <a:pt x="5977" y="2473"/>
                  </a:moveTo>
                  <a:cubicBezTo>
                    <a:pt x="6037" y="2473"/>
                    <a:pt x="6098" y="2498"/>
                    <a:pt x="6131" y="2553"/>
                  </a:cubicBezTo>
                  <a:cubicBezTo>
                    <a:pt x="6575" y="3218"/>
                    <a:pt x="6290" y="4168"/>
                    <a:pt x="5688" y="4707"/>
                  </a:cubicBezTo>
                  <a:cubicBezTo>
                    <a:pt x="5664" y="4724"/>
                    <a:pt x="5638" y="4732"/>
                    <a:pt x="5612" y="4732"/>
                  </a:cubicBezTo>
                  <a:cubicBezTo>
                    <a:pt x="5501" y="4732"/>
                    <a:pt x="5395" y="4588"/>
                    <a:pt x="5498" y="4485"/>
                  </a:cubicBezTo>
                  <a:cubicBezTo>
                    <a:pt x="6036" y="3978"/>
                    <a:pt x="6036" y="3313"/>
                    <a:pt x="5815" y="2680"/>
                  </a:cubicBezTo>
                  <a:cubicBezTo>
                    <a:pt x="5753" y="2556"/>
                    <a:pt x="5865" y="2473"/>
                    <a:pt x="5977" y="2473"/>
                  </a:cubicBezTo>
                  <a:close/>
                  <a:moveTo>
                    <a:pt x="3924" y="1"/>
                  </a:moveTo>
                  <a:cubicBezTo>
                    <a:pt x="1862" y="1"/>
                    <a:pt x="1" y="2143"/>
                    <a:pt x="1349" y="4422"/>
                  </a:cubicBezTo>
                  <a:lnTo>
                    <a:pt x="1349" y="4548"/>
                  </a:lnTo>
                  <a:cubicBezTo>
                    <a:pt x="1603" y="4295"/>
                    <a:pt x="1919" y="4010"/>
                    <a:pt x="2204" y="3757"/>
                  </a:cubicBezTo>
                  <a:cubicBezTo>
                    <a:pt x="2274" y="3710"/>
                    <a:pt x="2327" y="3681"/>
                    <a:pt x="2387" y="3681"/>
                  </a:cubicBezTo>
                  <a:cubicBezTo>
                    <a:pt x="2409" y="3681"/>
                    <a:pt x="2432" y="3685"/>
                    <a:pt x="2458" y="3693"/>
                  </a:cubicBezTo>
                  <a:cubicBezTo>
                    <a:pt x="2490" y="3662"/>
                    <a:pt x="2521" y="3630"/>
                    <a:pt x="2553" y="3630"/>
                  </a:cubicBezTo>
                  <a:cubicBezTo>
                    <a:pt x="2617" y="3614"/>
                    <a:pt x="2681" y="3606"/>
                    <a:pt x="2744" y="3606"/>
                  </a:cubicBezTo>
                  <a:cubicBezTo>
                    <a:pt x="3296" y="3606"/>
                    <a:pt x="3756" y="4198"/>
                    <a:pt x="3756" y="4738"/>
                  </a:cubicBezTo>
                  <a:cubicBezTo>
                    <a:pt x="3883" y="4802"/>
                    <a:pt x="3978" y="5023"/>
                    <a:pt x="3820" y="5150"/>
                  </a:cubicBezTo>
                  <a:lnTo>
                    <a:pt x="2965" y="6005"/>
                  </a:lnTo>
                  <a:cubicBezTo>
                    <a:pt x="3305" y="6200"/>
                    <a:pt x="3666" y="6286"/>
                    <a:pt x="4027" y="6286"/>
                  </a:cubicBezTo>
                  <a:cubicBezTo>
                    <a:pt x="5075" y="6286"/>
                    <a:pt x="6120" y="5554"/>
                    <a:pt x="6638" y="4612"/>
                  </a:cubicBezTo>
                  <a:cubicBezTo>
                    <a:pt x="7303" y="3376"/>
                    <a:pt x="7082" y="1920"/>
                    <a:pt x="6100" y="938"/>
                  </a:cubicBezTo>
                  <a:cubicBezTo>
                    <a:pt x="5443" y="281"/>
                    <a:pt x="4670" y="1"/>
                    <a:pt x="3924"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1460234" y="604150"/>
              <a:ext cx="38902" cy="74444"/>
            </a:xfrm>
            <a:custGeom>
              <a:avLst/>
              <a:gdLst/>
              <a:ahLst/>
              <a:cxnLst/>
              <a:rect l="l" t="t" r="r" b="b"/>
              <a:pathLst>
                <a:path w="1181" h="2260" extrusionOk="0">
                  <a:moveTo>
                    <a:pt x="576" y="0"/>
                  </a:moveTo>
                  <a:cubicBezTo>
                    <a:pt x="472" y="0"/>
                    <a:pt x="379" y="83"/>
                    <a:pt x="420" y="207"/>
                  </a:cubicBezTo>
                  <a:cubicBezTo>
                    <a:pt x="674" y="840"/>
                    <a:pt x="610" y="1505"/>
                    <a:pt x="104" y="2012"/>
                  </a:cubicBezTo>
                  <a:cubicBezTo>
                    <a:pt x="1" y="2115"/>
                    <a:pt x="86" y="2259"/>
                    <a:pt x="206" y="2259"/>
                  </a:cubicBezTo>
                  <a:cubicBezTo>
                    <a:pt x="234" y="2259"/>
                    <a:pt x="264" y="2251"/>
                    <a:pt x="294" y="2234"/>
                  </a:cubicBezTo>
                  <a:cubicBezTo>
                    <a:pt x="895" y="1759"/>
                    <a:pt x="1180" y="745"/>
                    <a:pt x="737" y="80"/>
                  </a:cubicBezTo>
                  <a:cubicBezTo>
                    <a:pt x="693" y="25"/>
                    <a:pt x="633" y="0"/>
                    <a:pt x="576"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1444587" y="586099"/>
              <a:ext cx="27439" cy="62915"/>
            </a:xfrm>
            <a:custGeom>
              <a:avLst/>
              <a:gdLst/>
              <a:ahLst/>
              <a:cxnLst/>
              <a:rect l="l" t="t" r="r" b="b"/>
              <a:pathLst>
                <a:path w="833" h="1910" extrusionOk="0">
                  <a:moveTo>
                    <a:pt x="305" y="1"/>
                  </a:moveTo>
                  <a:cubicBezTo>
                    <a:pt x="170" y="1"/>
                    <a:pt x="1" y="151"/>
                    <a:pt x="104" y="280"/>
                  </a:cubicBezTo>
                  <a:cubicBezTo>
                    <a:pt x="420" y="723"/>
                    <a:pt x="452" y="1230"/>
                    <a:pt x="135" y="1673"/>
                  </a:cubicBezTo>
                  <a:cubicBezTo>
                    <a:pt x="88" y="1791"/>
                    <a:pt x="182" y="1909"/>
                    <a:pt x="285" y="1909"/>
                  </a:cubicBezTo>
                  <a:cubicBezTo>
                    <a:pt x="320" y="1909"/>
                    <a:pt x="356" y="1895"/>
                    <a:pt x="389" y="1863"/>
                  </a:cubicBezTo>
                  <a:cubicBezTo>
                    <a:pt x="769" y="1356"/>
                    <a:pt x="832" y="565"/>
                    <a:pt x="389" y="26"/>
                  </a:cubicBezTo>
                  <a:cubicBezTo>
                    <a:pt x="365" y="9"/>
                    <a:pt x="336" y="1"/>
                    <a:pt x="305"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1154847" y="654746"/>
              <a:ext cx="239968" cy="244151"/>
            </a:xfrm>
            <a:custGeom>
              <a:avLst/>
              <a:gdLst/>
              <a:ahLst/>
              <a:cxnLst/>
              <a:rect l="l" t="t" r="r" b="b"/>
              <a:pathLst>
                <a:path w="7285" h="7412" extrusionOk="0">
                  <a:moveTo>
                    <a:pt x="6461" y="1"/>
                  </a:moveTo>
                  <a:cubicBezTo>
                    <a:pt x="6398" y="64"/>
                    <a:pt x="6398" y="64"/>
                    <a:pt x="6398" y="96"/>
                  </a:cubicBezTo>
                  <a:cubicBezTo>
                    <a:pt x="4181" y="2186"/>
                    <a:pt x="2218" y="4530"/>
                    <a:pt x="1" y="6588"/>
                  </a:cubicBezTo>
                  <a:cubicBezTo>
                    <a:pt x="349" y="6810"/>
                    <a:pt x="666" y="7095"/>
                    <a:pt x="951" y="7411"/>
                  </a:cubicBezTo>
                  <a:cubicBezTo>
                    <a:pt x="2629" y="4973"/>
                    <a:pt x="5131" y="2914"/>
                    <a:pt x="7285" y="856"/>
                  </a:cubicBezTo>
                  <a:cubicBezTo>
                    <a:pt x="7285" y="381"/>
                    <a:pt x="6936" y="64"/>
                    <a:pt x="6461"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851272" y="857986"/>
              <a:ext cx="393337" cy="355291"/>
            </a:xfrm>
            <a:custGeom>
              <a:avLst/>
              <a:gdLst/>
              <a:ahLst/>
              <a:cxnLst/>
              <a:rect l="l" t="t" r="r" b="b"/>
              <a:pathLst>
                <a:path w="11941" h="10786" extrusionOk="0">
                  <a:moveTo>
                    <a:pt x="5100" y="386"/>
                  </a:moveTo>
                  <a:cubicBezTo>
                    <a:pt x="5321" y="386"/>
                    <a:pt x="5290" y="703"/>
                    <a:pt x="5100" y="703"/>
                  </a:cubicBezTo>
                  <a:cubicBezTo>
                    <a:pt x="4150" y="766"/>
                    <a:pt x="3358" y="956"/>
                    <a:pt x="2566" y="1526"/>
                  </a:cubicBezTo>
                  <a:cubicBezTo>
                    <a:pt x="2556" y="1530"/>
                    <a:pt x="2546" y="1531"/>
                    <a:pt x="2536" y="1531"/>
                  </a:cubicBezTo>
                  <a:cubicBezTo>
                    <a:pt x="2452" y="1531"/>
                    <a:pt x="2383" y="1425"/>
                    <a:pt x="2439" y="1368"/>
                  </a:cubicBezTo>
                  <a:cubicBezTo>
                    <a:pt x="3200" y="766"/>
                    <a:pt x="4150" y="386"/>
                    <a:pt x="5100" y="386"/>
                  </a:cubicBezTo>
                  <a:close/>
                  <a:moveTo>
                    <a:pt x="4713" y="1208"/>
                  </a:moveTo>
                  <a:cubicBezTo>
                    <a:pt x="4747" y="1208"/>
                    <a:pt x="4781" y="1209"/>
                    <a:pt x="4815" y="1210"/>
                  </a:cubicBezTo>
                  <a:cubicBezTo>
                    <a:pt x="5005" y="1210"/>
                    <a:pt x="5005" y="1526"/>
                    <a:pt x="4815" y="1526"/>
                  </a:cubicBezTo>
                  <a:cubicBezTo>
                    <a:pt x="4773" y="1525"/>
                    <a:pt x="4731" y="1524"/>
                    <a:pt x="4690" y="1524"/>
                  </a:cubicBezTo>
                  <a:cubicBezTo>
                    <a:pt x="3825" y="1524"/>
                    <a:pt x="3080" y="1842"/>
                    <a:pt x="2566" y="2476"/>
                  </a:cubicBezTo>
                  <a:cubicBezTo>
                    <a:pt x="2545" y="2491"/>
                    <a:pt x="2520" y="2497"/>
                    <a:pt x="2496" y="2497"/>
                  </a:cubicBezTo>
                  <a:cubicBezTo>
                    <a:pt x="2413" y="2497"/>
                    <a:pt x="2334" y="2423"/>
                    <a:pt x="2408" y="2350"/>
                  </a:cubicBezTo>
                  <a:cubicBezTo>
                    <a:pt x="2927" y="1617"/>
                    <a:pt x="3799" y="1208"/>
                    <a:pt x="4713" y="1208"/>
                  </a:cubicBezTo>
                  <a:close/>
                  <a:moveTo>
                    <a:pt x="5435" y="1"/>
                  </a:moveTo>
                  <a:cubicBezTo>
                    <a:pt x="3322" y="1"/>
                    <a:pt x="1252" y="889"/>
                    <a:pt x="824" y="2920"/>
                  </a:cubicBezTo>
                  <a:lnTo>
                    <a:pt x="824" y="2952"/>
                  </a:lnTo>
                  <a:lnTo>
                    <a:pt x="824" y="2983"/>
                  </a:lnTo>
                  <a:cubicBezTo>
                    <a:pt x="761" y="3015"/>
                    <a:pt x="761" y="3078"/>
                    <a:pt x="761" y="3110"/>
                  </a:cubicBezTo>
                  <a:cubicBezTo>
                    <a:pt x="761" y="3142"/>
                    <a:pt x="761" y="3173"/>
                    <a:pt x="729" y="3237"/>
                  </a:cubicBezTo>
                  <a:cubicBezTo>
                    <a:pt x="1" y="5707"/>
                    <a:pt x="793" y="8652"/>
                    <a:pt x="3073" y="10077"/>
                  </a:cubicBezTo>
                  <a:cubicBezTo>
                    <a:pt x="3869" y="10562"/>
                    <a:pt x="4779" y="10786"/>
                    <a:pt x="5697" y="10786"/>
                  </a:cubicBezTo>
                  <a:cubicBezTo>
                    <a:pt x="7297" y="10786"/>
                    <a:pt x="8921" y="10104"/>
                    <a:pt x="10008" y="8937"/>
                  </a:cubicBezTo>
                  <a:cubicBezTo>
                    <a:pt x="11940" y="6878"/>
                    <a:pt x="11592" y="3458"/>
                    <a:pt x="9692" y="1495"/>
                  </a:cubicBezTo>
                  <a:cubicBezTo>
                    <a:pt x="8749" y="539"/>
                    <a:pt x="7080" y="1"/>
                    <a:pt x="5435"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929768" y="870701"/>
              <a:ext cx="95757" cy="36695"/>
            </a:xfrm>
            <a:custGeom>
              <a:avLst/>
              <a:gdLst/>
              <a:ahLst/>
              <a:cxnLst/>
              <a:rect l="l" t="t" r="r" b="b"/>
              <a:pathLst>
                <a:path w="2907" h="1114" extrusionOk="0">
                  <a:moveTo>
                    <a:pt x="2717" y="0"/>
                  </a:moveTo>
                  <a:cubicBezTo>
                    <a:pt x="1767" y="0"/>
                    <a:pt x="817" y="380"/>
                    <a:pt x="56" y="950"/>
                  </a:cubicBezTo>
                  <a:cubicBezTo>
                    <a:pt x="0" y="1007"/>
                    <a:pt x="69" y="1114"/>
                    <a:pt x="153" y="1114"/>
                  </a:cubicBezTo>
                  <a:cubicBezTo>
                    <a:pt x="163" y="1114"/>
                    <a:pt x="173" y="1112"/>
                    <a:pt x="183" y="1109"/>
                  </a:cubicBezTo>
                  <a:cubicBezTo>
                    <a:pt x="975" y="570"/>
                    <a:pt x="1798" y="349"/>
                    <a:pt x="2717" y="317"/>
                  </a:cubicBezTo>
                  <a:cubicBezTo>
                    <a:pt x="2907" y="317"/>
                    <a:pt x="2907" y="0"/>
                    <a:pt x="2717"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927924" y="897778"/>
              <a:ext cx="88213" cy="42460"/>
            </a:xfrm>
            <a:custGeom>
              <a:avLst/>
              <a:gdLst/>
              <a:ahLst/>
              <a:cxnLst/>
              <a:rect l="l" t="t" r="r" b="b"/>
              <a:pathLst>
                <a:path w="2678" h="1289" extrusionOk="0">
                  <a:moveTo>
                    <a:pt x="2398" y="0"/>
                  </a:moveTo>
                  <a:cubicBezTo>
                    <a:pt x="1480" y="0"/>
                    <a:pt x="601" y="467"/>
                    <a:pt x="49" y="1142"/>
                  </a:cubicBezTo>
                  <a:cubicBezTo>
                    <a:pt x="0" y="1215"/>
                    <a:pt x="65" y="1289"/>
                    <a:pt x="141" y="1289"/>
                  </a:cubicBezTo>
                  <a:cubicBezTo>
                    <a:pt x="163" y="1289"/>
                    <a:pt x="186" y="1283"/>
                    <a:pt x="208" y="1268"/>
                  </a:cubicBezTo>
                  <a:cubicBezTo>
                    <a:pt x="712" y="624"/>
                    <a:pt x="1390" y="302"/>
                    <a:pt x="2175" y="302"/>
                  </a:cubicBezTo>
                  <a:cubicBezTo>
                    <a:pt x="2277" y="302"/>
                    <a:pt x="2382" y="307"/>
                    <a:pt x="2488" y="318"/>
                  </a:cubicBezTo>
                  <a:cubicBezTo>
                    <a:pt x="2678" y="318"/>
                    <a:pt x="2678" y="2"/>
                    <a:pt x="2488" y="2"/>
                  </a:cubicBezTo>
                  <a:cubicBezTo>
                    <a:pt x="2458" y="1"/>
                    <a:pt x="2428" y="0"/>
                    <a:pt x="2398"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578068" y="905288"/>
              <a:ext cx="284733" cy="95822"/>
            </a:xfrm>
            <a:custGeom>
              <a:avLst/>
              <a:gdLst/>
              <a:ahLst/>
              <a:cxnLst/>
              <a:rect l="l" t="t" r="r" b="b"/>
              <a:pathLst>
                <a:path w="8644" h="2909" extrusionOk="0">
                  <a:moveTo>
                    <a:pt x="724" y="1"/>
                  </a:moveTo>
                  <a:cubicBezTo>
                    <a:pt x="331" y="1"/>
                    <a:pt x="1" y="514"/>
                    <a:pt x="188" y="914"/>
                  </a:cubicBezTo>
                  <a:lnTo>
                    <a:pt x="188" y="1009"/>
                  </a:lnTo>
                  <a:lnTo>
                    <a:pt x="314" y="1009"/>
                  </a:lnTo>
                  <a:cubicBezTo>
                    <a:pt x="2975" y="1706"/>
                    <a:pt x="5635" y="2307"/>
                    <a:pt x="8327" y="2846"/>
                  </a:cubicBezTo>
                  <a:lnTo>
                    <a:pt x="8358" y="2909"/>
                  </a:lnTo>
                  <a:cubicBezTo>
                    <a:pt x="8390" y="2529"/>
                    <a:pt x="8517" y="2181"/>
                    <a:pt x="8643" y="1864"/>
                  </a:cubicBezTo>
                  <a:cubicBezTo>
                    <a:pt x="8548" y="1801"/>
                    <a:pt x="8485" y="1706"/>
                    <a:pt x="8517" y="1547"/>
                  </a:cubicBezTo>
                  <a:cubicBezTo>
                    <a:pt x="5951" y="1421"/>
                    <a:pt x="3418" y="850"/>
                    <a:pt x="979" y="59"/>
                  </a:cubicBezTo>
                  <a:lnTo>
                    <a:pt x="948" y="59"/>
                  </a:lnTo>
                  <a:cubicBezTo>
                    <a:pt x="873" y="19"/>
                    <a:pt x="797" y="1"/>
                    <a:pt x="724"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1067227" y="1215978"/>
              <a:ext cx="145035" cy="283284"/>
            </a:xfrm>
            <a:custGeom>
              <a:avLst/>
              <a:gdLst/>
              <a:ahLst/>
              <a:cxnLst/>
              <a:rect l="l" t="t" r="r" b="b"/>
              <a:pathLst>
                <a:path w="4403" h="8600" extrusionOk="0">
                  <a:moveTo>
                    <a:pt x="1552" y="1"/>
                  </a:moveTo>
                  <a:cubicBezTo>
                    <a:pt x="1077" y="191"/>
                    <a:pt x="507" y="317"/>
                    <a:pt x="0" y="381"/>
                  </a:cubicBezTo>
                  <a:cubicBezTo>
                    <a:pt x="1109" y="3073"/>
                    <a:pt x="2534" y="5764"/>
                    <a:pt x="3421" y="8551"/>
                  </a:cubicBezTo>
                  <a:cubicBezTo>
                    <a:pt x="3493" y="8584"/>
                    <a:pt x="3571" y="8599"/>
                    <a:pt x="3649" y="8599"/>
                  </a:cubicBezTo>
                  <a:cubicBezTo>
                    <a:pt x="3948" y="8599"/>
                    <a:pt x="4257" y="8378"/>
                    <a:pt x="4307" y="8076"/>
                  </a:cubicBezTo>
                  <a:cubicBezTo>
                    <a:pt x="4307" y="8045"/>
                    <a:pt x="4371" y="8045"/>
                    <a:pt x="4402" y="7981"/>
                  </a:cubicBezTo>
                  <a:cubicBezTo>
                    <a:pt x="3294" y="5416"/>
                    <a:pt x="2344" y="2693"/>
                    <a:pt x="1552" y="1"/>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1073485" y="1456967"/>
              <a:ext cx="244975" cy="179556"/>
            </a:xfrm>
            <a:custGeom>
              <a:avLst/>
              <a:gdLst/>
              <a:ahLst/>
              <a:cxnLst/>
              <a:rect l="l" t="t" r="r" b="b"/>
              <a:pathLst>
                <a:path w="7437" h="5451" extrusionOk="0">
                  <a:moveTo>
                    <a:pt x="4300" y="3346"/>
                  </a:moveTo>
                  <a:cubicBezTo>
                    <a:pt x="4429" y="3346"/>
                    <a:pt x="4510" y="3527"/>
                    <a:pt x="4371" y="3611"/>
                  </a:cubicBezTo>
                  <a:cubicBezTo>
                    <a:pt x="4212" y="3674"/>
                    <a:pt x="4086" y="3737"/>
                    <a:pt x="4022" y="3801"/>
                  </a:cubicBezTo>
                  <a:lnTo>
                    <a:pt x="3927" y="3801"/>
                  </a:lnTo>
                  <a:cubicBezTo>
                    <a:pt x="3706" y="3896"/>
                    <a:pt x="3421" y="3991"/>
                    <a:pt x="3167" y="4086"/>
                  </a:cubicBezTo>
                  <a:cubicBezTo>
                    <a:pt x="3160" y="4088"/>
                    <a:pt x="3153" y="4089"/>
                    <a:pt x="3146" y="4089"/>
                  </a:cubicBezTo>
                  <a:cubicBezTo>
                    <a:pt x="3059" y="4089"/>
                    <a:pt x="2987" y="3925"/>
                    <a:pt x="3104" y="3896"/>
                  </a:cubicBezTo>
                  <a:cubicBezTo>
                    <a:pt x="3326" y="3769"/>
                    <a:pt x="3611" y="3674"/>
                    <a:pt x="3864" y="3579"/>
                  </a:cubicBezTo>
                  <a:cubicBezTo>
                    <a:pt x="3959" y="3484"/>
                    <a:pt x="4117" y="3420"/>
                    <a:pt x="4244" y="3357"/>
                  </a:cubicBezTo>
                  <a:cubicBezTo>
                    <a:pt x="4263" y="3349"/>
                    <a:pt x="4282" y="3346"/>
                    <a:pt x="4300" y="3346"/>
                  </a:cubicBezTo>
                  <a:close/>
                  <a:moveTo>
                    <a:pt x="4805" y="3695"/>
                  </a:moveTo>
                  <a:cubicBezTo>
                    <a:pt x="4893" y="3695"/>
                    <a:pt x="4950" y="3830"/>
                    <a:pt x="4878" y="3927"/>
                  </a:cubicBezTo>
                  <a:cubicBezTo>
                    <a:pt x="4412" y="4503"/>
                    <a:pt x="3543" y="4770"/>
                    <a:pt x="2784" y="4770"/>
                  </a:cubicBezTo>
                  <a:cubicBezTo>
                    <a:pt x="2665" y="4770"/>
                    <a:pt x="2550" y="4763"/>
                    <a:pt x="2439" y="4751"/>
                  </a:cubicBezTo>
                  <a:cubicBezTo>
                    <a:pt x="2312" y="4751"/>
                    <a:pt x="2281" y="4561"/>
                    <a:pt x="2439" y="4561"/>
                  </a:cubicBezTo>
                  <a:cubicBezTo>
                    <a:pt x="2476" y="4562"/>
                    <a:pt x="2513" y="4563"/>
                    <a:pt x="2550" y="4563"/>
                  </a:cubicBezTo>
                  <a:cubicBezTo>
                    <a:pt x="3379" y="4563"/>
                    <a:pt x="3991" y="4223"/>
                    <a:pt x="4719" y="3737"/>
                  </a:cubicBezTo>
                  <a:cubicBezTo>
                    <a:pt x="4749" y="3708"/>
                    <a:pt x="4778" y="3695"/>
                    <a:pt x="4805" y="3695"/>
                  </a:cubicBezTo>
                  <a:close/>
                  <a:moveTo>
                    <a:pt x="2281" y="0"/>
                  </a:moveTo>
                  <a:cubicBezTo>
                    <a:pt x="1489" y="634"/>
                    <a:pt x="697" y="1394"/>
                    <a:pt x="412" y="2375"/>
                  </a:cubicBezTo>
                  <a:cubicBezTo>
                    <a:pt x="1" y="3769"/>
                    <a:pt x="1014" y="5004"/>
                    <a:pt x="2312" y="5352"/>
                  </a:cubicBezTo>
                  <a:cubicBezTo>
                    <a:pt x="2572" y="5419"/>
                    <a:pt x="2825" y="5450"/>
                    <a:pt x="3069" y="5450"/>
                  </a:cubicBezTo>
                  <a:cubicBezTo>
                    <a:pt x="5830" y="5450"/>
                    <a:pt x="7436" y="1465"/>
                    <a:pt x="4498" y="127"/>
                  </a:cubicBezTo>
                  <a:lnTo>
                    <a:pt x="4498" y="127"/>
                  </a:lnTo>
                  <a:cubicBezTo>
                    <a:pt x="4561" y="317"/>
                    <a:pt x="4656" y="507"/>
                    <a:pt x="4688" y="729"/>
                  </a:cubicBezTo>
                  <a:cubicBezTo>
                    <a:pt x="4719" y="887"/>
                    <a:pt x="4561" y="950"/>
                    <a:pt x="4434" y="950"/>
                  </a:cubicBezTo>
                  <a:cubicBezTo>
                    <a:pt x="4300" y="1333"/>
                    <a:pt x="3900" y="1577"/>
                    <a:pt x="3506" y="1577"/>
                  </a:cubicBezTo>
                  <a:cubicBezTo>
                    <a:pt x="3249" y="1577"/>
                    <a:pt x="2994" y="1473"/>
                    <a:pt x="2819" y="1235"/>
                  </a:cubicBezTo>
                  <a:cubicBezTo>
                    <a:pt x="2756" y="1140"/>
                    <a:pt x="2819" y="1077"/>
                    <a:pt x="2914" y="1077"/>
                  </a:cubicBezTo>
                  <a:cubicBezTo>
                    <a:pt x="2661" y="760"/>
                    <a:pt x="2471" y="349"/>
                    <a:pt x="2281" y="0"/>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390211" y="815197"/>
              <a:ext cx="244118" cy="198595"/>
            </a:xfrm>
            <a:custGeom>
              <a:avLst/>
              <a:gdLst/>
              <a:ahLst/>
              <a:cxnLst/>
              <a:rect l="l" t="t" r="r" b="b"/>
              <a:pathLst>
                <a:path w="7411" h="6029" extrusionOk="0">
                  <a:moveTo>
                    <a:pt x="4274" y="717"/>
                  </a:moveTo>
                  <a:cubicBezTo>
                    <a:pt x="4642" y="717"/>
                    <a:pt x="5010" y="783"/>
                    <a:pt x="5352" y="925"/>
                  </a:cubicBezTo>
                  <a:cubicBezTo>
                    <a:pt x="5532" y="985"/>
                    <a:pt x="5400" y="1244"/>
                    <a:pt x="5250" y="1244"/>
                  </a:cubicBezTo>
                  <a:cubicBezTo>
                    <a:pt x="5242" y="1244"/>
                    <a:pt x="5234" y="1244"/>
                    <a:pt x="5226" y="1242"/>
                  </a:cubicBezTo>
                  <a:cubicBezTo>
                    <a:pt x="4826" y="1138"/>
                    <a:pt x="4436" y="1062"/>
                    <a:pt x="4045" y="1062"/>
                  </a:cubicBezTo>
                  <a:cubicBezTo>
                    <a:pt x="3723" y="1062"/>
                    <a:pt x="3401" y="1113"/>
                    <a:pt x="3072" y="1242"/>
                  </a:cubicBezTo>
                  <a:cubicBezTo>
                    <a:pt x="3064" y="1244"/>
                    <a:pt x="3056" y="1245"/>
                    <a:pt x="3048" y="1245"/>
                  </a:cubicBezTo>
                  <a:cubicBezTo>
                    <a:pt x="2934" y="1245"/>
                    <a:pt x="2859" y="1048"/>
                    <a:pt x="2977" y="989"/>
                  </a:cubicBezTo>
                  <a:cubicBezTo>
                    <a:pt x="3377" y="815"/>
                    <a:pt x="3825" y="717"/>
                    <a:pt x="4274" y="717"/>
                  </a:cubicBezTo>
                  <a:close/>
                  <a:moveTo>
                    <a:pt x="4678" y="1"/>
                  </a:moveTo>
                  <a:cubicBezTo>
                    <a:pt x="4524" y="1"/>
                    <a:pt x="4368" y="13"/>
                    <a:pt x="4212" y="39"/>
                  </a:cubicBezTo>
                  <a:cubicBezTo>
                    <a:pt x="2819" y="292"/>
                    <a:pt x="1679" y="1369"/>
                    <a:pt x="1045" y="2604"/>
                  </a:cubicBezTo>
                  <a:cubicBezTo>
                    <a:pt x="0" y="4599"/>
                    <a:pt x="2217" y="5992"/>
                    <a:pt x="4022" y="6024"/>
                  </a:cubicBezTo>
                  <a:cubicBezTo>
                    <a:pt x="4086" y="6027"/>
                    <a:pt x="4150" y="6029"/>
                    <a:pt x="4213" y="6029"/>
                  </a:cubicBezTo>
                  <a:cubicBezTo>
                    <a:pt x="5404" y="6029"/>
                    <a:pt x="6472" y="5471"/>
                    <a:pt x="7284" y="4599"/>
                  </a:cubicBezTo>
                  <a:cubicBezTo>
                    <a:pt x="6809" y="4441"/>
                    <a:pt x="6334" y="4314"/>
                    <a:pt x="5859" y="4187"/>
                  </a:cubicBezTo>
                  <a:cubicBezTo>
                    <a:pt x="5701" y="4124"/>
                    <a:pt x="5669" y="3934"/>
                    <a:pt x="5701" y="3807"/>
                  </a:cubicBezTo>
                  <a:cubicBezTo>
                    <a:pt x="5701" y="3807"/>
                    <a:pt x="5669" y="3807"/>
                    <a:pt x="5637" y="3775"/>
                  </a:cubicBezTo>
                  <a:cubicBezTo>
                    <a:pt x="5194" y="3300"/>
                    <a:pt x="5542" y="2604"/>
                    <a:pt x="6081" y="2350"/>
                  </a:cubicBezTo>
                  <a:cubicBezTo>
                    <a:pt x="6081" y="2213"/>
                    <a:pt x="6152" y="2053"/>
                    <a:pt x="6314" y="2053"/>
                  </a:cubicBezTo>
                  <a:cubicBezTo>
                    <a:pt x="6340" y="2053"/>
                    <a:pt x="6367" y="2057"/>
                    <a:pt x="6397" y="2065"/>
                  </a:cubicBezTo>
                  <a:cubicBezTo>
                    <a:pt x="6746" y="2192"/>
                    <a:pt x="7062" y="2319"/>
                    <a:pt x="7411" y="2414"/>
                  </a:cubicBezTo>
                  <a:cubicBezTo>
                    <a:pt x="7297" y="989"/>
                    <a:pt x="6056" y="1"/>
                    <a:pt x="4678"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484419" y="839474"/>
              <a:ext cx="87060" cy="16766"/>
            </a:xfrm>
            <a:custGeom>
              <a:avLst/>
              <a:gdLst/>
              <a:ahLst/>
              <a:cxnLst/>
              <a:rect l="l" t="t" r="r" b="b"/>
              <a:pathLst>
                <a:path w="2643" h="509" extrusionOk="0">
                  <a:moveTo>
                    <a:pt x="1488" y="0"/>
                  </a:moveTo>
                  <a:cubicBezTo>
                    <a:pt x="1015" y="0"/>
                    <a:pt x="539" y="105"/>
                    <a:pt x="117" y="252"/>
                  </a:cubicBezTo>
                  <a:cubicBezTo>
                    <a:pt x="0" y="339"/>
                    <a:pt x="72" y="508"/>
                    <a:pt x="184" y="508"/>
                  </a:cubicBezTo>
                  <a:cubicBezTo>
                    <a:pt x="193" y="508"/>
                    <a:pt x="203" y="507"/>
                    <a:pt x="212" y="505"/>
                  </a:cubicBezTo>
                  <a:cubicBezTo>
                    <a:pt x="541" y="376"/>
                    <a:pt x="863" y="325"/>
                    <a:pt x="1185" y="325"/>
                  </a:cubicBezTo>
                  <a:cubicBezTo>
                    <a:pt x="1576" y="325"/>
                    <a:pt x="1966" y="401"/>
                    <a:pt x="2366" y="505"/>
                  </a:cubicBezTo>
                  <a:cubicBezTo>
                    <a:pt x="2374" y="507"/>
                    <a:pt x="2382" y="507"/>
                    <a:pt x="2390" y="507"/>
                  </a:cubicBezTo>
                  <a:cubicBezTo>
                    <a:pt x="2536" y="507"/>
                    <a:pt x="2642" y="248"/>
                    <a:pt x="2492" y="188"/>
                  </a:cubicBezTo>
                  <a:cubicBezTo>
                    <a:pt x="2173" y="55"/>
                    <a:pt x="1831" y="0"/>
                    <a:pt x="1488"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3"/>
          <p:cNvSpPr/>
          <p:nvPr/>
        </p:nvSpPr>
        <p:spPr>
          <a:xfrm>
            <a:off x="1149676" y="1441585"/>
            <a:ext cx="87192" cy="35213"/>
          </a:xfrm>
          <a:custGeom>
            <a:avLst/>
            <a:gdLst/>
            <a:ahLst/>
            <a:cxnLst/>
            <a:rect l="l" t="t" r="r" b="b"/>
            <a:pathLst>
              <a:path w="2647" h="1069" extrusionOk="0">
                <a:moveTo>
                  <a:pt x="2458" y="0"/>
                </a:moveTo>
                <a:cubicBezTo>
                  <a:pt x="2441" y="0"/>
                  <a:pt x="2424" y="4"/>
                  <a:pt x="2406" y="13"/>
                </a:cubicBezTo>
                <a:cubicBezTo>
                  <a:pt x="1678" y="529"/>
                  <a:pt x="1066" y="870"/>
                  <a:pt x="237" y="870"/>
                </a:cubicBezTo>
                <a:cubicBezTo>
                  <a:pt x="200" y="870"/>
                  <a:pt x="163" y="869"/>
                  <a:pt x="126" y="868"/>
                </a:cubicBezTo>
                <a:cubicBezTo>
                  <a:pt x="112" y="861"/>
                  <a:pt x="99" y="858"/>
                  <a:pt x="88" y="858"/>
                </a:cubicBezTo>
                <a:cubicBezTo>
                  <a:pt x="1" y="858"/>
                  <a:pt x="13" y="1058"/>
                  <a:pt x="126" y="1058"/>
                </a:cubicBezTo>
                <a:cubicBezTo>
                  <a:pt x="215" y="1065"/>
                  <a:pt x="307" y="1068"/>
                  <a:pt x="400" y="1068"/>
                </a:cubicBezTo>
                <a:cubicBezTo>
                  <a:pt x="1175" y="1068"/>
                  <a:pt x="2084" y="828"/>
                  <a:pt x="2565" y="235"/>
                </a:cubicBezTo>
                <a:cubicBezTo>
                  <a:pt x="2646" y="153"/>
                  <a:pt x="2564" y="0"/>
                  <a:pt x="2458"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1169604" y="1431176"/>
            <a:ext cx="51419" cy="23486"/>
          </a:xfrm>
          <a:custGeom>
            <a:avLst/>
            <a:gdLst/>
            <a:ahLst/>
            <a:cxnLst/>
            <a:rect l="l" t="t" r="r" b="b"/>
            <a:pathLst>
              <a:path w="1561" h="713" extrusionOk="0">
                <a:moveTo>
                  <a:pt x="1350" y="1"/>
                </a:moveTo>
                <a:cubicBezTo>
                  <a:pt x="1333" y="1"/>
                  <a:pt x="1314" y="4"/>
                  <a:pt x="1294" y="12"/>
                </a:cubicBezTo>
                <a:cubicBezTo>
                  <a:pt x="1168" y="107"/>
                  <a:pt x="1009" y="139"/>
                  <a:pt x="819" y="170"/>
                </a:cubicBezTo>
                <a:cubicBezTo>
                  <a:pt x="566" y="297"/>
                  <a:pt x="281" y="392"/>
                  <a:pt x="59" y="487"/>
                </a:cubicBezTo>
                <a:cubicBezTo>
                  <a:pt x="1" y="546"/>
                  <a:pt x="23" y="712"/>
                  <a:pt x="127" y="712"/>
                </a:cubicBezTo>
                <a:cubicBezTo>
                  <a:pt x="136" y="712"/>
                  <a:pt x="145" y="711"/>
                  <a:pt x="154" y="709"/>
                </a:cubicBezTo>
                <a:cubicBezTo>
                  <a:pt x="408" y="614"/>
                  <a:pt x="661" y="487"/>
                  <a:pt x="883" y="424"/>
                </a:cubicBezTo>
                <a:lnTo>
                  <a:pt x="978" y="424"/>
                </a:lnTo>
                <a:cubicBezTo>
                  <a:pt x="1136" y="392"/>
                  <a:pt x="1263" y="297"/>
                  <a:pt x="1421" y="266"/>
                </a:cubicBezTo>
                <a:cubicBezTo>
                  <a:pt x="1560" y="182"/>
                  <a:pt x="1479" y="1"/>
                  <a:pt x="1350"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29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ly Title 5">
  <p:cSld name="CUSTOM_8">
    <p:spTree>
      <p:nvGrpSpPr>
        <p:cNvPr id="1" name="Shape 330"/>
        <p:cNvGrpSpPr/>
        <p:nvPr/>
      </p:nvGrpSpPr>
      <p:grpSpPr>
        <a:xfrm>
          <a:off x="0" y="0"/>
          <a:ext cx="0" cy="0"/>
          <a:chOff x="0" y="0"/>
          <a:chExt cx="0" cy="0"/>
        </a:xfrm>
      </p:grpSpPr>
      <p:sp>
        <p:nvSpPr>
          <p:cNvPr id="331" name="Google Shape;331;p25"/>
          <p:cNvSpPr txBox="1">
            <a:spLocks noGrp="1"/>
          </p:cNvSpPr>
          <p:nvPr>
            <p:ph type="title"/>
          </p:nvPr>
        </p:nvSpPr>
        <p:spPr>
          <a:xfrm>
            <a:off x="3643950" y="1964400"/>
            <a:ext cx="1856100" cy="1214700"/>
          </a:xfrm>
          <a:prstGeom prst="rect">
            <a:avLst/>
          </a:prstGeom>
          <a:noFill/>
          <a:ln>
            <a:noFill/>
          </a:ln>
        </p:spPr>
        <p:txBody>
          <a:bodyPr spcFirstLastPara="1" wrap="square" lIns="91425" tIns="91425" rIns="91425" bIns="91425" anchor="ctr" anchorCtr="0">
            <a:noAutofit/>
          </a:bodyPr>
          <a:lstStyle>
            <a:lvl1pPr lvl="0" algn="ctr" rtl="0">
              <a:lnSpc>
                <a:spcPct val="80000"/>
              </a:lnSpc>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2" name="Google Shape;332;p25"/>
          <p:cNvGrpSpPr/>
          <p:nvPr/>
        </p:nvGrpSpPr>
        <p:grpSpPr>
          <a:xfrm>
            <a:off x="7584603" y="357449"/>
            <a:ext cx="1147383" cy="1136361"/>
            <a:chOff x="7584603" y="357449"/>
            <a:chExt cx="1147383" cy="1136361"/>
          </a:xfrm>
        </p:grpSpPr>
        <p:sp>
          <p:nvSpPr>
            <p:cNvPr id="333" name="Google Shape;333;p25"/>
            <p:cNvSpPr/>
            <p:nvPr/>
          </p:nvSpPr>
          <p:spPr>
            <a:xfrm>
              <a:off x="7584603" y="357449"/>
              <a:ext cx="1147383" cy="1136361"/>
            </a:xfrm>
            <a:custGeom>
              <a:avLst/>
              <a:gdLst/>
              <a:ahLst/>
              <a:cxnLst/>
              <a:rect l="l" t="t" r="r" b="b"/>
              <a:pathLst>
                <a:path w="35185" h="34847" extrusionOk="0">
                  <a:moveTo>
                    <a:pt x="31247" y="526"/>
                  </a:moveTo>
                  <a:cubicBezTo>
                    <a:pt x="31986" y="526"/>
                    <a:pt x="32753" y="802"/>
                    <a:pt x="33411" y="1444"/>
                  </a:cubicBezTo>
                  <a:cubicBezTo>
                    <a:pt x="34425" y="2426"/>
                    <a:pt x="34646" y="3914"/>
                    <a:pt x="33981" y="5149"/>
                  </a:cubicBezTo>
                  <a:cubicBezTo>
                    <a:pt x="33433" y="6103"/>
                    <a:pt x="32381" y="6824"/>
                    <a:pt x="31314" y="6824"/>
                  </a:cubicBezTo>
                  <a:cubicBezTo>
                    <a:pt x="30964" y="6824"/>
                    <a:pt x="30612" y="6746"/>
                    <a:pt x="30276" y="6574"/>
                  </a:cubicBezTo>
                  <a:cubicBezTo>
                    <a:pt x="30561" y="6289"/>
                    <a:pt x="30846" y="5973"/>
                    <a:pt x="31163" y="5688"/>
                  </a:cubicBezTo>
                  <a:cubicBezTo>
                    <a:pt x="31321" y="5529"/>
                    <a:pt x="31195" y="5371"/>
                    <a:pt x="31068" y="5308"/>
                  </a:cubicBezTo>
                  <a:cubicBezTo>
                    <a:pt x="31095" y="4756"/>
                    <a:pt x="30667" y="4157"/>
                    <a:pt x="30138" y="4157"/>
                  </a:cubicBezTo>
                  <a:cubicBezTo>
                    <a:pt x="30059" y="4157"/>
                    <a:pt x="29978" y="4170"/>
                    <a:pt x="29896" y="4199"/>
                  </a:cubicBezTo>
                  <a:cubicBezTo>
                    <a:pt x="29801" y="4231"/>
                    <a:pt x="29801" y="4231"/>
                    <a:pt x="29769" y="4263"/>
                  </a:cubicBezTo>
                  <a:cubicBezTo>
                    <a:pt x="29730" y="4249"/>
                    <a:pt x="29696" y="4242"/>
                    <a:pt x="29663" y="4242"/>
                  </a:cubicBezTo>
                  <a:cubicBezTo>
                    <a:pt x="29617" y="4242"/>
                    <a:pt x="29572" y="4257"/>
                    <a:pt x="29516" y="4294"/>
                  </a:cubicBezTo>
                  <a:cubicBezTo>
                    <a:pt x="29263" y="4548"/>
                    <a:pt x="28946" y="4833"/>
                    <a:pt x="28661" y="5086"/>
                  </a:cubicBezTo>
                  <a:cubicBezTo>
                    <a:pt x="28693" y="5054"/>
                    <a:pt x="28693" y="5023"/>
                    <a:pt x="28661" y="4991"/>
                  </a:cubicBezTo>
                  <a:cubicBezTo>
                    <a:pt x="27331" y="2681"/>
                    <a:pt x="29181" y="526"/>
                    <a:pt x="31247" y="526"/>
                  </a:cubicBezTo>
                  <a:close/>
                  <a:moveTo>
                    <a:pt x="29928" y="4516"/>
                  </a:moveTo>
                  <a:cubicBezTo>
                    <a:pt x="30403" y="4579"/>
                    <a:pt x="30751" y="4864"/>
                    <a:pt x="30751" y="5339"/>
                  </a:cubicBezTo>
                  <a:cubicBezTo>
                    <a:pt x="28629" y="7398"/>
                    <a:pt x="26128" y="9456"/>
                    <a:pt x="24417" y="11926"/>
                  </a:cubicBezTo>
                  <a:cubicBezTo>
                    <a:pt x="24132" y="11610"/>
                    <a:pt x="23847" y="11325"/>
                    <a:pt x="23467" y="11071"/>
                  </a:cubicBezTo>
                  <a:cubicBezTo>
                    <a:pt x="25684" y="9013"/>
                    <a:pt x="27711" y="6701"/>
                    <a:pt x="29896" y="4579"/>
                  </a:cubicBezTo>
                  <a:cubicBezTo>
                    <a:pt x="29896" y="4548"/>
                    <a:pt x="29928" y="4548"/>
                    <a:pt x="29928" y="4516"/>
                  </a:cubicBezTo>
                  <a:close/>
                  <a:moveTo>
                    <a:pt x="6685" y="12082"/>
                  </a:moveTo>
                  <a:cubicBezTo>
                    <a:pt x="6746" y="12082"/>
                    <a:pt x="6809" y="12093"/>
                    <a:pt x="6873" y="12116"/>
                  </a:cubicBezTo>
                  <a:lnTo>
                    <a:pt x="6936" y="12116"/>
                  </a:lnTo>
                  <a:cubicBezTo>
                    <a:pt x="9375" y="12940"/>
                    <a:pt x="11908" y="13478"/>
                    <a:pt x="14473" y="13637"/>
                  </a:cubicBezTo>
                  <a:cubicBezTo>
                    <a:pt x="14473" y="13827"/>
                    <a:pt x="14568" y="13890"/>
                    <a:pt x="14568" y="13922"/>
                  </a:cubicBezTo>
                  <a:cubicBezTo>
                    <a:pt x="14442" y="14270"/>
                    <a:pt x="14378" y="14587"/>
                    <a:pt x="14283" y="14967"/>
                  </a:cubicBezTo>
                  <a:cubicBezTo>
                    <a:pt x="14283" y="14935"/>
                    <a:pt x="14283" y="14935"/>
                    <a:pt x="14252" y="14935"/>
                  </a:cubicBezTo>
                  <a:cubicBezTo>
                    <a:pt x="11560" y="14365"/>
                    <a:pt x="8900" y="13763"/>
                    <a:pt x="6271" y="13066"/>
                  </a:cubicBezTo>
                  <a:lnTo>
                    <a:pt x="6144" y="13066"/>
                  </a:lnTo>
                  <a:lnTo>
                    <a:pt x="6144" y="12971"/>
                  </a:lnTo>
                  <a:cubicBezTo>
                    <a:pt x="5923" y="12611"/>
                    <a:pt x="6258" y="12082"/>
                    <a:pt x="6685" y="12082"/>
                  </a:cubicBezTo>
                  <a:close/>
                  <a:moveTo>
                    <a:pt x="4968" y="9410"/>
                  </a:moveTo>
                  <a:cubicBezTo>
                    <a:pt x="6337" y="9410"/>
                    <a:pt x="7580" y="10419"/>
                    <a:pt x="7664" y="11831"/>
                  </a:cubicBezTo>
                  <a:cubicBezTo>
                    <a:pt x="7348" y="11705"/>
                    <a:pt x="6999" y="11610"/>
                    <a:pt x="6651" y="11483"/>
                  </a:cubicBezTo>
                  <a:cubicBezTo>
                    <a:pt x="6619" y="11467"/>
                    <a:pt x="6589" y="11460"/>
                    <a:pt x="6559" y="11460"/>
                  </a:cubicBezTo>
                  <a:cubicBezTo>
                    <a:pt x="6414" y="11460"/>
                    <a:pt x="6308" y="11636"/>
                    <a:pt x="6334" y="11768"/>
                  </a:cubicBezTo>
                  <a:cubicBezTo>
                    <a:pt x="5828" y="11990"/>
                    <a:pt x="5511" y="12718"/>
                    <a:pt x="5891" y="13193"/>
                  </a:cubicBezTo>
                  <a:cubicBezTo>
                    <a:pt x="5891" y="13225"/>
                    <a:pt x="5954" y="13225"/>
                    <a:pt x="5986" y="13225"/>
                  </a:cubicBezTo>
                  <a:cubicBezTo>
                    <a:pt x="5954" y="13351"/>
                    <a:pt x="5986" y="13542"/>
                    <a:pt x="6144" y="13573"/>
                  </a:cubicBezTo>
                  <a:cubicBezTo>
                    <a:pt x="6619" y="13732"/>
                    <a:pt x="7094" y="13890"/>
                    <a:pt x="7569" y="14017"/>
                  </a:cubicBezTo>
                  <a:cubicBezTo>
                    <a:pt x="6707" y="14909"/>
                    <a:pt x="5636" y="15443"/>
                    <a:pt x="4384" y="15443"/>
                  </a:cubicBezTo>
                  <a:cubicBezTo>
                    <a:pt x="4348" y="15443"/>
                    <a:pt x="4312" y="15443"/>
                    <a:pt x="4276" y="15442"/>
                  </a:cubicBezTo>
                  <a:cubicBezTo>
                    <a:pt x="2502" y="15410"/>
                    <a:pt x="286" y="14048"/>
                    <a:pt x="1299" y="11990"/>
                  </a:cubicBezTo>
                  <a:cubicBezTo>
                    <a:pt x="1932" y="10755"/>
                    <a:pt x="3104" y="9710"/>
                    <a:pt x="4466" y="9456"/>
                  </a:cubicBezTo>
                  <a:cubicBezTo>
                    <a:pt x="4634" y="9425"/>
                    <a:pt x="4802" y="9410"/>
                    <a:pt x="4968" y="9410"/>
                  </a:cubicBezTo>
                  <a:close/>
                  <a:moveTo>
                    <a:pt x="19707" y="10709"/>
                  </a:moveTo>
                  <a:cubicBezTo>
                    <a:pt x="21351" y="10709"/>
                    <a:pt x="23015" y="11239"/>
                    <a:pt x="23942" y="12180"/>
                  </a:cubicBezTo>
                  <a:cubicBezTo>
                    <a:pt x="25842" y="14143"/>
                    <a:pt x="26159" y="17563"/>
                    <a:pt x="24259" y="19622"/>
                  </a:cubicBezTo>
                  <a:cubicBezTo>
                    <a:pt x="23176" y="20805"/>
                    <a:pt x="21573" y="21493"/>
                    <a:pt x="19988" y="21493"/>
                  </a:cubicBezTo>
                  <a:cubicBezTo>
                    <a:pt x="19070" y="21493"/>
                    <a:pt x="18157" y="21262"/>
                    <a:pt x="17355" y="20762"/>
                  </a:cubicBezTo>
                  <a:cubicBezTo>
                    <a:pt x="15012" y="19337"/>
                    <a:pt x="14252" y="16423"/>
                    <a:pt x="15012" y="13922"/>
                  </a:cubicBezTo>
                  <a:cubicBezTo>
                    <a:pt x="15012" y="13890"/>
                    <a:pt x="15043" y="13858"/>
                    <a:pt x="15043" y="13795"/>
                  </a:cubicBezTo>
                  <a:cubicBezTo>
                    <a:pt x="15075" y="13763"/>
                    <a:pt x="15075" y="13732"/>
                    <a:pt x="15075" y="13700"/>
                  </a:cubicBezTo>
                  <a:lnTo>
                    <a:pt x="15075" y="13637"/>
                  </a:lnTo>
                  <a:lnTo>
                    <a:pt x="15075" y="13605"/>
                  </a:lnTo>
                  <a:cubicBezTo>
                    <a:pt x="15503" y="11590"/>
                    <a:pt x="17588" y="10709"/>
                    <a:pt x="19707" y="10709"/>
                  </a:cubicBezTo>
                  <a:close/>
                  <a:moveTo>
                    <a:pt x="22359" y="21522"/>
                  </a:moveTo>
                  <a:cubicBezTo>
                    <a:pt x="23151" y="24214"/>
                    <a:pt x="24132" y="26969"/>
                    <a:pt x="25209" y="29566"/>
                  </a:cubicBezTo>
                  <a:cubicBezTo>
                    <a:pt x="25177" y="29566"/>
                    <a:pt x="25146" y="29598"/>
                    <a:pt x="25146" y="29661"/>
                  </a:cubicBezTo>
                  <a:cubicBezTo>
                    <a:pt x="25070" y="29962"/>
                    <a:pt x="24756" y="30184"/>
                    <a:pt x="24456" y="30184"/>
                  </a:cubicBezTo>
                  <a:cubicBezTo>
                    <a:pt x="24377" y="30184"/>
                    <a:pt x="24300" y="30169"/>
                    <a:pt x="24227" y="30136"/>
                  </a:cubicBezTo>
                  <a:cubicBezTo>
                    <a:pt x="23341" y="27317"/>
                    <a:pt x="21916" y="24626"/>
                    <a:pt x="20807" y="21934"/>
                  </a:cubicBezTo>
                  <a:cubicBezTo>
                    <a:pt x="21345" y="21839"/>
                    <a:pt x="21852" y="21744"/>
                    <a:pt x="22359" y="21522"/>
                  </a:cubicBezTo>
                  <a:close/>
                  <a:moveTo>
                    <a:pt x="23309" y="28901"/>
                  </a:moveTo>
                  <a:cubicBezTo>
                    <a:pt x="23499" y="29249"/>
                    <a:pt x="23721" y="29598"/>
                    <a:pt x="23942" y="29946"/>
                  </a:cubicBezTo>
                  <a:cubicBezTo>
                    <a:pt x="23879" y="29946"/>
                    <a:pt x="23847" y="30041"/>
                    <a:pt x="23879" y="30104"/>
                  </a:cubicBezTo>
                  <a:cubicBezTo>
                    <a:pt x="24046" y="30349"/>
                    <a:pt x="24308" y="30458"/>
                    <a:pt x="24575" y="30458"/>
                  </a:cubicBezTo>
                  <a:cubicBezTo>
                    <a:pt x="24964" y="30458"/>
                    <a:pt x="25363" y="30227"/>
                    <a:pt x="25494" y="29851"/>
                  </a:cubicBezTo>
                  <a:cubicBezTo>
                    <a:pt x="25507" y="29854"/>
                    <a:pt x="25521" y="29856"/>
                    <a:pt x="25535" y="29856"/>
                  </a:cubicBezTo>
                  <a:cubicBezTo>
                    <a:pt x="25651" y="29856"/>
                    <a:pt x="25773" y="29739"/>
                    <a:pt x="25716" y="29598"/>
                  </a:cubicBezTo>
                  <a:cubicBezTo>
                    <a:pt x="25652" y="29408"/>
                    <a:pt x="25621" y="29218"/>
                    <a:pt x="25526" y="29028"/>
                  </a:cubicBezTo>
                  <a:lnTo>
                    <a:pt x="25526" y="29028"/>
                  </a:lnTo>
                  <a:cubicBezTo>
                    <a:pt x="28465" y="30366"/>
                    <a:pt x="26832" y="34351"/>
                    <a:pt x="24091" y="34351"/>
                  </a:cubicBezTo>
                  <a:cubicBezTo>
                    <a:pt x="23849" y="34351"/>
                    <a:pt x="23598" y="34320"/>
                    <a:pt x="23341" y="34253"/>
                  </a:cubicBezTo>
                  <a:cubicBezTo>
                    <a:pt x="22042" y="33873"/>
                    <a:pt x="21092" y="32606"/>
                    <a:pt x="21472" y="31276"/>
                  </a:cubicBezTo>
                  <a:cubicBezTo>
                    <a:pt x="21694" y="30231"/>
                    <a:pt x="22486" y="29471"/>
                    <a:pt x="23309" y="28901"/>
                  </a:cubicBezTo>
                  <a:close/>
                  <a:moveTo>
                    <a:pt x="31188" y="0"/>
                  </a:moveTo>
                  <a:cubicBezTo>
                    <a:pt x="30448" y="0"/>
                    <a:pt x="29710" y="242"/>
                    <a:pt x="29104" y="747"/>
                  </a:cubicBezTo>
                  <a:cubicBezTo>
                    <a:pt x="27679" y="1824"/>
                    <a:pt x="27394" y="3756"/>
                    <a:pt x="28471" y="5181"/>
                  </a:cubicBezTo>
                  <a:cubicBezTo>
                    <a:pt x="28503" y="5213"/>
                    <a:pt x="28534" y="5213"/>
                    <a:pt x="28598" y="5213"/>
                  </a:cubicBezTo>
                  <a:cubicBezTo>
                    <a:pt x="26666" y="7018"/>
                    <a:pt x="24766" y="8855"/>
                    <a:pt x="23309" y="10976"/>
                  </a:cubicBezTo>
                  <a:cubicBezTo>
                    <a:pt x="22410" y="10421"/>
                    <a:pt x="21172" y="10131"/>
                    <a:pt x="19909" y="10131"/>
                  </a:cubicBezTo>
                  <a:cubicBezTo>
                    <a:pt x="17567" y="10131"/>
                    <a:pt x="15135" y="11128"/>
                    <a:pt x="14600" y="13288"/>
                  </a:cubicBezTo>
                  <a:cubicBezTo>
                    <a:pt x="12415" y="12971"/>
                    <a:pt x="10325" y="12591"/>
                    <a:pt x="8234" y="11990"/>
                  </a:cubicBezTo>
                  <a:cubicBezTo>
                    <a:pt x="8234" y="10280"/>
                    <a:pt x="6809" y="8950"/>
                    <a:pt x="5131" y="8855"/>
                  </a:cubicBezTo>
                  <a:cubicBezTo>
                    <a:pt x="5076" y="8852"/>
                    <a:pt x="5020" y="8850"/>
                    <a:pt x="4965" y="8850"/>
                  </a:cubicBezTo>
                  <a:cubicBezTo>
                    <a:pt x="3098" y="8850"/>
                    <a:pt x="1406" y="10393"/>
                    <a:pt x="729" y="12085"/>
                  </a:cubicBezTo>
                  <a:cubicBezTo>
                    <a:pt x="1" y="13890"/>
                    <a:pt x="1552" y="15442"/>
                    <a:pt x="3262" y="15822"/>
                  </a:cubicBezTo>
                  <a:cubicBezTo>
                    <a:pt x="3636" y="15915"/>
                    <a:pt x="4016" y="15961"/>
                    <a:pt x="4394" y="15961"/>
                  </a:cubicBezTo>
                  <a:cubicBezTo>
                    <a:pt x="5811" y="15961"/>
                    <a:pt x="7194" y="15318"/>
                    <a:pt x="8044" y="14143"/>
                  </a:cubicBezTo>
                  <a:cubicBezTo>
                    <a:pt x="10103" y="14682"/>
                    <a:pt x="12193" y="15093"/>
                    <a:pt x="14283" y="15315"/>
                  </a:cubicBezTo>
                  <a:lnTo>
                    <a:pt x="14378" y="15315"/>
                  </a:lnTo>
                  <a:cubicBezTo>
                    <a:pt x="14093" y="17785"/>
                    <a:pt x="15297" y="20319"/>
                    <a:pt x="17545" y="21459"/>
                  </a:cubicBezTo>
                  <a:cubicBezTo>
                    <a:pt x="18256" y="21828"/>
                    <a:pt x="19099" y="22021"/>
                    <a:pt x="19927" y="22021"/>
                  </a:cubicBezTo>
                  <a:cubicBezTo>
                    <a:pt x="20095" y="22021"/>
                    <a:pt x="20262" y="22013"/>
                    <a:pt x="20427" y="21997"/>
                  </a:cubicBezTo>
                  <a:lnTo>
                    <a:pt x="20427" y="22060"/>
                  </a:lnTo>
                  <a:cubicBezTo>
                    <a:pt x="21250" y="24182"/>
                    <a:pt x="22106" y="26494"/>
                    <a:pt x="23214" y="28584"/>
                  </a:cubicBezTo>
                  <a:cubicBezTo>
                    <a:pt x="21979" y="29218"/>
                    <a:pt x="20902" y="30484"/>
                    <a:pt x="20902" y="31909"/>
                  </a:cubicBezTo>
                  <a:cubicBezTo>
                    <a:pt x="20870" y="33493"/>
                    <a:pt x="22232" y="34665"/>
                    <a:pt x="23752" y="34823"/>
                  </a:cubicBezTo>
                  <a:cubicBezTo>
                    <a:pt x="23890" y="34839"/>
                    <a:pt x="24025" y="34847"/>
                    <a:pt x="24158" y="34847"/>
                  </a:cubicBezTo>
                  <a:cubicBezTo>
                    <a:pt x="27446" y="34847"/>
                    <a:pt x="29158" y="30106"/>
                    <a:pt x="25779" y="28584"/>
                  </a:cubicBezTo>
                  <a:cubicBezTo>
                    <a:pt x="25734" y="28557"/>
                    <a:pt x="25692" y="28546"/>
                    <a:pt x="25652" y="28546"/>
                  </a:cubicBezTo>
                  <a:cubicBezTo>
                    <a:pt x="25552" y="28546"/>
                    <a:pt x="25467" y="28620"/>
                    <a:pt x="25399" y="28711"/>
                  </a:cubicBezTo>
                  <a:cubicBezTo>
                    <a:pt x="24607" y="26241"/>
                    <a:pt x="23657" y="23739"/>
                    <a:pt x="22644" y="21427"/>
                  </a:cubicBezTo>
                  <a:cubicBezTo>
                    <a:pt x="23752" y="20952"/>
                    <a:pt x="24702" y="20097"/>
                    <a:pt x="25336" y="19052"/>
                  </a:cubicBezTo>
                  <a:cubicBezTo>
                    <a:pt x="26603" y="16867"/>
                    <a:pt x="26159" y="13922"/>
                    <a:pt x="24544" y="12085"/>
                  </a:cubicBezTo>
                  <a:cubicBezTo>
                    <a:pt x="26476" y="10565"/>
                    <a:pt x="28186" y="8665"/>
                    <a:pt x="29928" y="6891"/>
                  </a:cubicBezTo>
                  <a:cubicBezTo>
                    <a:pt x="30369" y="7179"/>
                    <a:pt x="30850" y="7307"/>
                    <a:pt x="31333" y="7307"/>
                  </a:cubicBezTo>
                  <a:cubicBezTo>
                    <a:pt x="32445" y="7307"/>
                    <a:pt x="33563" y="6628"/>
                    <a:pt x="34203" y="5656"/>
                  </a:cubicBezTo>
                  <a:cubicBezTo>
                    <a:pt x="35185" y="4168"/>
                    <a:pt x="34995" y="2204"/>
                    <a:pt x="33633" y="1001"/>
                  </a:cubicBezTo>
                  <a:cubicBezTo>
                    <a:pt x="32961" y="346"/>
                    <a:pt x="32073" y="0"/>
                    <a:pt x="31188"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8476161" y="373525"/>
              <a:ext cx="239325" cy="204563"/>
            </a:xfrm>
            <a:custGeom>
              <a:avLst/>
              <a:gdLst/>
              <a:ahLst/>
              <a:cxnLst/>
              <a:rect l="l" t="t" r="r" b="b"/>
              <a:pathLst>
                <a:path w="7339" h="6273" extrusionOk="0">
                  <a:moveTo>
                    <a:pt x="5240" y="1905"/>
                  </a:moveTo>
                  <a:cubicBezTo>
                    <a:pt x="5280" y="1905"/>
                    <a:pt x="5318" y="1923"/>
                    <a:pt x="5343" y="1964"/>
                  </a:cubicBezTo>
                  <a:cubicBezTo>
                    <a:pt x="5786" y="2471"/>
                    <a:pt x="5755" y="3263"/>
                    <a:pt x="5343" y="3833"/>
                  </a:cubicBezTo>
                  <a:cubicBezTo>
                    <a:pt x="5323" y="3853"/>
                    <a:pt x="5299" y="3862"/>
                    <a:pt x="5274" y="3862"/>
                  </a:cubicBezTo>
                  <a:cubicBezTo>
                    <a:pt x="5180" y="3862"/>
                    <a:pt x="5071" y="3736"/>
                    <a:pt x="5121" y="3611"/>
                  </a:cubicBezTo>
                  <a:cubicBezTo>
                    <a:pt x="5438" y="3136"/>
                    <a:pt x="5406" y="2629"/>
                    <a:pt x="5090" y="2186"/>
                  </a:cubicBezTo>
                  <a:cubicBezTo>
                    <a:pt x="4996" y="2046"/>
                    <a:pt x="5127" y="1905"/>
                    <a:pt x="5240" y="1905"/>
                  </a:cubicBezTo>
                  <a:close/>
                  <a:moveTo>
                    <a:pt x="6000" y="2469"/>
                  </a:moveTo>
                  <a:cubicBezTo>
                    <a:pt x="6058" y="2469"/>
                    <a:pt x="6112" y="2490"/>
                    <a:pt x="6135" y="2534"/>
                  </a:cubicBezTo>
                  <a:cubicBezTo>
                    <a:pt x="6578" y="3231"/>
                    <a:pt x="6293" y="4213"/>
                    <a:pt x="5723" y="4688"/>
                  </a:cubicBezTo>
                  <a:cubicBezTo>
                    <a:pt x="5696" y="4715"/>
                    <a:pt x="5666" y="4726"/>
                    <a:pt x="5637" y="4726"/>
                  </a:cubicBezTo>
                  <a:cubicBezTo>
                    <a:pt x="5528" y="4726"/>
                    <a:pt x="5427" y="4573"/>
                    <a:pt x="5501" y="4498"/>
                  </a:cubicBezTo>
                  <a:cubicBezTo>
                    <a:pt x="6071" y="3960"/>
                    <a:pt x="6071" y="3294"/>
                    <a:pt x="5818" y="2661"/>
                  </a:cubicBezTo>
                  <a:cubicBezTo>
                    <a:pt x="5777" y="2538"/>
                    <a:pt x="5895" y="2469"/>
                    <a:pt x="6000" y="2469"/>
                  </a:cubicBezTo>
                  <a:close/>
                  <a:moveTo>
                    <a:pt x="3929" y="1"/>
                  </a:moveTo>
                  <a:cubicBezTo>
                    <a:pt x="1857" y="1"/>
                    <a:pt x="1" y="2142"/>
                    <a:pt x="1353" y="4403"/>
                  </a:cubicBezTo>
                  <a:lnTo>
                    <a:pt x="1353" y="4530"/>
                  </a:lnTo>
                  <a:cubicBezTo>
                    <a:pt x="1638" y="4308"/>
                    <a:pt x="1954" y="4023"/>
                    <a:pt x="2239" y="3738"/>
                  </a:cubicBezTo>
                  <a:cubicBezTo>
                    <a:pt x="2284" y="3715"/>
                    <a:pt x="2345" y="3693"/>
                    <a:pt x="2399" y="3693"/>
                  </a:cubicBezTo>
                  <a:cubicBezTo>
                    <a:pt x="2421" y="3693"/>
                    <a:pt x="2443" y="3697"/>
                    <a:pt x="2461" y="3706"/>
                  </a:cubicBezTo>
                  <a:cubicBezTo>
                    <a:pt x="2493" y="3675"/>
                    <a:pt x="2556" y="3611"/>
                    <a:pt x="2588" y="3611"/>
                  </a:cubicBezTo>
                  <a:cubicBezTo>
                    <a:pt x="2650" y="3596"/>
                    <a:pt x="2711" y="3588"/>
                    <a:pt x="2771" y="3588"/>
                  </a:cubicBezTo>
                  <a:cubicBezTo>
                    <a:pt x="3322" y="3588"/>
                    <a:pt x="3760" y="4205"/>
                    <a:pt x="3760" y="4720"/>
                  </a:cubicBezTo>
                  <a:cubicBezTo>
                    <a:pt x="3886" y="4815"/>
                    <a:pt x="4013" y="5005"/>
                    <a:pt x="3855" y="5131"/>
                  </a:cubicBezTo>
                  <a:lnTo>
                    <a:pt x="2968" y="5986"/>
                  </a:lnTo>
                  <a:cubicBezTo>
                    <a:pt x="3323" y="6184"/>
                    <a:pt x="3695" y="6273"/>
                    <a:pt x="4064" y="6273"/>
                  </a:cubicBezTo>
                  <a:cubicBezTo>
                    <a:pt x="5111" y="6273"/>
                    <a:pt x="6135" y="5561"/>
                    <a:pt x="6673" y="4625"/>
                  </a:cubicBezTo>
                  <a:cubicBezTo>
                    <a:pt x="7338" y="3389"/>
                    <a:pt x="7085" y="1933"/>
                    <a:pt x="6103" y="919"/>
                  </a:cubicBezTo>
                  <a:cubicBezTo>
                    <a:pt x="5443" y="276"/>
                    <a:pt x="4672" y="1"/>
                    <a:pt x="3929" y="1"/>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8653396" y="454268"/>
              <a:ext cx="37306" cy="73503"/>
            </a:xfrm>
            <a:custGeom>
              <a:avLst/>
              <a:gdLst/>
              <a:ahLst/>
              <a:cxnLst/>
              <a:rect l="l" t="t" r="r" b="b"/>
              <a:pathLst>
                <a:path w="1144" h="2254" extrusionOk="0">
                  <a:moveTo>
                    <a:pt x="543" y="0"/>
                  </a:moveTo>
                  <a:cubicBezTo>
                    <a:pt x="440" y="0"/>
                    <a:pt x="357" y="69"/>
                    <a:pt x="415" y="185"/>
                  </a:cubicBezTo>
                  <a:cubicBezTo>
                    <a:pt x="636" y="818"/>
                    <a:pt x="636" y="1515"/>
                    <a:pt x="98" y="2022"/>
                  </a:cubicBezTo>
                  <a:cubicBezTo>
                    <a:pt x="1" y="2119"/>
                    <a:pt x="71" y="2254"/>
                    <a:pt x="181" y="2254"/>
                  </a:cubicBezTo>
                  <a:cubicBezTo>
                    <a:pt x="214" y="2254"/>
                    <a:pt x="251" y="2241"/>
                    <a:pt x="288" y="2212"/>
                  </a:cubicBezTo>
                  <a:cubicBezTo>
                    <a:pt x="890" y="1737"/>
                    <a:pt x="1143" y="755"/>
                    <a:pt x="731" y="90"/>
                  </a:cubicBezTo>
                  <a:cubicBezTo>
                    <a:pt x="682" y="28"/>
                    <a:pt x="609" y="0"/>
                    <a:pt x="543"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8638917" y="436234"/>
              <a:ext cx="25958" cy="61731"/>
            </a:xfrm>
            <a:custGeom>
              <a:avLst/>
              <a:gdLst/>
              <a:ahLst/>
              <a:cxnLst/>
              <a:rect l="l" t="t" r="r" b="b"/>
              <a:pathLst>
                <a:path w="796" h="1893" extrusionOk="0">
                  <a:moveTo>
                    <a:pt x="264" y="0"/>
                  </a:moveTo>
                  <a:cubicBezTo>
                    <a:pt x="148" y="0"/>
                    <a:pt x="1" y="141"/>
                    <a:pt x="99" y="263"/>
                  </a:cubicBezTo>
                  <a:cubicBezTo>
                    <a:pt x="352" y="706"/>
                    <a:pt x="447" y="1213"/>
                    <a:pt x="130" y="1657"/>
                  </a:cubicBezTo>
                  <a:cubicBezTo>
                    <a:pt x="60" y="1775"/>
                    <a:pt x="165" y="1893"/>
                    <a:pt x="262" y="1893"/>
                  </a:cubicBezTo>
                  <a:cubicBezTo>
                    <a:pt x="295" y="1893"/>
                    <a:pt x="328" y="1879"/>
                    <a:pt x="352" y="1847"/>
                  </a:cubicBezTo>
                  <a:cubicBezTo>
                    <a:pt x="764" y="1340"/>
                    <a:pt x="795" y="548"/>
                    <a:pt x="352" y="41"/>
                  </a:cubicBezTo>
                  <a:cubicBezTo>
                    <a:pt x="330" y="12"/>
                    <a:pt x="299" y="0"/>
                    <a:pt x="264"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8349862" y="505726"/>
              <a:ext cx="237564" cy="241705"/>
            </a:xfrm>
            <a:custGeom>
              <a:avLst/>
              <a:gdLst/>
              <a:ahLst/>
              <a:cxnLst/>
              <a:rect l="l" t="t" r="r" b="b"/>
              <a:pathLst>
                <a:path w="7285" h="7412" extrusionOk="0">
                  <a:moveTo>
                    <a:pt x="6461" y="1"/>
                  </a:moveTo>
                  <a:cubicBezTo>
                    <a:pt x="6461" y="1"/>
                    <a:pt x="6461" y="32"/>
                    <a:pt x="6429" y="96"/>
                  </a:cubicBezTo>
                  <a:cubicBezTo>
                    <a:pt x="4212" y="2186"/>
                    <a:pt x="2217" y="4529"/>
                    <a:pt x="0" y="6588"/>
                  </a:cubicBezTo>
                  <a:cubicBezTo>
                    <a:pt x="349" y="6809"/>
                    <a:pt x="665" y="7094"/>
                    <a:pt x="950" y="7411"/>
                  </a:cubicBezTo>
                  <a:cubicBezTo>
                    <a:pt x="2661" y="4941"/>
                    <a:pt x="5162" y="2882"/>
                    <a:pt x="7284" y="824"/>
                  </a:cubicBezTo>
                  <a:cubicBezTo>
                    <a:pt x="7284" y="349"/>
                    <a:pt x="6936" y="32"/>
                    <a:pt x="6461" y="1"/>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8049328" y="704876"/>
              <a:ext cx="389363" cy="352449"/>
            </a:xfrm>
            <a:custGeom>
              <a:avLst/>
              <a:gdLst/>
              <a:ahLst/>
              <a:cxnLst/>
              <a:rect l="l" t="t" r="r" b="b"/>
              <a:pathLst>
                <a:path w="11940" h="10808" extrusionOk="0">
                  <a:moveTo>
                    <a:pt x="5099" y="417"/>
                  </a:moveTo>
                  <a:cubicBezTo>
                    <a:pt x="5353" y="417"/>
                    <a:pt x="5289" y="734"/>
                    <a:pt x="5099" y="734"/>
                  </a:cubicBezTo>
                  <a:cubicBezTo>
                    <a:pt x="4181" y="797"/>
                    <a:pt x="3358" y="1019"/>
                    <a:pt x="2566" y="1589"/>
                  </a:cubicBezTo>
                  <a:cubicBezTo>
                    <a:pt x="2559" y="1593"/>
                    <a:pt x="2551" y="1594"/>
                    <a:pt x="2543" y="1594"/>
                  </a:cubicBezTo>
                  <a:cubicBezTo>
                    <a:pt x="2478" y="1594"/>
                    <a:pt x="2386" y="1487"/>
                    <a:pt x="2471" y="1431"/>
                  </a:cubicBezTo>
                  <a:cubicBezTo>
                    <a:pt x="3199" y="829"/>
                    <a:pt x="4149" y="417"/>
                    <a:pt x="5099" y="417"/>
                  </a:cubicBezTo>
                  <a:close/>
                  <a:moveTo>
                    <a:pt x="4698" y="1266"/>
                  </a:moveTo>
                  <a:cubicBezTo>
                    <a:pt x="4758" y="1266"/>
                    <a:pt x="4818" y="1268"/>
                    <a:pt x="4878" y="1272"/>
                  </a:cubicBezTo>
                  <a:cubicBezTo>
                    <a:pt x="5068" y="1272"/>
                    <a:pt x="5068" y="1589"/>
                    <a:pt x="4878" y="1589"/>
                  </a:cubicBezTo>
                  <a:cubicBezTo>
                    <a:pt x="4772" y="1578"/>
                    <a:pt x="4667" y="1573"/>
                    <a:pt x="4565" y="1573"/>
                  </a:cubicBezTo>
                  <a:cubicBezTo>
                    <a:pt x="3780" y="1573"/>
                    <a:pt x="3105" y="1895"/>
                    <a:pt x="2629" y="2539"/>
                  </a:cubicBezTo>
                  <a:cubicBezTo>
                    <a:pt x="2611" y="2551"/>
                    <a:pt x="2591" y="2556"/>
                    <a:pt x="2570" y="2556"/>
                  </a:cubicBezTo>
                  <a:cubicBezTo>
                    <a:pt x="2483" y="2556"/>
                    <a:pt x="2394" y="2464"/>
                    <a:pt x="2471" y="2412"/>
                  </a:cubicBezTo>
                  <a:cubicBezTo>
                    <a:pt x="2975" y="1700"/>
                    <a:pt x="3813" y="1266"/>
                    <a:pt x="4698" y="1266"/>
                  </a:cubicBezTo>
                  <a:close/>
                  <a:moveTo>
                    <a:pt x="5448" y="0"/>
                  </a:moveTo>
                  <a:cubicBezTo>
                    <a:pt x="3332" y="0"/>
                    <a:pt x="1251" y="889"/>
                    <a:pt x="824" y="2919"/>
                  </a:cubicBezTo>
                  <a:lnTo>
                    <a:pt x="824" y="2951"/>
                  </a:lnTo>
                  <a:lnTo>
                    <a:pt x="824" y="3014"/>
                  </a:lnTo>
                  <a:cubicBezTo>
                    <a:pt x="792" y="3046"/>
                    <a:pt x="792" y="3078"/>
                    <a:pt x="792" y="3109"/>
                  </a:cubicBezTo>
                  <a:cubicBezTo>
                    <a:pt x="792" y="3173"/>
                    <a:pt x="792" y="3204"/>
                    <a:pt x="761" y="3236"/>
                  </a:cubicBezTo>
                  <a:cubicBezTo>
                    <a:pt x="1" y="5738"/>
                    <a:pt x="792" y="8651"/>
                    <a:pt x="3104" y="10076"/>
                  </a:cubicBezTo>
                  <a:cubicBezTo>
                    <a:pt x="3894" y="10576"/>
                    <a:pt x="4804" y="10807"/>
                    <a:pt x="5723" y="10807"/>
                  </a:cubicBezTo>
                  <a:cubicBezTo>
                    <a:pt x="7310" y="10807"/>
                    <a:pt x="8925" y="10119"/>
                    <a:pt x="10008" y="8936"/>
                  </a:cubicBezTo>
                  <a:cubicBezTo>
                    <a:pt x="11940" y="6878"/>
                    <a:pt x="11591" y="3489"/>
                    <a:pt x="9691" y="1494"/>
                  </a:cubicBezTo>
                  <a:cubicBezTo>
                    <a:pt x="8763" y="538"/>
                    <a:pt x="7095" y="0"/>
                    <a:pt x="5448"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8127005" y="717431"/>
              <a:ext cx="94830" cy="36360"/>
            </a:xfrm>
            <a:custGeom>
              <a:avLst/>
              <a:gdLst/>
              <a:ahLst/>
              <a:cxnLst/>
              <a:rect l="l" t="t" r="r" b="b"/>
              <a:pathLst>
                <a:path w="2908" h="1115" extrusionOk="0">
                  <a:moveTo>
                    <a:pt x="2717" y="1"/>
                  </a:moveTo>
                  <a:cubicBezTo>
                    <a:pt x="1767" y="32"/>
                    <a:pt x="849" y="412"/>
                    <a:pt x="57" y="951"/>
                  </a:cubicBezTo>
                  <a:cubicBezTo>
                    <a:pt x="1" y="1007"/>
                    <a:pt x="95" y="1114"/>
                    <a:pt x="161" y="1114"/>
                  </a:cubicBezTo>
                  <a:cubicBezTo>
                    <a:pt x="169" y="1114"/>
                    <a:pt x="177" y="1113"/>
                    <a:pt x="184" y="1109"/>
                  </a:cubicBezTo>
                  <a:cubicBezTo>
                    <a:pt x="976" y="602"/>
                    <a:pt x="1799" y="349"/>
                    <a:pt x="2717" y="317"/>
                  </a:cubicBezTo>
                  <a:cubicBezTo>
                    <a:pt x="2907" y="317"/>
                    <a:pt x="2907" y="1"/>
                    <a:pt x="2717"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8126973" y="745964"/>
              <a:ext cx="87623" cy="42295"/>
            </a:xfrm>
            <a:custGeom>
              <a:avLst/>
              <a:gdLst/>
              <a:ahLst/>
              <a:cxnLst/>
              <a:rect l="l" t="t" r="r" b="b"/>
              <a:pathLst>
                <a:path w="2687" h="1297" extrusionOk="0">
                  <a:moveTo>
                    <a:pt x="2255" y="0"/>
                  </a:moveTo>
                  <a:cubicBezTo>
                    <a:pt x="1392" y="0"/>
                    <a:pt x="577" y="457"/>
                    <a:pt x="26" y="1152"/>
                  </a:cubicBezTo>
                  <a:cubicBezTo>
                    <a:pt x="1" y="1204"/>
                    <a:pt x="79" y="1296"/>
                    <a:pt x="143" y="1296"/>
                  </a:cubicBezTo>
                  <a:cubicBezTo>
                    <a:pt x="158" y="1296"/>
                    <a:pt x="173" y="1291"/>
                    <a:pt x="185" y="1279"/>
                  </a:cubicBezTo>
                  <a:cubicBezTo>
                    <a:pt x="717" y="635"/>
                    <a:pt x="1398" y="313"/>
                    <a:pt x="2184" y="313"/>
                  </a:cubicBezTo>
                  <a:cubicBezTo>
                    <a:pt x="2286" y="313"/>
                    <a:pt x="2391" y="318"/>
                    <a:pt x="2497" y="329"/>
                  </a:cubicBezTo>
                  <a:cubicBezTo>
                    <a:pt x="2687" y="329"/>
                    <a:pt x="2687" y="12"/>
                    <a:pt x="2497" y="12"/>
                  </a:cubicBezTo>
                  <a:cubicBezTo>
                    <a:pt x="2416" y="4"/>
                    <a:pt x="2335" y="0"/>
                    <a:pt x="2255"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7779904" y="751704"/>
              <a:ext cx="280805" cy="94862"/>
            </a:xfrm>
            <a:custGeom>
              <a:avLst/>
              <a:gdLst/>
              <a:ahLst/>
              <a:cxnLst/>
              <a:rect l="l" t="t" r="r" b="b"/>
              <a:pathLst>
                <a:path w="8611" h="2909" extrusionOk="0">
                  <a:moveTo>
                    <a:pt x="723" y="0"/>
                  </a:moveTo>
                  <a:cubicBezTo>
                    <a:pt x="330" y="0"/>
                    <a:pt x="0" y="513"/>
                    <a:pt x="187" y="913"/>
                  </a:cubicBezTo>
                  <a:lnTo>
                    <a:pt x="187" y="1008"/>
                  </a:lnTo>
                  <a:lnTo>
                    <a:pt x="314" y="1008"/>
                  </a:lnTo>
                  <a:cubicBezTo>
                    <a:pt x="2974" y="1705"/>
                    <a:pt x="5602" y="2307"/>
                    <a:pt x="8294" y="2877"/>
                  </a:cubicBezTo>
                  <a:lnTo>
                    <a:pt x="8358" y="2908"/>
                  </a:lnTo>
                  <a:cubicBezTo>
                    <a:pt x="8389" y="2560"/>
                    <a:pt x="8484" y="2180"/>
                    <a:pt x="8611" y="1863"/>
                  </a:cubicBezTo>
                  <a:cubicBezTo>
                    <a:pt x="8548" y="1800"/>
                    <a:pt x="8453" y="1737"/>
                    <a:pt x="8484" y="1547"/>
                  </a:cubicBezTo>
                  <a:cubicBezTo>
                    <a:pt x="5919" y="1452"/>
                    <a:pt x="3386" y="850"/>
                    <a:pt x="979" y="58"/>
                  </a:cubicBezTo>
                  <a:lnTo>
                    <a:pt x="947" y="58"/>
                  </a:lnTo>
                  <a:cubicBezTo>
                    <a:pt x="872" y="18"/>
                    <a:pt x="797" y="0"/>
                    <a:pt x="723"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8263119" y="1059281"/>
              <a:ext cx="143582" cy="280544"/>
            </a:xfrm>
            <a:custGeom>
              <a:avLst/>
              <a:gdLst/>
              <a:ahLst/>
              <a:cxnLst/>
              <a:rect l="l" t="t" r="r" b="b"/>
              <a:pathLst>
                <a:path w="4403" h="8603" extrusionOk="0">
                  <a:moveTo>
                    <a:pt x="1552" y="0"/>
                  </a:moveTo>
                  <a:cubicBezTo>
                    <a:pt x="1077" y="222"/>
                    <a:pt x="538" y="317"/>
                    <a:pt x="0" y="412"/>
                  </a:cubicBezTo>
                  <a:cubicBezTo>
                    <a:pt x="1109" y="3104"/>
                    <a:pt x="2534" y="5795"/>
                    <a:pt x="3420" y="8551"/>
                  </a:cubicBezTo>
                  <a:cubicBezTo>
                    <a:pt x="3497" y="8586"/>
                    <a:pt x="3580" y="8602"/>
                    <a:pt x="3664" y="8602"/>
                  </a:cubicBezTo>
                  <a:cubicBezTo>
                    <a:pt x="3960" y="8602"/>
                    <a:pt x="4265" y="8397"/>
                    <a:pt x="4339" y="8076"/>
                  </a:cubicBezTo>
                  <a:cubicBezTo>
                    <a:pt x="4339" y="8044"/>
                    <a:pt x="4370" y="8044"/>
                    <a:pt x="4402" y="8012"/>
                  </a:cubicBezTo>
                  <a:cubicBezTo>
                    <a:pt x="3294" y="5447"/>
                    <a:pt x="2344" y="2692"/>
                    <a:pt x="1552" y="0"/>
                  </a:cubicBezTo>
                  <a:close/>
                </a:path>
              </a:pathLst>
            </a:custGeom>
            <a:solidFill>
              <a:schemeClr val="accent6"/>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8271370" y="1299878"/>
              <a:ext cx="241477" cy="177757"/>
            </a:xfrm>
            <a:custGeom>
              <a:avLst/>
              <a:gdLst/>
              <a:ahLst/>
              <a:cxnLst/>
              <a:rect l="l" t="t" r="r" b="b"/>
              <a:pathLst>
                <a:path w="7405" h="5451" extrusionOk="0">
                  <a:moveTo>
                    <a:pt x="4237" y="3347"/>
                  </a:moveTo>
                  <a:cubicBezTo>
                    <a:pt x="4366" y="3347"/>
                    <a:pt x="4447" y="3528"/>
                    <a:pt x="4307" y="3611"/>
                  </a:cubicBezTo>
                  <a:cubicBezTo>
                    <a:pt x="4149" y="3643"/>
                    <a:pt x="4022" y="3675"/>
                    <a:pt x="3959" y="3801"/>
                  </a:cubicBezTo>
                  <a:lnTo>
                    <a:pt x="3864" y="3801"/>
                  </a:lnTo>
                  <a:cubicBezTo>
                    <a:pt x="3642" y="3865"/>
                    <a:pt x="3357" y="3991"/>
                    <a:pt x="3136" y="4086"/>
                  </a:cubicBezTo>
                  <a:cubicBezTo>
                    <a:pt x="3126" y="4089"/>
                    <a:pt x="3117" y="4090"/>
                    <a:pt x="3107" y="4090"/>
                  </a:cubicBezTo>
                  <a:cubicBezTo>
                    <a:pt x="2996" y="4090"/>
                    <a:pt x="2924" y="3923"/>
                    <a:pt x="3041" y="3865"/>
                  </a:cubicBezTo>
                  <a:cubicBezTo>
                    <a:pt x="3294" y="3770"/>
                    <a:pt x="3547" y="3675"/>
                    <a:pt x="3801" y="3548"/>
                  </a:cubicBezTo>
                  <a:cubicBezTo>
                    <a:pt x="3927" y="3485"/>
                    <a:pt x="4086" y="3389"/>
                    <a:pt x="4181" y="3358"/>
                  </a:cubicBezTo>
                  <a:cubicBezTo>
                    <a:pt x="4200" y="3350"/>
                    <a:pt x="4219" y="3347"/>
                    <a:pt x="4237" y="3347"/>
                  </a:cubicBezTo>
                  <a:close/>
                  <a:moveTo>
                    <a:pt x="4734" y="3636"/>
                  </a:moveTo>
                  <a:cubicBezTo>
                    <a:pt x="4826" y="3636"/>
                    <a:pt x="4889" y="3790"/>
                    <a:pt x="4814" y="3865"/>
                  </a:cubicBezTo>
                  <a:cubicBezTo>
                    <a:pt x="4334" y="4487"/>
                    <a:pt x="3449" y="4730"/>
                    <a:pt x="2657" y="4730"/>
                  </a:cubicBezTo>
                  <a:cubicBezTo>
                    <a:pt x="2561" y="4730"/>
                    <a:pt x="2467" y="4726"/>
                    <a:pt x="2376" y="4720"/>
                  </a:cubicBezTo>
                  <a:cubicBezTo>
                    <a:pt x="2249" y="4720"/>
                    <a:pt x="2217" y="4498"/>
                    <a:pt x="2376" y="4498"/>
                  </a:cubicBezTo>
                  <a:cubicBezTo>
                    <a:pt x="2443" y="4503"/>
                    <a:pt x="2509" y="4505"/>
                    <a:pt x="2573" y="4505"/>
                  </a:cubicBezTo>
                  <a:cubicBezTo>
                    <a:pt x="3387" y="4505"/>
                    <a:pt x="3981" y="4144"/>
                    <a:pt x="4656" y="3675"/>
                  </a:cubicBezTo>
                  <a:cubicBezTo>
                    <a:pt x="4683" y="3648"/>
                    <a:pt x="4710" y="3636"/>
                    <a:pt x="4734" y="3636"/>
                  </a:cubicBezTo>
                  <a:close/>
                  <a:moveTo>
                    <a:pt x="2249" y="1"/>
                  </a:moveTo>
                  <a:cubicBezTo>
                    <a:pt x="1457" y="634"/>
                    <a:pt x="666" y="1394"/>
                    <a:pt x="380" y="2376"/>
                  </a:cubicBezTo>
                  <a:cubicBezTo>
                    <a:pt x="0" y="3770"/>
                    <a:pt x="982" y="4973"/>
                    <a:pt x="2281" y="5353"/>
                  </a:cubicBezTo>
                  <a:cubicBezTo>
                    <a:pt x="2543" y="5420"/>
                    <a:pt x="2798" y="5451"/>
                    <a:pt x="3044" y="5451"/>
                  </a:cubicBezTo>
                  <a:cubicBezTo>
                    <a:pt x="5825" y="5451"/>
                    <a:pt x="7405" y="1466"/>
                    <a:pt x="4466" y="128"/>
                  </a:cubicBezTo>
                  <a:lnTo>
                    <a:pt x="4466" y="128"/>
                  </a:lnTo>
                  <a:cubicBezTo>
                    <a:pt x="4497" y="318"/>
                    <a:pt x="4592" y="508"/>
                    <a:pt x="4656" y="698"/>
                  </a:cubicBezTo>
                  <a:cubicBezTo>
                    <a:pt x="4719" y="856"/>
                    <a:pt x="4561" y="951"/>
                    <a:pt x="4434" y="951"/>
                  </a:cubicBezTo>
                  <a:cubicBezTo>
                    <a:pt x="4282" y="1332"/>
                    <a:pt x="3877" y="1564"/>
                    <a:pt x="3489" y="1564"/>
                  </a:cubicBezTo>
                  <a:cubicBezTo>
                    <a:pt x="3232" y="1564"/>
                    <a:pt x="2983" y="1463"/>
                    <a:pt x="2819" y="1236"/>
                  </a:cubicBezTo>
                  <a:cubicBezTo>
                    <a:pt x="2724" y="1141"/>
                    <a:pt x="2819" y="1078"/>
                    <a:pt x="2882" y="1078"/>
                  </a:cubicBezTo>
                  <a:cubicBezTo>
                    <a:pt x="2661" y="761"/>
                    <a:pt x="2439" y="349"/>
                    <a:pt x="2249" y="1"/>
                  </a:cubicBezTo>
                  <a:close/>
                </a:path>
              </a:pathLst>
            </a:custGeom>
            <a:solidFill>
              <a:schemeClr val="accent6"/>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7593897" y="664309"/>
              <a:ext cx="240662" cy="196736"/>
            </a:xfrm>
            <a:custGeom>
              <a:avLst/>
              <a:gdLst/>
              <a:ahLst/>
              <a:cxnLst/>
              <a:rect l="l" t="t" r="r" b="b"/>
              <a:pathLst>
                <a:path w="7380" h="6033" extrusionOk="0">
                  <a:moveTo>
                    <a:pt x="4323" y="674"/>
                  </a:moveTo>
                  <a:cubicBezTo>
                    <a:pt x="4675" y="674"/>
                    <a:pt x="5028" y="735"/>
                    <a:pt x="5353" y="870"/>
                  </a:cubicBezTo>
                  <a:cubicBezTo>
                    <a:pt x="5524" y="955"/>
                    <a:pt x="5412" y="1195"/>
                    <a:pt x="5272" y="1195"/>
                  </a:cubicBezTo>
                  <a:cubicBezTo>
                    <a:pt x="5257" y="1195"/>
                    <a:pt x="5242" y="1193"/>
                    <a:pt x="5226" y="1186"/>
                  </a:cubicBezTo>
                  <a:cubicBezTo>
                    <a:pt x="4819" y="1085"/>
                    <a:pt x="4440" y="1019"/>
                    <a:pt x="4058" y="1019"/>
                  </a:cubicBezTo>
                  <a:cubicBezTo>
                    <a:pt x="3727" y="1019"/>
                    <a:pt x="3394" y="1069"/>
                    <a:pt x="3041" y="1186"/>
                  </a:cubicBezTo>
                  <a:cubicBezTo>
                    <a:pt x="3027" y="1193"/>
                    <a:pt x="3014" y="1196"/>
                    <a:pt x="3001" y="1196"/>
                  </a:cubicBezTo>
                  <a:cubicBezTo>
                    <a:pt x="2902" y="1196"/>
                    <a:pt x="2865" y="993"/>
                    <a:pt x="2977" y="965"/>
                  </a:cubicBezTo>
                  <a:cubicBezTo>
                    <a:pt x="3377" y="783"/>
                    <a:pt x="3849" y="674"/>
                    <a:pt x="4323" y="674"/>
                  </a:cubicBezTo>
                  <a:close/>
                  <a:moveTo>
                    <a:pt x="4683" y="0"/>
                  </a:moveTo>
                  <a:cubicBezTo>
                    <a:pt x="4517" y="0"/>
                    <a:pt x="4349" y="15"/>
                    <a:pt x="4181" y="46"/>
                  </a:cubicBezTo>
                  <a:cubicBezTo>
                    <a:pt x="2819" y="300"/>
                    <a:pt x="1647" y="1313"/>
                    <a:pt x="1014" y="2580"/>
                  </a:cubicBezTo>
                  <a:cubicBezTo>
                    <a:pt x="1" y="4607"/>
                    <a:pt x="2217" y="6000"/>
                    <a:pt x="3991" y="6032"/>
                  </a:cubicBezTo>
                  <a:cubicBezTo>
                    <a:pt x="4026" y="6033"/>
                    <a:pt x="4061" y="6033"/>
                    <a:pt x="4097" y="6033"/>
                  </a:cubicBezTo>
                  <a:cubicBezTo>
                    <a:pt x="5321" y="6033"/>
                    <a:pt x="6422" y="5499"/>
                    <a:pt x="7284" y="4607"/>
                  </a:cubicBezTo>
                  <a:cubicBezTo>
                    <a:pt x="6809" y="4448"/>
                    <a:pt x="6334" y="4322"/>
                    <a:pt x="5859" y="4163"/>
                  </a:cubicBezTo>
                  <a:cubicBezTo>
                    <a:pt x="5701" y="4132"/>
                    <a:pt x="5638" y="3941"/>
                    <a:pt x="5701" y="3815"/>
                  </a:cubicBezTo>
                  <a:cubicBezTo>
                    <a:pt x="5701" y="3815"/>
                    <a:pt x="5638" y="3815"/>
                    <a:pt x="5606" y="3783"/>
                  </a:cubicBezTo>
                  <a:cubicBezTo>
                    <a:pt x="5194" y="3308"/>
                    <a:pt x="5543" y="2580"/>
                    <a:pt x="6049" y="2358"/>
                  </a:cubicBezTo>
                  <a:cubicBezTo>
                    <a:pt x="6049" y="2226"/>
                    <a:pt x="6137" y="2050"/>
                    <a:pt x="6277" y="2050"/>
                  </a:cubicBezTo>
                  <a:cubicBezTo>
                    <a:pt x="6304" y="2050"/>
                    <a:pt x="6334" y="2057"/>
                    <a:pt x="6366" y="2073"/>
                  </a:cubicBezTo>
                  <a:cubicBezTo>
                    <a:pt x="6714" y="2200"/>
                    <a:pt x="7031" y="2295"/>
                    <a:pt x="7379" y="2421"/>
                  </a:cubicBezTo>
                  <a:cubicBezTo>
                    <a:pt x="7295" y="1009"/>
                    <a:pt x="6052" y="0"/>
                    <a:pt x="4683"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7687064" y="687918"/>
              <a:ext cx="85243" cy="17283"/>
            </a:xfrm>
            <a:custGeom>
              <a:avLst/>
              <a:gdLst/>
              <a:ahLst/>
              <a:cxnLst/>
              <a:rect l="l" t="t" r="r" b="b"/>
              <a:pathLst>
                <a:path w="2614" h="530" extrusionOk="0">
                  <a:moveTo>
                    <a:pt x="1422" y="1"/>
                  </a:moveTo>
                  <a:cubicBezTo>
                    <a:pt x="972" y="1"/>
                    <a:pt x="506" y="98"/>
                    <a:pt x="89" y="272"/>
                  </a:cubicBezTo>
                  <a:cubicBezTo>
                    <a:pt x="1" y="360"/>
                    <a:pt x="48" y="529"/>
                    <a:pt x="156" y="529"/>
                  </a:cubicBezTo>
                  <a:cubicBezTo>
                    <a:pt x="165" y="529"/>
                    <a:pt x="174" y="528"/>
                    <a:pt x="184" y="526"/>
                  </a:cubicBezTo>
                  <a:cubicBezTo>
                    <a:pt x="540" y="392"/>
                    <a:pt x="876" y="335"/>
                    <a:pt x="1210" y="335"/>
                  </a:cubicBezTo>
                  <a:cubicBezTo>
                    <a:pt x="1589" y="335"/>
                    <a:pt x="1965" y="408"/>
                    <a:pt x="2369" y="526"/>
                  </a:cubicBezTo>
                  <a:cubicBezTo>
                    <a:pt x="2377" y="527"/>
                    <a:pt x="2385" y="528"/>
                    <a:pt x="2393" y="528"/>
                  </a:cubicBezTo>
                  <a:cubicBezTo>
                    <a:pt x="2537" y="528"/>
                    <a:pt x="2614" y="269"/>
                    <a:pt x="2464" y="209"/>
                  </a:cubicBezTo>
                  <a:cubicBezTo>
                    <a:pt x="2150" y="66"/>
                    <a:pt x="1791" y="1"/>
                    <a:pt x="1422"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8344710" y="1419263"/>
              <a:ext cx="86319" cy="34860"/>
            </a:xfrm>
            <a:custGeom>
              <a:avLst/>
              <a:gdLst/>
              <a:ahLst/>
              <a:cxnLst/>
              <a:rect l="l" t="t" r="r" b="b"/>
              <a:pathLst>
                <a:path w="2647" h="1069" extrusionOk="0">
                  <a:moveTo>
                    <a:pt x="2459" y="1"/>
                  </a:moveTo>
                  <a:cubicBezTo>
                    <a:pt x="2442" y="1"/>
                    <a:pt x="2424" y="5"/>
                    <a:pt x="2407" y="14"/>
                  </a:cubicBezTo>
                  <a:cubicBezTo>
                    <a:pt x="1710" y="489"/>
                    <a:pt x="1077" y="837"/>
                    <a:pt x="127" y="837"/>
                  </a:cubicBezTo>
                  <a:cubicBezTo>
                    <a:pt x="119" y="835"/>
                    <a:pt x="112" y="834"/>
                    <a:pt x="106" y="834"/>
                  </a:cubicBezTo>
                  <a:cubicBezTo>
                    <a:pt x="0" y="834"/>
                    <a:pt x="7" y="1059"/>
                    <a:pt x="127" y="1059"/>
                  </a:cubicBezTo>
                  <a:cubicBezTo>
                    <a:pt x="215" y="1065"/>
                    <a:pt x="306" y="1069"/>
                    <a:pt x="399" y="1069"/>
                  </a:cubicBezTo>
                  <a:cubicBezTo>
                    <a:pt x="1175" y="1069"/>
                    <a:pt x="2085" y="826"/>
                    <a:pt x="2565" y="204"/>
                  </a:cubicBezTo>
                  <a:cubicBezTo>
                    <a:pt x="2647" y="149"/>
                    <a:pt x="2565" y="1"/>
                    <a:pt x="2459"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8365743" y="1408991"/>
              <a:ext cx="50643" cy="22468"/>
            </a:xfrm>
            <a:custGeom>
              <a:avLst/>
              <a:gdLst/>
              <a:ahLst/>
              <a:cxnLst/>
              <a:rect l="l" t="t" r="r" b="b"/>
              <a:pathLst>
                <a:path w="1553" h="689" extrusionOk="0">
                  <a:moveTo>
                    <a:pt x="1374" y="1"/>
                  </a:moveTo>
                  <a:cubicBezTo>
                    <a:pt x="1356" y="1"/>
                    <a:pt x="1338" y="4"/>
                    <a:pt x="1318" y="12"/>
                  </a:cubicBezTo>
                  <a:cubicBezTo>
                    <a:pt x="1128" y="43"/>
                    <a:pt x="1033" y="139"/>
                    <a:pt x="843" y="170"/>
                  </a:cubicBezTo>
                  <a:cubicBezTo>
                    <a:pt x="590" y="297"/>
                    <a:pt x="305" y="360"/>
                    <a:pt x="83" y="487"/>
                  </a:cubicBezTo>
                  <a:cubicBezTo>
                    <a:pt x="0" y="515"/>
                    <a:pt x="38" y="688"/>
                    <a:pt x="113" y="688"/>
                  </a:cubicBezTo>
                  <a:cubicBezTo>
                    <a:pt x="124" y="688"/>
                    <a:pt x="135" y="685"/>
                    <a:pt x="147" y="677"/>
                  </a:cubicBezTo>
                  <a:cubicBezTo>
                    <a:pt x="432" y="614"/>
                    <a:pt x="685" y="487"/>
                    <a:pt x="907" y="424"/>
                  </a:cubicBezTo>
                  <a:lnTo>
                    <a:pt x="1002" y="424"/>
                  </a:lnTo>
                  <a:cubicBezTo>
                    <a:pt x="1160" y="360"/>
                    <a:pt x="1255" y="297"/>
                    <a:pt x="1413" y="234"/>
                  </a:cubicBezTo>
                  <a:cubicBezTo>
                    <a:pt x="1552" y="178"/>
                    <a:pt x="1496" y="1"/>
                    <a:pt x="1374"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25"/>
          <p:cNvGrpSpPr/>
          <p:nvPr/>
        </p:nvGrpSpPr>
        <p:grpSpPr>
          <a:xfrm rot="1222218">
            <a:off x="488488" y="3527935"/>
            <a:ext cx="1077184" cy="1112763"/>
            <a:chOff x="214638" y="3453144"/>
            <a:chExt cx="1077141" cy="1112718"/>
          </a:xfrm>
        </p:grpSpPr>
        <p:sp>
          <p:nvSpPr>
            <p:cNvPr id="349" name="Google Shape;349;p25"/>
            <p:cNvSpPr/>
            <p:nvPr/>
          </p:nvSpPr>
          <p:spPr>
            <a:xfrm>
              <a:off x="214638" y="3453144"/>
              <a:ext cx="1077141" cy="1112718"/>
            </a:xfrm>
            <a:custGeom>
              <a:avLst/>
              <a:gdLst/>
              <a:ahLst/>
              <a:cxnLst/>
              <a:rect l="l" t="t" r="r" b="b"/>
              <a:pathLst>
                <a:path w="33031" h="34122" extrusionOk="0">
                  <a:moveTo>
                    <a:pt x="3990" y="609"/>
                  </a:moveTo>
                  <a:cubicBezTo>
                    <a:pt x="4841" y="609"/>
                    <a:pt x="5683" y="818"/>
                    <a:pt x="6366" y="1311"/>
                  </a:cubicBezTo>
                  <a:cubicBezTo>
                    <a:pt x="7632" y="2230"/>
                    <a:pt x="7981" y="4098"/>
                    <a:pt x="6967" y="5270"/>
                  </a:cubicBezTo>
                  <a:cubicBezTo>
                    <a:pt x="6746" y="4953"/>
                    <a:pt x="6587" y="4636"/>
                    <a:pt x="6461" y="4320"/>
                  </a:cubicBezTo>
                  <a:cubicBezTo>
                    <a:pt x="6400" y="4229"/>
                    <a:pt x="6325" y="4189"/>
                    <a:pt x="6250" y="4189"/>
                  </a:cubicBezTo>
                  <a:cubicBezTo>
                    <a:pt x="6167" y="4189"/>
                    <a:pt x="6083" y="4237"/>
                    <a:pt x="6017" y="4320"/>
                  </a:cubicBezTo>
                  <a:cubicBezTo>
                    <a:pt x="5893" y="4276"/>
                    <a:pt x="5759" y="4254"/>
                    <a:pt x="5625" y="4254"/>
                  </a:cubicBezTo>
                  <a:cubicBezTo>
                    <a:pt x="5178" y="4254"/>
                    <a:pt x="4736" y="4498"/>
                    <a:pt x="4687" y="4985"/>
                  </a:cubicBezTo>
                  <a:cubicBezTo>
                    <a:pt x="4687" y="5080"/>
                    <a:pt x="4687" y="5080"/>
                    <a:pt x="4751" y="5111"/>
                  </a:cubicBezTo>
                  <a:cubicBezTo>
                    <a:pt x="4592" y="5143"/>
                    <a:pt x="4497" y="5301"/>
                    <a:pt x="4592" y="5460"/>
                  </a:cubicBezTo>
                  <a:lnTo>
                    <a:pt x="5289" y="6758"/>
                  </a:lnTo>
                  <a:cubicBezTo>
                    <a:pt x="4085" y="6758"/>
                    <a:pt x="2850" y="6378"/>
                    <a:pt x="1964" y="5428"/>
                  </a:cubicBezTo>
                  <a:cubicBezTo>
                    <a:pt x="792" y="4130"/>
                    <a:pt x="159" y="1596"/>
                    <a:pt x="2312" y="868"/>
                  </a:cubicBezTo>
                  <a:cubicBezTo>
                    <a:pt x="2845" y="703"/>
                    <a:pt x="3420" y="609"/>
                    <a:pt x="3990" y="609"/>
                  </a:cubicBezTo>
                  <a:close/>
                  <a:moveTo>
                    <a:pt x="5645" y="4628"/>
                  </a:moveTo>
                  <a:cubicBezTo>
                    <a:pt x="5866" y="4628"/>
                    <a:pt x="6077" y="4728"/>
                    <a:pt x="6176" y="4953"/>
                  </a:cubicBezTo>
                  <a:cubicBezTo>
                    <a:pt x="6207" y="4953"/>
                    <a:pt x="6207" y="4985"/>
                    <a:pt x="6207" y="4985"/>
                  </a:cubicBezTo>
                  <a:cubicBezTo>
                    <a:pt x="7347" y="7297"/>
                    <a:pt x="8741" y="9513"/>
                    <a:pt x="10451" y="11414"/>
                  </a:cubicBezTo>
                  <a:cubicBezTo>
                    <a:pt x="10356" y="11477"/>
                    <a:pt x="10324" y="11604"/>
                    <a:pt x="10324" y="11699"/>
                  </a:cubicBezTo>
                  <a:cubicBezTo>
                    <a:pt x="10008" y="11857"/>
                    <a:pt x="9691" y="12015"/>
                    <a:pt x="9406" y="12205"/>
                  </a:cubicBezTo>
                  <a:cubicBezTo>
                    <a:pt x="9374" y="12205"/>
                    <a:pt x="9374" y="12174"/>
                    <a:pt x="9374" y="12174"/>
                  </a:cubicBezTo>
                  <a:cubicBezTo>
                    <a:pt x="7854" y="9862"/>
                    <a:pt x="6397" y="7550"/>
                    <a:pt x="5004" y="5175"/>
                  </a:cubicBezTo>
                  <a:cubicBezTo>
                    <a:pt x="5004" y="5143"/>
                    <a:pt x="4972" y="5111"/>
                    <a:pt x="4941" y="5111"/>
                  </a:cubicBezTo>
                  <a:cubicBezTo>
                    <a:pt x="4941" y="5080"/>
                    <a:pt x="4972" y="5080"/>
                    <a:pt x="4972" y="5048"/>
                  </a:cubicBezTo>
                  <a:cubicBezTo>
                    <a:pt x="5078" y="4784"/>
                    <a:pt x="5369" y="4628"/>
                    <a:pt x="5645" y="4628"/>
                  </a:cubicBezTo>
                  <a:close/>
                  <a:moveTo>
                    <a:pt x="26557" y="15867"/>
                  </a:moveTo>
                  <a:cubicBezTo>
                    <a:pt x="26952" y="15867"/>
                    <a:pt x="27347" y="15871"/>
                    <a:pt x="27742" y="15879"/>
                  </a:cubicBezTo>
                  <a:lnTo>
                    <a:pt x="27806" y="15879"/>
                  </a:lnTo>
                  <a:cubicBezTo>
                    <a:pt x="28091" y="16227"/>
                    <a:pt x="28186" y="16702"/>
                    <a:pt x="27806" y="17019"/>
                  </a:cubicBezTo>
                  <a:cubicBezTo>
                    <a:pt x="26200" y="16984"/>
                    <a:pt x="24489" y="16882"/>
                    <a:pt x="22789" y="16882"/>
                  </a:cubicBezTo>
                  <a:cubicBezTo>
                    <a:pt x="21404" y="16882"/>
                    <a:pt x="20025" y="16950"/>
                    <a:pt x="18717" y="17177"/>
                  </a:cubicBezTo>
                  <a:cubicBezTo>
                    <a:pt x="18748" y="16766"/>
                    <a:pt x="18717" y="16354"/>
                    <a:pt x="18622" y="15910"/>
                  </a:cubicBezTo>
                  <a:lnTo>
                    <a:pt x="18622" y="15910"/>
                  </a:lnTo>
                  <a:cubicBezTo>
                    <a:pt x="19313" y="15940"/>
                    <a:pt x="20008" y="15950"/>
                    <a:pt x="20705" y="15950"/>
                  </a:cubicBezTo>
                  <a:cubicBezTo>
                    <a:pt x="22647" y="15950"/>
                    <a:pt x="24606" y="15867"/>
                    <a:pt x="26557" y="15867"/>
                  </a:cubicBezTo>
                  <a:close/>
                  <a:moveTo>
                    <a:pt x="29429" y="13024"/>
                  </a:moveTo>
                  <a:cubicBezTo>
                    <a:pt x="30952" y="13024"/>
                    <a:pt x="32506" y="14159"/>
                    <a:pt x="32524" y="16132"/>
                  </a:cubicBezTo>
                  <a:cubicBezTo>
                    <a:pt x="32524" y="17557"/>
                    <a:pt x="31606" y="18729"/>
                    <a:pt x="30276" y="19141"/>
                  </a:cubicBezTo>
                  <a:cubicBezTo>
                    <a:pt x="29983" y="19219"/>
                    <a:pt x="29675" y="19258"/>
                    <a:pt x="29369" y="19258"/>
                  </a:cubicBezTo>
                  <a:cubicBezTo>
                    <a:pt x="28183" y="19258"/>
                    <a:pt x="27012" y="18670"/>
                    <a:pt x="26760" y="17462"/>
                  </a:cubicBezTo>
                  <a:lnTo>
                    <a:pt x="27964" y="17462"/>
                  </a:lnTo>
                  <a:cubicBezTo>
                    <a:pt x="28122" y="17462"/>
                    <a:pt x="28217" y="17304"/>
                    <a:pt x="28186" y="17146"/>
                  </a:cubicBezTo>
                  <a:cubicBezTo>
                    <a:pt x="28629" y="16702"/>
                    <a:pt x="28692" y="15847"/>
                    <a:pt x="28091" y="15530"/>
                  </a:cubicBezTo>
                  <a:cubicBezTo>
                    <a:pt x="28059" y="15499"/>
                    <a:pt x="28027" y="15499"/>
                    <a:pt x="27964" y="15499"/>
                  </a:cubicBezTo>
                  <a:cubicBezTo>
                    <a:pt x="27932" y="15404"/>
                    <a:pt x="27869" y="15372"/>
                    <a:pt x="27774" y="15372"/>
                  </a:cubicBezTo>
                  <a:cubicBezTo>
                    <a:pt x="27394" y="15372"/>
                    <a:pt x="26982" y="15340"/>
                    <a:pt x="26602" y="15340"/>
                  </a:cubicBezTo>
                  <a:cubicBezTo>
                    <a:pt x="26634" y="15340"/>
                    <a:pt x="26665" y="15277"/>
                    <a:pt x="26665" y="15245"/>
                  </a:cubicBezTo>
                  <a:cubicBezTo>
                    <a:pt x="27068" y="13717"/>
                    <a:pt x="28239" y="13024"/>
                    <a:pt x="29429" y="13024"/>
                  </a:cubicBezTo>
                  <a:close/>
                  <a:moveTo>
                    <a:pt x="12664" y="11202"/>
                  </a:moveTo>
                  <a:cubicBezTo>
                    <a:pt x="15363" y="11202"/>
                    <a:pt x="18198" y="14498"/>
                    <a:pt x="18147" y="16987"/>
                  </a:cubicBezTo>
                  <a:cubicBezTo>
                    <a:pt x="18115" y="19774"/>
                    <a:pt x="15930" y="22403"/>
                    <a:pt x="13079" y="22498"/>
                  </a:cubicBezTo>
                  <a:cubicBezTo>
                    <a:pt x="13034" y="22499"/>
                    <a:pt x="12989" y="22499"/>
                    <a:pt x="12944" y="22499"/>
                  </a:cubicBezTo>
                  <a:cubicBezTo>
                    <a:pt x="10514" y="22499"/>
                    <a:pt x="7970" y="20837"/>
                    <a:pt x="7379" y="18381"/>
                  </a:cubicBezTo>
                  <a:cubicBezTo>
                    <a:pt x="6746" y="15720"/>
                    <a:pt x="8297" y="13124"/>
                    <a:pt x="10609" y="11889"/>
                  </a:cubicBezTo>
                  <a:cubicBezTo>
                    <a:pt x="10641" y="11889"/>
                    <a:pt x="10673" y="11889"/>
                    <a:pt x="10704" y="11825"/>
                  </a:cubicBezTo>
                  <a:cubicBezTo>
                    <a:pt x="10768" y="11794"/>
                    <a:pt x="10799" y="11794"/>
                    <a:pt x="10831" y="11762"/>
                  </a:cubicBezTo>
                  <a:lnTo>
                    <a:pt x="10863" y="11762"/>
                  </a:lnTo>
                  <a:lnTo>
                    <a:pt x="10926" y="11730"/>
                  </a:lnTo>
                  <a:cubicBezTo>
                    <a:pt x="11477" y="11363"/>
                    <a:pt x="12067" y="11202"/>
                    <a:pt x="12664" y="11202"/>
                  </a:cubicBezTo>
                  <a:close/>
                  <a:moveTo>
                    <a:pt x="9089" y="21738"/>
                  </a:moveTo>
                  <a:cubicBezTo>
                    <a:pt x="9533" y="22054"/>
                    <a:pt x="9976" y="22339"/>
                    <a:pt x="10483" y="22529"/>
                  </a:cubicBezTo>
                  <a:cubicBezTo>
                    <a:pt x="9121" y="24999"/>
                    <a:pt x="7854" y="27596"/>
                    <a:pt x="6841" y="30257"/>
                  </a:cubicBezTo>
                  <a:cubicBezTo>
                    <a:pt x="6825" y="30225"/>
                    <a:pt x="6801" y="30209"/>
                    <a:pt x="6777" y="30209"/>
                  </a:cubicBezTo>
                  <a:cubicBezTo>
                    <a:pt x="6754" y="30209"/>
                    <a:pt x="6730" y="30225"/>
                    <a:pt x="6714" y="30257"/>
                  </a:cubicBezTo>
                  <a:cubicBezTo>
                    <a:pt x="6620" y="30322"/>
                    <a:pt x="6510" y="30352"/>
                    <a:pt x="6397" y="30352"/>
                  </a:cubicBezTo>
                  <a:cubicBezTo>
                    <a:pt x="6128" y="30352"/>
                    <a:pt x="5844" y="30185"/>
                    <a:pt x="5732" y="29940"/>
                  </a:cubicBezTo>
                  <a:cubicBezTo>
                    <a:pt x="7062" y="27375"/>
                    <a:pt x="7949" y="24429"/>
                    <a:pt x="9089" y="21738"/>
                  </a:cubicBezTo>
                  <a:close/>
                  <a:moveTo>
                    <a:pt x="4832" y="28295"/>
                  </a:moveTo>
                  <a:cubicBezTo>
                    <a:pt x="5202" y="28295"/>
                    <a:pt x="5570" y="28331"/>
                    <a:pt x="5922" y="28388"/>
                  </a:cubicBezTo>
                  <a:cubicBezTo>
                    <a:pt x="5796" y="28831"/>
                    <a:pt x="5701" y="29211"/>
                    <a:pt x="5606" y="29623"/>
                  </a:cubicBezTo>
                  <a:cubicBezTo>
                    <a:pt x="5582" y="29588"/>
                    <a:pt x="5550" y="29575"/>
                    <a:pt x="5520" y="29575"/>
                  </a:cubicBezTo>
                  <a:cubicBezTo>
                    <a:pt x="5466" y="29575"/>
                    <a:pt x="5416" y="29615"/>
                    <a:pt x="5416" y="29655"/>
                  </a:cubicBezTo>
                  <a:cubicBezTo>
                    <a:pt x="5315" y="30232"/>
                    <a:pt x="5850" y="30669"/>
                    <a:pt x="6361" y="30669"/>
                  </a:cubicBezTo>
                  <a:cubicBezTo>
                    <a:pt x="6495" y="30669"/>
                    <a:pt x="6627" y="30639"/>
                    <a:pt x="6746" y="30573"/>
                  </a:cubicBezTo>
                  <a:cubicBezTo>
                    <a:pt x="6796" y="30640"/>
                    <a:pt x="6872" y="30680"/>
                    <a:pt x="6947" y="30680"/>
                  </a:cubicBezTo>
                  <a:cubicBezTo>
                    <a:pt x="7015" y="30680"/>
                    <a:pt x="7081" y="30648"/>
                    <a:pt x="7126" y="30573"/>
                  </a:cubicBezTo>
                  <a:cubicBezTo>
                    <a:pt x="7189" y="30383"/>
                    <a:pt x="7316" y="30225"/>
                    <a:pt x="7379" y="30003"/>
                  </a:cubicBezTo>
                  <a:lnTo>
                    <a:pt x="7379" y="30003"/>
                  </a:lnTo>
                  <a:cubicBezTo>
                    <a:pt x="8178" y="32155"/>
                    <a:pt x="6458" y="33617"/>
                    <a:pt x="4689" y="33617"/>
                  </a:cubicBezTo>
                  <a:cubicBezTo>
                    <a:pt x="3724" y="33617"/>
                    <a:pt x="2746" y="33183"/>
                    <a:pt x="2154" y="32188"/>
                  </a:cubicBezTo>
                  <a:cubicBezTo>
                    <a:pt x="1489" y="31017"/>
                    <a:pt x="1679" y="29465"/>
                    <a:pt x="2914" y="28736"/>
                  </a:cubicBezTo>
                  <a:cubicBezTo>
                    <a:pt x="3503" y="28411"/>
                    <a:pt x="4170" y="28295"/>
                    <a:pt x="4832" y="28295"/>
                  </a:cubicBezTo>
                  <a:close/>
                  <a:moveTo>
                    <a:pt x="3943" y="1"/>
                  </a:moveTo>
                  <a:cubicBezTo>
                    <a:pt x="3196" y="1"/>
                    <a:pt x="2451" y="149"/>
                    <a:pt x="1805" y="424"/>
                  </a:cubicBezTo>
                  <a:cubicBezTo>
                    <a:pt x="0" y="1216"/>
                    <a:pt x="32" y="3370"/>
                    <a:pt x="950" y="4858"/>
                  </a:cubicBezTo>
                  <a:cubicBezTo>
                    <a:pt x="1777" y="6209"/>
                    <a:pt x="3253" y="7104"/>
                    <a:pt x="4833" y="7104"/>
                  </a:cubicBezTo>
                  <a:cubicBezTo>
                    <a:pt x="5067" y="7104"/>
                    <a:pt x="5305" y="7084"/>
                    <a:pt x="5542" y="7043"/>
                  </a:cubicBezTo>
                  <a:cubicBezTo>
                    <a:pt x="6587" y="8912"/>
                    <a:pt x="7791" y="10685"/>
                    <a:pt x="9121" y="12300"/>
                  </a:cubicBezTo>
                  <a:cubicBezTo>
                    <a:pt x="9121" y="12364"/>
                    <a:pt x="9184" y="12364"/>
                    <a:pt x="9184" y="12364"/>
                  </a:cubicBezTo>
                  <a:cubicBezTo>
                    <a:pt x="7221" y="13852"/>
                    <a:pt x="6271" y="16512"/>
                    <a:pt x="7062" y="18919"/>
                  </a:cubicBezTo>
                  <a:cubicBezTo>
                    <a:pt x="7379" y="19869"/>
                    <a:pt x="7981" y="20692"/>
                    <a:pt x="8741" y="21389"/>
                  </a:cubicBezTo>
                  <a:lnTo>
                    <a:pt x="8709" y="21421"/>
                  </a:lnTo>
                  <a:cubicBezTo>
                    <a:pt x="7791" y="23511"/>
                    <a:pt x="6746" y="25728"/>
                    <a:pt x="6049" y="28008"/>
                  </a:cubicBezTo>
                  <a:cubicBezTo>
                    <a:pt x="5599" y="27854"/>
                    <a:pt x="5108" y="27773"/>
                    <a:pt x="4615" y="27773"/>
                  </a:cubicBezTo>
                  <a:cubicBezTo>
                    <a:pt x="3686" y="27773"/>
                    <a:pt x="2753" y="28063"/>
                    <a:pt x="2090" y="28705"/>
                  </a:cubicBezTo>
                  <a:cubicBezTo>
                    <a:pt x="982" y="29813"/>
                    <a:pt x="1109" y="31650"/>
                    <a:pt x="2059" y="32822"/>
                  </a:cubicBezTo>
                  <a:cubicBezTo>
                    <a:pt x="2773" y="33728"/>
                    <a:pt x="3763" y="34122"/>
                    <a:pt x="4738" y="34122"/>
                  </a:cubicBezTo>
                  <a:cubicBezTo>
                    <a:pt x="6828" y="34122"/>
                    <a:pt x="8846" y="32307"/>
                    <a:pt x="7917" y="29845"/>
                  </a:cubicBezTo>
                  <a:cubicBezTo>
                    <a:pt x="7868" y="29722"/>
                    <a:pt x="7762" y="29675"/>
                    <a:pt x="7673" y="29675"/>
                  </a:cubicBezTo>
                  <a:cubicBezTo>
                    <a:pt x="7647" y="29675"/>
                    <a:pt x="7622" y="29679"/>
                    <a:pt x="7601" y="29686"/>
                  </a:cubicBezTo>
                  <a:cubicBezTo>
                    <a:pt x="8772" y="27438"/>
                    <a:pt x="9849" y="24999"/>
                    <a:pt x="10768" y="22624"/>
                  </a:cubicBezTo>
                  <a:cubicBezTo>
                    <a:pt x="11463" y="22856"/>
                    <a:pt x="12206" y="22994"/>
                    <a:pt x="12946" y="22994"/>
                  </a:cubicBezTo>
                  <a:cubicBezTo>
                    <a:pt x="13419" y="22994"/>
                    <a:pt x="13890" y="22938"/>
                    <a:pt x="14346" y="22814"/>
                  </a:cubicBezTo>
                  <a:cubicBezTo>
                    <a:pt x="16785" y="22181"/>
                    <a:pt x="18558" y="19806"/>
                    <a:pt x="18717" y="17304"/>
                  </a:cubicBezTo>
                  <a:cubicBezTo>
                    <a:pt x="19977" y="17470"/>
                    <a:pt x="21280" y="17514"/>
                    <a:pt x="22596" y="17514"/>
                  </a:cubicBezTo>
                  <a:cubicBezTo>
                    <a:pt x="23792" y="17514"/>
                    <a:pt x="24999" y="17477"/>
                    <a:pt x="26190" y="17462"/>
                  </a:cubicBezTo>
                  <a:cubicBezTo>
                    <a:pt x="26488" y="18925"/>
                    <a:pt x="27922" y="19716"/>
                    <a:pt x="29361" y="19716"/>
                  </a:cubicBezTo>
                  <a:cubicBezTo>
                    <a:pt x="29604" y="19716"/>
                    <a:pt x="29848" y="19693"/>
                    <a:pt x="30086" y="19647"/>
                  </a:cubicBezTo>
                  <a:cubicBezTo>
                    <a:pt x="31828" y="19299"/>
                    <a:pt x="33031" y="17779"/>
                    <a:pt x="32968" y="15974"/>
                  </a:cubicBezTo>
                  <a:cubicBezTo>
                    <a:pt x="32873" y="14200"/>
                    <a:pt x="31606" y="12712"/>
                    <a:pt x="29864" y="12522"/>
                  </a:cubicBezTo>
                  <a:cubicBezTo>
                    <a:pt x="29699" y="12498"/>
                    <a:pt x="29535" y="12487"/>
                    <a:pt x="29374" y="12487"/>
                  </a:cubicBezTo>
                  <a:cubicBezTo>
                    <a:pt x="27807" y="12487"/>
                    <a:pt x="26486" y="13577"/>
                    <a:pt x="26285" y="15214"/>
                  </a:cubicBezTo>
                  <a:cubicBezTo>
                    <a:pt x="26285" y="15245"/>
                    <a:pt x="26317" y="15277"/>
                    <a:pt x="26349" y="15309"/>
                  </a:cubicBezTo>
                  <a:cubicBezTo>
                    <a:pt x="25506" y="15278"/>
                    <a:pt x="24657" y="15257"/>
                    <a:pt x="23807" y="15257"/>
                  </a:cubicBezTo>
                  <a:cubicBezTo>
                    <a:pt x="22039" y="15257"/>
                    <a:pt x="20270" y="15347"/>
                    <a:pt x="18558" y="15625"/>
                  </a:cubicBezTo>
                  <a:cubicBezTo>
                    <a:pt x="17969" y="13271"/>
                    <a:pt x="15146" y="10647"/>
                    <a:pt x="12547" y="10647"/>
                  </a:cubicBezTo>
                  <a:cubicBezTo>
                    <a:pt x="11930" y="10647"/>
                    <a:pt x="11326" y="10795"/>
                    <a:pt x="10768" y="11128"/>
                  </a:cubicBezTo>
                  <a:cubicBezTo>
                    <a:pt x="9438" y="9387"/>
                    <a:pt x="8234" y="7613"/>
                    <a:pt x="7189" y="5713"/>
                  </a:cubicBezTo>
                  <a:cubicBezTo>
                    <a:pt x="8392" y="4510"/>
                    <a:pt x="8329" y="2546"/>
                    <a:pt x="7221" y="1311"/>
                  </a:cubicBezTo>
                  <a:cubicBezTo>
                    <a:pt x="6413" y="404"/>
                    <a:pt x="5175" y="1"/>
                    <a:pt x="3943"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077988" y="3878019"/>
              <a:ext cx="196247" cy="203160"/>
            </a:xfrm>
            <a:custGeom>
              <a:avLst/>
              <a:gdLst/>
              <a:ahLst/>
              <a:cxnLst/>
              <a:rect l="l" t="t" r="r" b="b"/>
              <a:pathLst>
                <a:path w="6018" h="6230" extrusionOk="0">
                  <a:moveTo>
                    <a:pt x="4568" y="3166"/>
                  </a:moveTo>
                  <a:cubicBezTo>
                    <a:pt x="4658" y="3166"/>
                    <a:pt x="4751" y="3222"/>
                    <a:pt x="4751" y="3325"/>
                  </a:cubicBezTo>
                  <a:cubicBezTo>
                    <a:pt x="4719" y="3958"/>
                    <a:pt x="4117" y="4528"/>
                    <a:pt x="3484" y="4623"/>
                  </a:cubicBezTo>
                  <a:cubicBezTo>
                    <a:pt x="3326" y="4623"/>
                    <a:pt x="3294" y="4370"/>
                    <a:pt x="3452" y="4307"/>
                  </a:cubicBezTo>
                  <a:cubicBezTo>
                    <a:pt x="3959" y="4212"/>
                    <a:pt x="4276" y="3800"/>
                    <a:pt x="4402" y="3293"/>
                  </a:cubicBezTo>
                  <a:cubicBezTo>
                    <a:pt x="4417" y="3206"/>
                    <a:pt x="4491" y="3166"/>
                    <a:pt x="4568" y="3166"/>
                  </a:cubicBezTo>
                  <a:close/>
                  <a:moveTo>
                    <a:pt x="4706" y="4061"/>
                  </a:moveTo>
                  <a:cubicBezTo>
                    <a:pt x="4808" y="4061"/>
                    <a:pt x="4931" y="4168"/>
                    <a:pt x="4909" y="4275"/>
                  </a:cubicBezTo>
                  <a:cubicBezTo>
                    <a:pt x="4756" y="5042"/>
                    <a:pt x="3889" y="5512"/>
                    <a:pt x="3144" y="5512"/>
                  </a:cubicBezTo>
                  <a:cubicBezTo>
                    <a:pt x="3120" y="5512"/>
                    <a:pt x="3096" y="5511"/>
                    <a:pt x="3072" y="5510"/>
                  </a:cubicBezTo>
                  <a:cubicBezTo>
                    <a:pt x="2882" y="5510"/>
                    <a:pt x="2882" y="5225"/>
                    <a:pt x="3072" y="5225"/>
                  </a:cubicBezTo>
                  <a:cubicBezTo>
                    <a:pt x="3095" y="5226"/>
                    <a:pt x="3118" y="5226"/>
                    <a:pt x="3141" y="5226"/>
                  </a:cubicBezTo>
                  <a:cubicBezTo>
                    <a:pt x="3833" y="5226"/>
                    <a:pt x="4316" y="4762"/>
                    <a:pt x="4592" y="4148"/>
                  </a:cubicBezTo>
                  <a:cubicBezTo>
                    <a:pt x="4613" y="4086"/>
                    <a:pt x="4657" y="4061"/>
                    <a:pt x="4706" y="4061"/>
                  </a:cubicBezTo>
                  <a:close/>
                  <a:moveTo>
                    <a:pt x="2917" y="1"/>
                  </a:moveTo>
                  <a:cubicBezTo>
                    <a:pt x="1710" y="1"/>
                    <a:pt x="510" y="701"/>
                    <a:pt x="64" y="2248"/>
                  </a:cubicBezTo>
                  <a:cubicBezTo>
                    <a:pt x="64" y="2280"/>
                    <a:pt x="32" y="2343"/>
                    <a:pt x="0" y="2343"/>
                  </a:cubicBezTo>
                  <a:cubicBezTo>
                    <a:pt x="380" y="2343"/>
                    <a:pt x="792" y="2375"/>
                    <a:pt x="1172" y="2375"/>
                  </a:cubicBezTo>
                  <a:cubicBezTo>
                    <a:pt x="1299" y="2375"/>
                    <a:pt x="1362" y="2406"/>
                    <a:pt x="1394" y="2501"/>
                  </a:cubicBezTo>
                  <a:cubicBezTo>
                    <a:pt x="1426" y="2501"/>
                    <a:pt x="1457" y="2501"/>
                    <a:pt x="1521" y="2533"/>
                  </a:cubicBezTo>
                  <a:cubicBezTo>
                    <a:pt x="2091" y="2850"/>
                    <a:pt x="2027" y="3768"/>
                    <a:pt x="1584" y="4148"/>
                  </a:cubicBezTo>
                  <a:cubicBezTo>
                    <a:pt x="1647" y="4275"/>
                    <a:pt x="1584" y="4465"/>
                    <a:pt x="1394" y="4465"/>
                  </a:cubicBezTo>
                  <a:lnTo>
                    <a:pt x="159" y="4465"/>
                  </a:lnTo>
                  <a:cubicBezTo>
                    <a:pt x="511" y="5647"/>
                    <a:pt x="1681" y="6229"/>
                    <a:pt x="2861" y="6229"/>
                  </a:cubicBezTo>
                  <a:cubicBezTo>
                    <a:pt x="3168" y="6229"/>
                    <a:pt x="3475" y="6190"/>
                    <a:pt x="3769" y="6112"/>
                  </a:cubicBezTo>
                  <a:cubicBezTo>
                    <a:pt x="5131" y="5700"/>
                    <a:pt x="6018" y="4465"/>
                    <a:pt x="6018" y="3103"/>
                  </a:cubicBezTo>
                  <a:cubicBezTo>
                    <a:pt x="6000" y="1135"/>
                    <a:pt x="4453" y="1"/>
                    <a:pt x="2917" y="1"/>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1171970" y="4010448"/>
              <a:ext cx="66818" cy="47317"/>
            </a:xfrm>
            <a:custGeom>
              <a:avLst/>
              <a:gdLst/>
              <a:ahLst/>
              <a:cxnLst/>
              <a:rect l="l" t="t" r="r" b="b"/>
              <a:pathLst>
                <a:path w="2049" h="1451" extrusionOk="0">
                  <a:moveTo>
                    <a:pt x="1824" y="0"/>
                  </a:moveTo>
                  <a:cubicBezTo>
                    <a:pt x="1775" y="0"/>
                    <a:pt x="1731" y="25"/>
                    <a:pt x="1710" y="87"/>
                  </a:cubicBezTo>
                  <a:cubicBezTo>
                    <a:pt x="1425" y="721"/>
                    <a:pt x="950" y="1164"/>
                    <a:pt x="222" y="1164"/>
                  </a:cubicBezTo>
                  <a:cubicBezTo>
                    <a:pt x="0" y="1164"/>
                    <a:pt x="0" y="1449"/>
                    <a:pt x="222" y="1449"/>
                  </a:cubicBezTo>
                  <a:cubicBezTo>
                    <a:pt x="245" y="1450"/>
                    <a:pt x="268" y="1451"/>
                    <a:pt x="291" y="1451"/>
                  </a:cubicBezTo>
                  <a:cubicBezTo>
                    <a:pt x="1007" y="1451"/>
                    <a:pt x="1874" y="981"/>
                    <a:pt x="2027" y="214"/>
                  </a:cubicBezTo>
                  <a:cubicBezTo>
                    <a:pt x="2049" y="107"/>
                    <a:pt x="1926" y="0"/>
                    <a:pt x="1824"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183318" y="3979762"/>
              <a:ext cx="49600" cy="46958"/>
            </a:xfrm>
            <a:custGeom>
              <a:avLst/>
              <a:gdLst/>
              <a:ahLst/>
              <a:cxnLst/>
              <a:rect l="l" t="t" r="r" b="b"/>
              <a:pathLst>
                <a:path w="1521" h="1440" extrusionOk="0">
                  <a:moveTo>
                    <a:pt x="1330" y="1"/>
                  </a:moveTo>
                  <a:cubicBezTo>
                    <a:pt x="1257" y="1"/>
                    <a:pt x="1187" y="43"/>
                    <a:pt x="1172" y="142"/>
                  </a:cubicBezTo>
                  <a:cubicBezTo>
                    <a:pt x="1077" y="680"/>
                    <a:pt x="761" y="1092"/>
                    <a:pt x="159" y="1123"/>
                  </a:cubicBezTo>
                  <a:cubicBezTo>
                    <a:pt x="1" y="1155"/>
                    <a:pt x="64" y="1440"/>
                    <a:pt x="222" y="1440"/>
                  </a:cubicBezTo>
                  <a:cubicBezTo>
                    <a:pt x="887" y="1408"/>
                    <a:pt x="1489" y="838"/>
                    <a:pt x="1521" y="173"/>
                  </a:cubicBezTo>
                  <a:cubicBezTo>
                    <a:pt x="1521" y="67"/>
                    <a:pt x="1423" y="1"/>
                    <a:pt x="1330"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821869" y="3969197"/>
              <a:ext cx="311915" cy="43078"/>
            </a:xfrm>
            <a:custGeom>
              <a:avLst/>
              <a:gdLst/>
              <a:ahLst/>
              <a:cxnLst/>
              <a:rect l="l" t="t" r="r" b="b"/>
              <a:pathLst>
                <a:path w="9565" h="1321" extrusionOk="0">
                  <a:moveTo>
                    <a:pt x="7627" y="0"/>
                  </a:moveTo>
                  <a:cubicBezTo>
                    <a:pt x="5725" y="0"/>
                    <a:pt x="3797" y="90"/>
                    <a:pt x="1890" y="90"/>
                  </a:cubicBezTo>
                  <a:cubicBezTo>
                    <a:pt x="1257" y="90"/>
                    <a:pt x="627" y="80"/>
                    <a:pt x="1" y="54"/>
                  </a:cubicBezTo>
                  <a:lnTo>
                    <a:pt x="1" y="54"/>
                  </a:lnTo>
                  <a:cubicBezTo>
                    <a:pt x="96" y="497"/>
                    <a:pt x="127" y="877"/>
                    <a:pt x="96" y="1321"/>
                  </a:cubicBezTo>
                  <a:cubicBezTo>
                    <a:pt x="1390" y="1093"/>
                    <a:pt x="2760" y="1025"/>
                    <a:pt x="4145" y="1025"/>
                  </a:cubicBezTo>
                  <a:cubicBezTo>
                    <a:pt x="5843" y="1025"/>
                    <a:pt x="7562" y="1127"/>
                    <a:pt x="9185" y="1162"/>
                  </a:cubicBezTo>
                  <a:cubicBezTo>
                    <a:pt x="9565" y="846"/>
                    <a:pt x="9470" y="371"/>
                    <a:pt x="9185" y="22"/>
                  </a:cubicBezTo>
                  <a:cubicBezTo>
                    <a:pt x="9163" y="22"/>
                    <a:pt x="9156" y="36"/>
                    <a:pt x="9145" y="36"/>
                  </a:cubicBezTo>
                  <a:cubicBezTo>
                    <a:pt x="9139" y="36"/>
                    <a:pt x="9132" y="33"/>
                    <a:pt x="9121" y="22"/>
                  </a:cubicBezTo>
                  <a:cubicBezTo>
                    <a:pt x="8626" y="7"/>
                    <a:pt x="8127" y="0"/>
                    <a:pt x="7627"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436679" y="3819452"/>
              <a:ext cx="372276" cy="368526"/>
            </a:xfrm>
            <a:custGeom>
              <a:avLst/>
              <a:gdLst/>
              <a:ahLst/>
              <a:cxnLst/>
              <a:rect l="l" t="t" r="r" b="b"/>
              <a:pathLst>
                <a:path w="11416" h="11301" extrusionOk="0">
                  <a:moveTo>
                    <a:pt x="6365" y="561"/>
                  </a:moveTo>
                  <a:cubicBezTo>
                    <a:pt x="7316" y="687"/>
                    <a:pt x="8266" y="1067"/>
                    <a:pt x="8931" y="1764"/>
                  </a:cubicBezTo>
                  <a:cubicBezTo>
                    <a:pt x="9051" y="1884"/>
                    <a:pt x="8953" y="2040"/>
                    <a:pt x="8829" y="2040"/>
                  </a:cubicBezTo>
                  <a:cubicBezTo>
                    <a:pt x="8790" y="2040"/>
                    <a:pt x="8747" y="2024"/>
                    <a:pt x="8709" y="1986"/>
                  </a:cubicBezTo>
                  <a:cubicBezTo>
                    <a:pt x="7981" y="1352"/>
                    <a:pt x="7284" y="972"/>
                    <a:pt x="6334" y="751"/>
                  </a:cubicBezTo>
                  <a:cubicBezTo>
                    <a:pt x="6239" y="719"/>
                    <a:pt x="6239" y="561"/>
                    <a:pt x="6365" y="561"/>
                  </a:cubicBezTo>
                  <a:close/>
                  <a:moveTo>
                    <a:pt x="5935" y="1209"/>
                  </a:moveTo>
                  <a:cubicBezTo>
                    <a:pt x="6771" y="1209"/>
                    <a:pt x="7579" y="1528"/>
                    <a:pt x="8139" y="2144"/>
                  </a:cubicBezTo>
                  <a:cubicBezTo>
                    <a:pt x="8237" y="2267"/>
                    <a:pt x="8106" y="2447"/>
                    <a:pt x="7998" y="2447"/>
                  </a:cubicBezTo>
                  <a:cubicBezTo>
                    <a:pt x="7967" y="2447"/>
                    <a:pt x="7938" y="2433"/>
                    <a:pt x="7917" y="2397"/>
                  </a:cubicBezTo>
                  <a:cubicBezTo>
                    <a:pt x="7339" y="1758"/>
                    <a:pt x="6614" y="1382"/>
                    <a:pt x="5743" y="1382"/>
                  </a:cubicBezTo>
                  <a:cubicBezTo>
                    <a:pt x="5708" y="1382"/>
                    <a:pt x="5673" y="1383"/>
                    <a:pt x="5637" y="1384"/>
                  </a:cubicBezTo>
                  <a:cubicBezTo>
                    <a:pt x="5625" y="1392"/>
                    <a:pt x="5614" y="1395"/>
                    <a:pt x="5603" y="1395"/>
                  </a:cubicBezTo>
                  <a:cubicBezTo>
                    <a:pt x="5529" y="1395"/>
                    <a:pt x="5495" y="1226"/>
                    <a:pt x="5605" y="1226"/>
                  </a:cubicBezTo>
                  <a:cubicBezTo>
                    <a:pt x="5716" y="1215"/>
                    <a:pt x="5826" y="1209"/>
                    <a:pt x="5935" y="1209"/>
                  </a:cubicBezTo>
                  <a:close/>
                  <a:moveTo>
                    <a:pt x="5858" y="0"/>
                  </a:moveTo>
                  <a:cubicBezTo>
                    <a:pt x="5259" y="0"/>
                    <a:pt x="4668" y="162"/>
                    <a:pt x="4117" y="529"/>
                  </a:cubicBezTo>
                  <a:cubicBezTo>
                    <a:pt x="4117" y="529"/>
                    <a:pt x="4054" y="529"/>
                    <a:pt x="4117" y="561"/>
                  </a:cubicBezTo>
                  <a:lnTo>
                    <a:pt x="4085" y="561"/>
                  </a:lnTo>
                  <a:cubicBezTo>
                    <a:pt x="4022" y="592"/>
                    <a:pt x="3990" y="592"/>
                    <a:pt x="3959" y="656"/>
                  </a:cubicBezTo>
                  <a:cubicBezTo>
                    <a:pt x="3895" y="687"/>
                    <a:pt x="3864" y="687"/>
                    <a:pt x="3832" y="687"/>
                  </a:cubicBezTo>
                  <a:cubicBezTo>
                    <a:pt x="1552" y="1922"/>
                    <a:pt x="0" y="4582"/>
                    <a:pt x="633" y="7179"/>
                  </a:cubicBezTo>
                  <a:cubicBezTo>
                    <a:pt x="1219" y="9645"/>
                    <a:pt x="3663" y="11300"/>
                    <a:pt x="6129" y="11300"/>
                  </a:cubicBezTo>
                  <a:cubicBezTo>
                    <a:pt x="6197" y="11300"/>
                    <a:pt x="6265" y="11299"/>
                    <a:pt x="6334" y="11296"/>
                  </a:cubicBezTo>
                  <a:cubicBezTo>
                    <a:pt x="9152" y="11170"/>
                    <a:pt x="11306" y="8541"/>
                    <a:pt x="11338" y="5786"/>
                  </a:cubicBezTo>
                  <a:cubicBezTo>
                    <a:pt x="11415" y="3297"/>
                    <a:pt x="8563" y="0"/>
                    <a:pt x="5858"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640101" y="3837713"/>
              <a:ext cx="91732" cy="48295"/>
            </a:xfrm>
            <a:custGeom>
              <a:avLst/>
              <a:gdLst/>
              <a:ahLst/>
              <a:cxnLst/>
              <a:rect l="l" t="t" r="r" b="b"/>
              <a:pathLst>
                <a:path w="2813" h="1481" extrusionOk="0">
                  <a:moveTo>
                    <a:pt x="159" y="1"/>
                  </a:moveTo>
                  <a:cubicBezTo>
                    <a:pt x="32" y="1"/>
                    <a:pt x="1" y="159"/>
                    <a:pt x="127" y="222"/>
                  </a:cubicBezTo>
                  <a:cubicBezTo>
                    <a:pt x="1046" y="412"/>
                    <a:pt x="1774" y="792"/>
                    <a:pt x="2471" y="1426"/>
                  </a:cubicBezTo>
                  <a:cubicBezTo>
                    <a:pt x="2509" y="1464"/>
                    <a:pt x="2552" y="1480"/>
                    <a:pt x="2591" y="1480"/>
                  </a:cubicBezTo>
                  <a:cubicBezTo>
                    <a:pt x="2715" y="1480"/>
                    <a:pt x="2813" y="1324"/>
                    <a:pt x="2693" y="1204"/>
                  </a:cubicBezTo>
                  <a:cubicBezTo>
                    <a:pt x="1996" y="539"/>
                    <a:pt x="1078" y="127"/>
                    <a:pt x="159"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615317" y="3860149"/>
              <a:ext cx="90004" cy="39132"/>
            </a:xfrm>
            <a:custGeom>
              <a:avLst/>
              <a:gdLst/>
              <a:ahLst/>
              <a:cxnLst/>
              <a:rect l="l" t="t" r="r" b="b"/>
              <a:pathLst>
                <a:path w="2760" h="1200" extrusionOk="0">
                  <a:moveTo>
                    <a:pt x="591" y="1"/>
                  </a:moveTo>
                  <a:cubicBezTo>
                    <a:pt x="428" y="1"/>
                    <a:pt x="262" y="14"/>
                    <a:pt x="96" y="41"/>
                  </a:cubicBezTo>
                  <a:cubicBezTo>
                    <a:pt x="1" y="41"/>
                    <a:pt x="1" y="199"/>
                    <a:pt x="127" y="199"/>
                  </a:cubicBezTo>
                  <a:cubicBezTo>
                    <a:pt x="221" y="190"/>
                    <a:pt x="314" y="185"/>
                    <a:pt x="405" y="185"/>
                  </a:cubicBezTo>
                  <a:cubicBezTo>
                    <a:pt x="1205" y="185"/>
                    <a:pt x="1899" y="552"/>
                    <a:pt x="2439" y="1149"/>
                  </a:cubicBezTo>
                  <a:cubicBezTo>
                    <a:pt x="2475" y="1185"/>
                    <a:pt x="2511" y="1199"/>
                    <a:pt x="2546" y="1199"/>
                  </a:cubicBezTo>
                  <a:cubicBezTo>
                    <a:pt x="2667" y="1199"/>
                    <a:pt x="2759" y="1019"/>
                    <a:pt x="2661" y="896"/>
                  </a:cubicBezTo>
                  <a:cubicBezTo>
                    <a:pt x="2135" y="317"/>
                    <a:pt x="1391" y="1"/>
                    <a:pt x="591"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376775" y="3605074"/>
              <a:ext cx="179714" cy="247119"/>
            </a:xfrm>
            <a:custGeom>
              <a:avLst/>
              <a:gdLst/>
              <a:ahLst/>
              <a:cxnLst/>
              <a:rect l="l" t="t" r="r" b="b"/>
              <a:pathLst>
                <a:path w="5511" h="7578" extrusionOk="0">
                  <a:moveTo>
                    <a:pt x="681" y="0"/>
                  </a:moveTo>
                  <a:cubicBezTo>
                    <a:pt x="403" y="0"/>
                    <a:pt x="120" y="157"/>
                    <a:pt x="32" y="421"/>
                  </a:cubicBezTo>
                  <a:cubicBezTo>
                    <a:pt x="32" y="452"/>
                    <a:pt x="32" y="484"/>
                    <a:pt x="0" y="484"/>
                  </a:cubicBezTo>
                  <a:lnTo>
                    <a:pt x="95" y="579"/>
                  </a:lnTo>
                  <a:cubicBezTo>
                    <a:pt x="1457" y="2954"/>
                    <a:pt x="2945" y="5234"/>
                    <a:pt x="4434" y="7546"/>
                  </a:cubicBezTo>
                  <a:cubicBezTo>
                    <a:pt x="4466" y="7546"/>
                    <a:pt x="4466" y="7578"/>
                    <a:pt x="4466" y="7578"/>
                  </a:cubicBezTo>
                  <a:cubicBezTo>
                    <a:pt x="4751" y="7388"/>
                    <a:pt x="5067" y="7230"/>
                    <a:pt x="5384" y="7071"/>
                  </a:cubicBezTo>
                  <a:cubicBezTo>
                    <a:pt x="5352" y="6945"/>
                    <a:pt x="5384" y="6818"/>
                    <a:pt x="5511" y="6755"/>
                  </a:cubicBezTo>
                  <a:cubicBezTo>
                    <a:pt x="3769" y="4791"/>
                    <a:pt x="2375" y="2638"/>
                    <a:pt x="1267" y="389"/>
                  </a:cubicBezTo>
                  <a:cubicBezTo>
                    <a:pt x="1235" y="389"/>
                    <a:pt x="1235" y="326"/>
                    <a:pt x="1235" y="326"/>
                  </a:cubicBezTo>
                  <a:cubicBezTo>
                    <a:pt x="1123" y="101"/>
                    <a:pt x="904" y="0"/>
                    <a:pt x="681"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401559" y="4160944"/>
              <a:ext cx="154930" cy="279533"/>
            </a:xfrm>
            <a:custGeom>
              <a:avLst/>
              <a:gdLst/>
              <a:ahLst/>
              <a:cxnLst/>
              <a:rect l="l" t="t" r="r" b="b"/>
              <a:pathLst>
                <a:path w="4751" h="8572" extrusionOk="0">
                  <a:moveTo>
                    <a:pt x="3357" y="1"/>
                  </a:moveTo>
                  <a:cubicBezTo>
                    <a:pt x="2217" y="2693"/>
                    <a:pt x="1330" y="5606"/>
                    <a:pt x="0" y="8140"/>
                  </a:cubicBezTo>
                  <a:cubicBezTo>
                    <a:pt x="109" y="8401"/>
                    <a:pt x="367" y="8572"/>
                    <a:pt x="630" y="8572"/>
                  </a:cubicBezTo>
                  <a:cubicBezTo>
                    <a:pt x="751" y="8572"/>
                    <a:pt x="873" y="8536"/>
                    <a:pt x="982" y="8456"/>
                  </a:cubicBezTo>
                  <a:lnTo>
                    <a:pt x="1109" y="8456"/>
                  </a:lnTo>
                  <a:cubicBezTo>
                    <a:pt x="2122" y="5860"/>
                    <a:pt x="3389" y="3231"/>
                    <a:pt x="4751" y="793"/>
                  </a:cubicBezTo>
                  <a:cubicBezTo>
                    <a:pt x="4244" y="603"/>
                    <a:pt x="3801" y="318"/>
                    <a:pt x="3357" y="1"/>
                  </a:cubicBezTo>
                  <a:close/>
                </a:path>
              </a:pathLst>
            </a:custGeom>
            <a:solidFill>
              <a:schemeClr val="accent6"/>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62118" y="4376267"/>
              <a:ext cx="219302" cy="172898"/>
            </a:xfrm>
            <a:custGeom>
              <a:avLst/>
              <a:gdLst/>
              <a:ahLst/>
              <a:cxnLst/>
              <a:rect l="l" t="t" r="r" b="b"/>
              <a:pathLst>
                <a:path w="6725" h="5302" extrusionOk="0">
                  <a:moveTo>
                    <a:pt x="2217" y="3369"/>
                  </a:moveTo>
                  <a:cubicBezTo>
                    <a:pt x="2227" y="3369"/>
                    <a:pt x="2238" y="3371"/>
                    <a:pt x="2249" y="3374"/>
                  </a:cubicBezTo>
                  <a:cubicBezTo>
                    <a:pt x="2503" y="3437"/>
                    <a:pt x="2756" y="3564"/>
                    <a:pt x="3009" y="3659"/>
                  </a:cubicBezTo>
                  <a:cubicBezTo>
                    <a:pt x="3168" y="3690"/>
                    <a:pt x="3295" y="3754"/>
                    <a:pt x="3453" y="3817"/>
                  </a:cubicBezTo>
                  <a:cubicBezTo>
                    <a:pt x="3589" y="3871"/>
                    <a:pt x="3538" y="4090"/>
                    <a:pt x="3420" y="4090"/>
                  </a:cubicBezTo>
                  <a:cubicBezTo>
                    <a:pt x="3401" y="4090"/>
                    <a:pt x="3380" y="4084"/>
                    <a:pt x="3358" y="4070"/>
                  </a:cubicBezTo>
                  <a:cubicBezTo>
                    <a:pt x="3231" y="4007"/>
                    <a:pt x="3073" y="3975"/>
                    <a:pt x="2914" y="3912"/>
                  </a:cubicBezTo>
                  <a:lnTo>
                    <a:pt x="2883" y="3880"/>
                  </a:lnTo>
                  <a:cubicBezTo>
                    <a:pt x="2661" y="3817"/>
                    <a:pt x="2408" y="3690"/>
                    <a:pt x="2186" y="3564"/>
                  </a:cubicBezTo>
                  <a:cubicBezTo>
                    <a:pt x="2071" y="3506"/>
                    <a:pt x="2113" y="3369"/>
                    <a:pt x="2217" y="3369"/>
                  </a:cubicBezTo>
                  <a:close/>
                  <a:moveTo>
                    <a:pt x="1313" y="3327"/>
                  </a:moveTo>
                  <a:cubicBezTo>
                    <a:pt x="1341" y="3327"/>
                    <a:pt x="1370" y="3341"/>
                    <a:pt x="1394" y="3374"/>
                  </a:cubicBezTo>
                  <a:cubicBezTo>
                    <a:pt x="2028" y="4039"/>
                    <a:pt x="2724" y="4229"/>
                    <a:pt x="3611" y="4387"/>
                  </a:cubicBezTo>
                  <a:cubicBezTo>
                    <a:pt x="3770" y="4450"/>
                    <a:pt x="3675" y="4672"/>
                    <a:pt x="3548" y="4672"/>
                  </a:cubicBezTo>
                  <a:cubicBezTo>
                    <a:pt x="3485" y="4679"/>
                    <a:pt x="3423" y="4682"/>
                    <a:pt x="3360" y="4682"/>
                  </a:cubicBezTo>
                  <a:cubicBezTo>
                    <a:pt x="2538" y="4682"/>
                    <a:pt x="1736" y="4121"/>
                    <a:pt x="1236" y="3532"/>
                  </a:cubicBezTo>
                  <a:cubicBezTo>
                    <a:pt x="1166" y="3438"/>
                    <a:pt x="1234" y="3327"/>
                    <a:pt x="1313" y="3327"/>
                  </a:cubicBezTo>
                  <a:close/>
                  <a:moveTo>
                    <a:pt x="3353" y="1"/>
                  </a:moveTo>
                  <a:cubicBezTo>
                    <a:pt x="2695" y="1"/>
                    <a:pt x="2044" y="105"/>
                    <a:pt x="1458" y="428"/>
                  </a:cubicBezTo>
                  <a:cubicBezTo>
                    <a:pt x="254" y="1157"/>
                    <a:pt x="1" y="2709"/>
                    <a:pt x="698" y="3880"/>
                  </a:cubicBezTo>
                  <a:cubicBezTo>
                    <a:pt x="1287" y="4871"/>
                    <a:pt x="2260" y="5302"/>
                    <a:pt x="3220" y="5302"/>
                  </a:cubicBezTo>
                  <a:cubicBezTo>
                    <a:pt x="4994" y="5302"/>
                    <a:pt x="6724" y="3832"/>
                    <a:pt x="5923" y="1695"/>
                  </a:cubicBezTo>
                  <a:lnTo>
                    <a:pt x="5923" y="1695"/>
                  </a:lnTo>
                  <a:cubicBezTo>
                    <a:pt x="5860" y="1917"/>
                    <a:pt x="5765" y="2107"/>
                    <a:pt x="5670" y="2265"/>
                  </a:cubicBezTo>
                  <a:cubicBezTo>
                    <a:pt x="5622" y="2329"/>
                    <a:pt x="5551" y="2360"/>
                    <a:pt x="5480" y="2360"/>
                  </a:cubicBezTo>
                  <a:cubicBezTo>
                    <a:pt x="5408" y="2360"/>
                    <a:pt x="5337" y="2329"/>
                    <a:pt x="5290" y="2265"/>
                  </a:cubicBezTo>
                  <a:cubicBezTo>
                    <a:pt x="5158" y="2331"/>
                    <a:pt x="5018" y="2361"/>
                    <a:pt x="4880" y="2361"/>
                  </a:cubicBezTo>
                  <a:cubicBezTo>
                    <a:pt x="4355" y="2361"/>
                    <a:pt x="3859" y="1924"/>
                    <a:pt x="3960" y="1347"/>
                  </a:cubicBezTo>
                  <a:cubicBezTo>
                    <a:pt x="3978" y="1310"/>
                    <a:pt x="4018" y="1294"/>
                    <a:pt x="4061" y="1294"/>
                  </a:cubicBezTo>
                  <a:cubicBezTo>
                    <a:pt x="4092" y="1294"/>
                    <a:pt x="4123" y="1302"/>
                    <a:pt x="4150" y="1315"/>
                  </a:cubicBezTo>
                  <a:cubicBezTo>
                    <a:pt x="4245" y="872"/>
                    <a:pt x="4340" y="492"/>
                    <a:pt x="4466" y="80"/>
                  </a:cubicBezTo>
                  <a:cubicBezTo>
                    <a:pt x="4100" y="34"/>
                    <a:pt x="3725" y="1"/>
                    <a:pt x="3353" y="1"/>
                  </a:cubicBezTo>
                  <a:close/>
                </a:path>
              </a:pathLst>
            </a:custGeom>
            <a:solidFill>
              <a:schemeClr val="accent6"/>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220834" y="3473264"/>
              <a:ext cx="254065" cy="201367"/>
            </a:xfrm>
            <a:custGeom>
              <a:avLst/>
              <a:gdLst/>
              <a:ahLst/>
              <a:cxnLst/>
              <a:rect l="l" t="t" r="r" b="b"/>
              <a:pathLst>
                <a:path w="7791" h="6175" extrusionOk="0">
                  <a:moveTo>
                    <a:pt x="4596" y="532"/>
                  </a:moveTo>
                  <a:cubicBezTo>
                    <a:pt x="4605" y="532"/>
                    <a:pt x="4614" y="533"/>
                    <a:pt x="4624" y="536"/>
                  </a:cubicBezTo>
                  <a:cubicBezTo>
                    <a:pt x="5384" y="821"/>
                    <a:pt x="6049" y="1423"/>
                    <a:pt x="6366" y="2151"/>
                  </a:cubicBezTo>
                  <a:cubicBezTo>
                    <a:pt x="6387" y="2258"/>
                    <a:pt x="6278" y="2350"/>
                    <a:pt x="6176" y="2350"/>
                  </a:cubicBezTo>
                  <a:cubicBezTo>
                    <a:pt x="6127" y="2350"/>
                    <a:pt x="6080" y="2329"/>
                    <a:pt x="6049" y="2278"/>
                  </a:cubicBezTo>
                  <a:cubicBezTo>
                    <a:pt x="5669" y="1613"/>
                    <a:pt x="5257" y="1042"/>
                    <a:pt x="4561" y="789"/>
                  </a:cubicBezTo>
                  <a:cubicBezTo>
                    <a:pt x="4443" y="701"/>
                    <a:pt x="4489" y="532"/>
                    <a:pt x="4596" y="532"/>
                  </a:cubicBezTo>
                  <a:close/>
                  <a:moveTo>
                    <a:pt x="3776" y="1"/>
                  </a:moveTo>
                  <a:cubicBezTo>
                    <a:pt x="3228" y="1"/>
                    <a:pt x="2682" y="89"/>
                    <a:pt x="2185" y="251"/>
                  </a:cubicBezTo>
                  <a:cubicBezTo>
                    <a:pt x="0" y="1011"/>
                    <a:pt x="602" y="3544"/>
                    <a:pt x="1805" y="4811"/>
                  </a:cubicBezTo>
                  <a:cubicBezTo>
                    <a:pt x="2663" y="5730"/>
                    <a:pt x="3816" y="6174"/>
                    <a:pt x="5007" y="6174"/>
                  </a:cubicBezTo>
                  <a:cubicBezTo>
                    <a:pt x="5048" y="6174"/>
                    <a:pt x="5089" y="6174"/>
                    <a:pt x="5131" y="6173"/>
                  </a:cubicBezTo>
                  <a:lnTo>
                    <a:pt x="4434" y="4843"/>
                  </a:lnTo>
                  <a:cubicBezTo>
                    <a:pt x="4339" y="4684"/>
                    <a:pt x="4466" y="4526"/>
                    <a:pt x="4592" y="4494"/>
                  </a:cubicBezTo>
                  <a:cubicBezTo>
                    <a:pt x="4561" y="4463"/>
                    <a:pt x="4561" y="4431"/>
                    <a:pt x="4561" y="4368"/>
                  </a:cubicBezTo>
                  <a:cubicBezTo>
                    <a:pt x="4585" y="3881"/>
                    <a:pt x="5003" y="3637"/>
                    <a:pt x="5454" y="3637"/>
                  </a:cubicBezTo>
                  <a:cubicBezTo>
                    <a:pt x="5589" y="3637"/>
                    <a:pt x="5727" y="3659"/>
                    <a:pt x="5859" y="3703"/>
                  </a:cubicBezTo>
                  <a:cubicBezTo>
                    <a:pt x="5925" y="3620"/>
                    <a:pt x="6017" y="3572"/>
                    <a:pt x="6104" y="3572"/>
                  </a:cubicBezTo>
                  <a:cubicBezTo>
                    <a:pt x="6183" y="3572"/>
                    <a:pt x="6257" y="3612"/>
                    <a:pt x="6302" y="3703"/>
                  </a:cubicBezTo>
                  <a:lnTo>
                    <a:pt x="6777" y="4653"/>
                  </a:lnTo>
                  <a:cubicBezTo>
                    <a:pt x="7791" y="3481"/>
                    <a:pt x="7442" y="1613"/>
                    <a:pt x="6176" y="694"/>
                  </a:cubicBezTo>
                  <a:cubicBezTo>
                    <a:pt x="5483" y="213"/>
                    <a:pt x="4626" y="1"/>
                    <a:pt x="3776" y="1"/>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364709" y="3488330"/>
              <a:ext cx="65807" cy="60557"/>
            </a:xfrm>
            <a:custGeom>
              <a:avLst/>
              <a:gdLst/>
              <a:ahLst/>
              <a:cxnLst/>
              <a:rect l="l" t="t" r="r" b="b"/>
              <a:pathLst>
                <a:path w="2018" h="1857" extrusionOk="0">
                  <a:moveTo>
                    <a:pt x="141" y="0"/>
                  </a:moveTo>
                  <a:cubicBezTo>
                    <a:pt x="41" y="0"/>
                    <a:pt x="1" y="204"/>
                    <a:pt x="85" y="232"/>
                  </a:cubicBezTo>
                  <a:cubicBezTo>
                    <a:pt x="845" y="580"/>
                    <a:pt x="1257" y="1119"/>
                    <a:pt x="1637" y="1784"/>
                  </a:cubicBezTo>
                  <a:cubicBezTo>
                    <a:pt x="1678" y="1835"/>
                    <a:pt x="1736" y="1857"/>
                    <a:pt x="1792" y="1857"/>
                  </a:cubicBezTo>
                  <a:cubicBezTo>
                    <a:pt x="1909" y="1857"/>
                    <a:pt x="2018" y="1764"/>
                    <a:pt x="1954" y="1657"/>
                  </a:cubicBezTo>
                  <a:cubicBezTo>
                    <a:pt x="1637" y="961"/>
                    <a:pt x="940" y="359"/>
                    <a:pt x="180" y="10"/>
                  </a:cubicBezTo>
                  <a:cubicBezTo>
                    <a:pt x="166" y="3"/>
                    <a:pt x="153" y="0"/>
                    <a:pt x="141"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300076" y="4485185"/>
              <a:ext cx="84982" cy="43795"/>
            </a:xfrm>
            <a:custGeom>
              <a:avLst/>
              <a:gdLst/>
              <a:ahLst/>
              <a:cxnLst/>
              <a:rect l="l" t="t" r="r" b="b"/>
              <a:pathLst>
                <a:path w="2606" h="1343" extrusionOk="0">
                  <a:moveTo>
                    <a:pt x="141" y="0"/>
                  </a:moveTo>
                  <a:cubicBezTo>
                    <a:pt x="55" y="0"/>
                    <a:pt x="0" y="96"/>
                    <a:pt x="72" y="192"/>
                  </a:cubicBezTo>
                  <a:cubicBezTo>
                    <a:pt x="571" y="808"/>
                    <a:pt x="1395" y="1342"/>
                    <a:pt x="2194" y="1342"/>
                  </a:cubicBezTo>
                  <a:cubicBezTo>
                    <a:pt x="2257" y="1342"/>
                    <a:pt x="2321" y="1339"/>
                    <a:pt x="2384" y="1332"/>
                  </a:cubicBezTo>
                  <a:cubicBezTo>
                    <a:pt x="2542" y="1300"/>
                    <a:pt x="2606" y="1110"/>
                    <a:pt x="2447" y="1047"/>
                  </a:cubicBezTo>
                  <a:cubicBezTo>
                    <a:pt x="1560" y="889"/>
                    <a:pt x="864" y="699"/>
                    <a:pt x="230" y="34"/>
                  </a:cubicBezTo>
                  <a:cubicBezTo>
                    <a:pt x="199" y="10"/>
                    <a:pt x="169" y="0"/>
                    <a:pt x="141"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329588" y="4486163"/>
              <a:ext cx="49730" cy="23186"/>
            </a:xfrm>
            <a:custGeom>
              <a:avLst/>
              <a:gdLst/>
              <a:ahLst/>
              <a:cxnLst/>
              <a:rect l="l" t="t" r="r" b="b"/>
              <a:pathLst>
                <a:path w="1525" h="711" extrusionOk="0">
                  <a:moveTo>
                    <a:pt x="153" y="0"/>
                  </a:moveTo>
                  <a:cubicBezTo>
                    <a:pt x="45" y="0"/>
                    <a:pt x="0" y="164"/>
                    <a:pt x="117" y="194"/>
                  </a:cubicBezTo>
                  <a:cubicBezTo>
                    <a:pt x="339" y="320"/>
                    <a:pt x="592" y="384"/>
                    <a:pt x="814" y="510"/>
                  </a:cubicBezTo>
                  <a:cubicBezTo>
                    <a:pt x="814" y="542"/>
                    <a:pt x="845" y="542"/>
                    <a:pt x="845" y="542"/>
                  </a:cubicBezTo>
                  <a:cubicBezTo>
                    <a:pt x="1004" y="605"/>
                    <a:pt x="1131" y="669"/>
                    <a:pt x="1289" y="700"/>
                  </a:cubicBezTo>
                  <a:cubicBezTo>
                    <a:pt x="1306" y="707"/>
                    <a:pt x="1323" y="710"/>
                    <a:pt x="1338" y="710"/>
                  </a:cubicBezTo>
                  <a:cubicBezTo>
                    <a:pt x="1465" y="710"/>
                    <a:pt x="1525" y="503"/>
                    <a:pt x="1384" y="447"/>
                  </a:cubicBezTo>
                  <a:cubicBezTo>
                    <a:pt x="1257" y="384"/>
                    <a:pt x="1099" y="352"/>
                    <a:pt x="940" y="289"/>
                  </a:cubicBezTo>
                  <a:cubicBezTo>
                    <a:pt x="687" y="194"/>
                    <a:pt x="434" y="67"/>
                    <a:pt x="180" y="4"/>
                  </a:cubicBezTo>
                  <a:cubicBezTo>
                    <a:pt x="171" y="1"/>
                    <a:pt x="161" y="0"/>
                    <a:pt x="153"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5"/>
          <p:cNvGrpSpPr/>
          <p:nvPr/>
        </p:nvGrpSpPr>
        <p:grpSpPr>
          <a:xfrm>
            <a:off x="922752" y="1093463"/>
            <a:ext cx="208639" cy="191095"/>
            <a:chOff x="922752" y="1302713"/>
            <a:chExt cx="208639" cy="191095"/>
          </a:xfrm>
        </p:grpSpPr>
        <p:sp>
          <p:nvSpPr>
            <p:cNvPr id="365" name="Google Shape;365;p25"/>
            <p:cNvSpPr/>
            <p:nvPr/>
          </p:nvSpPr>
          <p:spPr>
            <a:xfrm>
              <a:off x="926698" y="1321724"/>
              <a:ext cx="187149" cy="153495"/>
            </a:xfrm>
            <a:custGeom>
              <a:avLst/>
              <a:gdLst/>
              <a:ahLst/>
              <a:cxnLst/>
              <a:rect l="l" t="t" r="r" b="b"/>
              <a:pathLst>
                <a:path w="5739" h="4707" extrusionOk="0">
                  <a:moveTo>
                    <a:pt x="2655" y="1"/>
                  </a:moveTo>
                  <a:cubicBezTo>
                    <a:pt x="2375" y="1"/>
                    <a:pt x="2090" y="34"/>
                    <a:pt x="1811" y="99"/>
                  </a:cubicBezTo>
                  <a:lnTo>
                    <a:pt x="1780" y="99"/>
                  </a:lnTo>
                  <a:cubicBezTo>
                    <a:pt x="1780" y="162"/>
                    <a:pt x="1780" y="257"/>
                    <a:pt x="1685" y="289"/>
                  </a:cubicBezTo>
                  <a:cubicBezTo>
                    <a:pt x="1" y="1752"/>
                    <a:pt x="820" y="4707"/>
                    <a:pt x="2840" y="4707"/>
                  </a:cubicBezTo>
                  <a:cubicBezTo>
                    <a:pt x="3138" y="4707"/>
                    <a:pt x="3461" y="4643"/>
                    <a:pt x="3807" y="4501"/>
                  </a:cubicBezTo>
                  <a:cubicBezTo>
                    <a:pt x="4915" y="4026"/>
                    <a:pt x="5738" y="2790"/>
                    <a:pt x="5232" y="1555"/>
                  </a:cubicBezTo>
                  <a:cubicBezTo>
                    <a:pt x="4778" y="498"/>
                    <a:pt x="3744" y="1"/>
                    <a:pt x="2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922752" y="1302713"/>
              <a:ext cx="208639" cy="191095"/>
            </a:xfrm>
            <a:custGeom>
              <a:avLst/>
              <a:gdLst/>
              <a:ahLst/>
              <a:cxnLst/>
              <a:rect l="l" t="t" r="r" b="b"/>
              <a:pathLst>
                <a:path w="6398" h="5860" extrusionOk="0">
                  <a:moveTo>
                    <a:pt x="2755" y="640"/>
                  </a:moveTo>
                  <a:cubicBezTo>
                    <a:pt x="3796" y="640"/>
                    <a:pt x="4843" y="1105"/>
                    <a:pt x="5289" y="2170"/>
                  </a:cubicBezTo>
                  <a:cubicBezTo>
                    <a:pt x="5511" y="2645"/>
                    <a:pt x="5511" y="3183"/>
                    <a:pt x="5289" y="3658"/>
                  </a:cubicBezTo>
                  <a:cubicBezTo>
                    <a:pt x="5068" y="4229"/>
                    <a:pt x="4498" y="4767"/>
                    <a:pt x="3864" y="5020"/>
                  </a:cubicBezTo>
                  <a:cubicBezTo>
                    <a:pt x="3540" y="5158"/>
                    <a:pt x="3224" y="5225"/>
                    <a:pt x="2926" y="5225"/>
                  </a:cubicBezTo>
                  <a:cubicBezTo>
                    <a:pt x="2266" y="5225"/>
                    <a:pt x="1692" y="4893"/>
                    <a:pt x="1299" y="4260"/>
                  </a:cubicBezTo>
                  <a:cubicBezTo>
                    <a:pt x="761" y="3373"/>
                    <a:pt x="761" y="1853"/>
                    <a:pt x="1806" y="935"/>
                  </a:cubicBezTo>
                  <a:cubicBezTo>
                    <a:pt x="1869" y="903"/>
                    <a:pt x="1901" y="840"/>
                    <a:pt x="1901" y="745"/>
                  </a:cubicBezTo>
                  <a:cubicBezTo>
                    <a:pt x="2176" y="676"/>
                    <a:pt x="2466" y="640"/>
                    <a:pt x="2755" y="640"/>
                  </a:cubicBezTo>
                  <a:close/>
                  <a:moveTo>
                    <a:pt x="3042" y="0"/>
                  </a:moveTo>
                  <a:cubicBezTo>
                    <a:pt x="2599" y="0"/>
                    <a:pt x="2180" y="122"/>
                    <a:pt x="1806" y="365"/>
                  </a:cubicBezTo>
                  <a:cubicBezTo>
                    <a:pt x="1774" y="365"/>
                    <a:pt x="1774" y="397"/>
                    <a:pt x="1774" y="397"/>
                  </a:cubicBezTo>
                  <a:cubicBezTo>
                    <a:pt x="1742" y="381"/>
                    <a:pt x="1695" y="373"/>
                    <a:pt x="1647" y="373"/>
                  </a:cubicBezTo>
                  <a:cubicBezTo>
                    <a:pt x="1600" y="373"/>
                    <a:pt x="1552" y="381"/>
                    <a:pt x="1521" y="397"/>
                  </a:cubicBezTo>
                  <a:cubicBezTo>
                    <a:pt x="1457" y="428"/>
                    <a:pt x="1426" y="428"/>
                    <a:pt x="1394" y="492"/>
                  </a:cubicBezTo>
                  <a:cubicBezTo>
                    <a:pt x="159" y="1347"/>
                    <a:pt x="1" y="3057"/>
                    <a:pt x="507" y="4260"/>
                  </a:cubicBezTo>
                  <a:cubicBezTo>
                    <a:pt x="971" y="5281"/>
                    <a:pt x="1928" y="5860"/>
                    <a:pt x="2980" y="5860"/>
                  </a:cubicBezTo>
                  <a:cubicBezTo>
                    <a:pt x="3363" y="5860"/>
                    <a:pt x="3760" y="5783"/>
                    <a:pt x="4149" y="5622"/>
                  </a:cubicBezTo>
                  <a:cubicBezTo>
                    <a:pt x="4403" y="5559"/>
                    <a:pt x="4593" y="5432"/>
                    <a:pt x="4783" y="5274"/>
                  </a:cubicBezTo>
                  <a:cubicBezTo>
                    <a:pt x="5733" y="4609"/>
                    <a:pt x="6398" y="3373"/>
                    <a:pt x="5986" y="2107"/>
                  </a:cubicBezTo>
                  <a:cubicBezTo>
                    <a:pt x="5701" y="1283"/>
                    <a:pt x="4909" y="492"/>
                    <a:pt x="3991" y="175"/>
                  </a:cubicBezTo>
                  <a:cubicBezTo>
                    <a:pt x="3667" y="58"/>
                    <a:pt x="3348"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979559" y="1348889"/>
              <a:ext cx="45458" cy="65285"/>
            </a:xfrm>
            <a:custGeom>
              <a:avLst/>
              <a:gdLst/>
              <a:ahLst/>
              <a:cxnLst/>
              <a:rect l="l" t="t" r="r" b="b"/>
              <a:pathLst>
                <a:path w="1394" h="2002" extrusionOk="0">
                  <a:moveTo>
                    <a:pt x="1200" y="0"/>
                  </a:moveTo>
                  <a:cubicBezTo>
                    <a:pt x="1175" y="0"/>
                    <a:pt x="1144" y="8"/>
                    <a:pt x="1109" y="26"/>
                  </a:cubicBezTo>
                  <a:cubicBezTo>
                    <a:pt x="697" y="121"/>
                    <a:pt x="349" y="406"/>
                    <a:pt x="159" y="849"/>
                  </a:cubicBezTo>
                  <a:cubicBezTo>
                    <a:pt x="0" y="1197"/>
                    <a:pt x="32" y="1609"/>
                    <a:pt x="222" y="1894"/>
                  </a:cubicBezTo>
                  <a:cubicBezTo>
                    <a:pt x="270" y="1965"/>
                    <a:pt x="335" y="2001"/>
                    <a:pt x="405" y="2001"/>
                  </a:cubicBezTo>
                  <a:cubicBezTo>
                    <a:pt x="428" y="2001"/>
                    <a:pt x="452" y="1997"/>
                    <a:pt x="476" y="1989"/>
                  </a:cubicBezTo>
                  <a:lnTo>
                    <a:pt x="507" y="1989"/>
                  </a:lnTo>
                  <a:cubicBezTo>
                    <a:pt x="539" y="1957"/>
                    <a:pt x="602" y="1862"/>
                    <a:pt x="602" y="1799"/>
                  </a:cubicBezTo>
                  <a:cubicBezTo>
                    <a:pt x="476" y="1514"/>
                    <a:pt x="507" y="1197"/>
                    <a:pt x="634" y="944"/>
                  </a:cubicBezTo>
                  <a:cubicBezTo>
                    <a:pt x="761" y="722"/>
                    <a:pt x="951" y="564"/>
                    <a:pt x="1172" y="469"/>
                  </a:cubicBezTo>
                  <a:cubicBezTo>
                    <a:pt x="1331" y="437"/>
                    <a:pt x="1394" y="311"/>
                    <a:pt x="1331" y="216"/>
                  </a:cubicBezTo>
                  <a:cubicBezTo>
                    <a:pt x="1331" y="184"/>
                    <a:pt x="1331" y="184"/>
                    <a:pt x="1299" y="121"/>
                  </a:cubicBezTo>
                  <a:cubicBezTo>
                    <a:pt x="1299" y="52"/>
                    <a:pt x="1266" y="0"/>
                    <a:pt x="1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25"/>
          <p:cNvGrpSpPr/>
          <p:nvPr/>
        </p:nvGrpSpPr>
        <p:grpSpPr>
          <a:xfrm>
            <a:off x="4281561" y="584428"/>
            <a:ext cx="494694" cy="509042"/>
            <a:chOff x="4281561" y="584428"/>
            <a:chExt cx="494694" cy="509042"/>
          </a:xfrm>
        </p:grpSpPr>
        <p:sp>
          <p:nvSpPr>
            <p:cNvPr id="369" name="Google Shape;369;p25"/>
            <p:cNvSpPr/>
            <p:nvPr/>
          </p:nvSpPr>
          <p:spPr>
            <a:xfrm>
              <a:off x="4572606" y="922300"/>
              <a:ext cx="186105" cy="153593"/>
            </a:xfrm>
            <a:custGeom>
              <a:avLst/>
              <a:gdLst/>
              <a:ahLst/>
              <a:cxnLst/>
              <a:rect l="l" t="t" r="r" b="b"/>
              <a:pathLst>
                <a:path w="5707" h="4710" extrusionOk="0">
                  <a:moveTo>
                    <a:pt x="2647" y="1"/>
                  </a:moveTo>
                  <a:cubicBezTo>
                    <a:pt x="2367" y="1"/>
                    <a:pt x="2085" y="35"/>
                    <a:pt x="1811" y="102"/>
                  </a:cubicBezTo>
                  <a:lnTo>
                    <a:pt x="1748" y="102"/>
                  </a:lnTo>
                  <a:cubicBezTo>
                    <a:pt x="1748" y="165"/>
                    <a:pt x="1748" y="260"/>
                    <a:pt x="1685" y="292"/>
                  </a:cubicBezTo>
                  <a:cubicBezTo>
                    <a:pt x="1" y="1755"/>
                    <a:pt x="795" y="4710"/>
                    <a:pt x="2810" y="4710"/>
                  </a:cubicBezTo>
                  <a:cubicBezTo>
                    <a:pt x="3107" y="4710"/>
                    <a:pt x="3429" y="4646"/>
                    <a:pt x="3775" y="4504"/>
                  </a:cubicBezTo>
                  <a:cubicBezTo>
                    <a:pt x="4883" y="4029"/>
                    <a:pt x="5707" y="2794"/>
                    <a:pt x="5200" y="1559"/>
                  </a:cubicBezTo>
                  <a:cubicBezTo>
                    <a:pt x="4725" y="484"/>
                    <a:pt x="3698" y="1"/>
                    <a:pt x="2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4566605" y="902114"/>
              <a:ext cx="209650" cy="191355"/>
            </a:xfrm>
            <a:custGeom>
              <a:avLst/>
              <a:gdLst/>
              <a:ahLst/>
              <a:cxnLst/>
              <a:rect l="l" t="t" r="r" b="b"/>
              <a:pathLst>
                <a:path w="6429" h="5868" extrusionOk="0">
                  <a:moveTo>
                    <a:pt x="2772" y="657"/>
                  </a:moveTo>
                  <a:cubicBezTo>
                    <a:pt x="3800" y="657"/>
                    <a:pt x="4857" y="1088"/>
                    <a:pt x="5352" y="2178"/>
                  </a:cubicBezTo>
                  <a:cubicBezTo>
                    <a:pt x="5542" y="2653"/>
                    <a:pt x="5542" y="3159"/>
                    <a:pt x="5352" y="3634"/>
                  </a:cubicBezTo>
                  <a:cubicBezTo>
                    <a:pt x="5099" y="4236"/>
                    <a:pt x="4561" y="4743"/>
                    <a:pt x="3927" y="5028"/>
                  </a:cubicBezTo>
                  <a:cubicBezTo>
                    <a:pt x="3593" y="5165"/>
                    <a:pt x="3270" y="5233"/>
                    <a:pt x="2969" y="5233"/>
                  </a:cubicBezTo>
                  <a:cubicBezTo>
                    <a:pt x="2300" y="5233"/>
                    <a:pt x="1733" y="4901"/>
                    <a:pt x="1362" y="4268"/>
                  </a:cubicBezTo>
                  <a:cubicBezTo>
                    <a:pt x="792" y="3381"/>
                    <a:pt x="792" y="1861"/>
                    <a:pt x="1869" y="942"/>
                  </a:cubicBezTo>
                  <a:cubicBezTo>
                    <a:pt x="1900" y="911"/>
                    <a:pt x="1932" y="816"/>
                    <a:pt x="1932" y="752"/>
                  </a:cubicBezTo>
                  <a:cubicBezTo>
                    <a:pt x="2201" y="690"/>
                    <a:pt x="2486" y="657"/>
                    <a:pt x="2772" y="657"/>
                  </a:cubicBezTo>
                  <a:close/>
                  <a:moveTo>
                    <a:pt x="3090" y="1"/>
                  </a:moveTo>
                  <a:cubicBezTo>
                    <a:pt x="2642" y="1"/>
                    <a:pt x="2222" y="122"/>
                    <a:pt x="1837" y="372"/>
                  </a:cubicBezTo>
                  <a:cubicBezTo>
                    <a:pt x="1774" y="372"/>
                    <a:pt x="1774" y="404"/>
                    <a:pt x="1774" y="404"/>
                  </a:cubicBezTo>
                  <a:cubicBezTo>
                    <a:pt x="1742" y="388"/>
                    <a:pt x="1695" y="380"/>
                    <a:pt x="1647" y="380"/>
                  </a:cubicBezTo>
                  <a:cubicBezTo>
                    <a:pt x="1600" y="380"/>
                    <a:pt x="1552" y="388"/>
                    <a:pt x="1520" y="404"/>
                  </a:cubicBezTo>
                  <a:cubicBezTo>
                    <a:pt x="1489" y="436"/>
                    <a:pt x="1425" y="436"/>
                    <a:pt x="1394" y="467"/>
                  </a:cubicBezTo>
                  <a:cubicBezTo>
                    <a:pt x="159" y="1354"/>
                    <a:pt x="0" y="3064"/>
                    <a:pt x="539" y="4268"/>
                  </a:cubicBezTo>
                  <a:cubicBezTo>
                    <a:pt x="979" y="5289"/>
                    <a:pt x="1930" y="5867"/>
                    <a:pt x="2980" y="5867"/>
                  </a:cubicBezTo>
                  <a:cubicBezTo>
                    <a:pt x="3363" y="5867"/>
                    <a:pt x="3759" y="5790"/>
                    <a:pt x="4149" y="5629"/>
                  </a:cubicBezTo>
                  <a:cubicBezTo>
                    <a:pt x="4402" y="5534"/>
                    <a:pt x="4592" y="5439"/>
                    <a:pt x="4782" y="5281"/>
                  </a:cubicBezTo>
                  <a:cubicBezTo>
                    <a:pt x="5732" y="4584"/>
                    <a:pt x="6429" y="3381"/>
                    <a:pt x="5986" y="2114"/>
                  </a:cubicBezTo>
                  <a:cubicBezTo>
                    <a:pt x="5732" y="1259"/>
                    <a:pt x="4941" y="531"/>
                    <a:pt x="3991" y="151"/>
                  </a:cubicBezTo>
                  <a:cubicBezTo>
                    <a:pt x="3680" y="51"/>
                    <a:pt x="3379" y="1"/>
                    <a:pt x="3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4624423" y="948127"/>
              <a:ext cx="45491" cy="65677"/>
            </a:xfrm>
            <a:custGeom>
              <a:avLst/>
              <a:gdLst/>
              <a:ahLst/>
              <a:cxnLst/>
              <a:rect l="l" t="t" r="r" b="b"/>
              <a:pathLst>
                <a:path w="1395" h="2014" extrusionOk="0">
                  <a:moveTo>
                    <a:pt x="1146" y="0"/>
                  </a:moveTo>
                  <a:cubicBezTo>
                    <a:pt x="1134" y="0"/>
                    <a:pt x="1122" y="2"/>
                    <a:pt x="1109" y="7"/>
                  </a:cubicBezTo>
                  <a:cubicBezTo>
                    <a:pt x="729" y="133"/>
                    <a:pt x="381" y="418"/>
                    <a:pt x="159" y="830"/>
                  </a:cubicBezTo>
                  <a:cubicBezTo>
                    <a:pt x="1" y="1210"/>
                    <a:pt x="64" y="1590"/>
                    <a:pt x="254" y="1907"/>
                  </a:cubicBezTo>
                  <a:cubicBezTo>
                    <a:pt x="278" y="1978"/>
                    <a:pt x="355" y="2014"/>
                    <a:pt x="419" y="2014"/>
                  </a:cubicBezTo>
                  <a:cubicBezTo>
                    <a:pt x="440" y="2014"/>
                    <a:pt x="460" y="2010"/>
                    <a:pt x="476" y="2002"/>
                  </a:cubicBezTo>
                  <a:lnTo>
                    <a:pt x="539" y="2002"/>
                  </a:lnTo>
                  <a:cubicBezTo>
                    <a:pt x="571" y="1970"/>
                    <a:pt x="602" y="1875"/>
                    <a:pt x="602" y="1780"/>
                  </a:cubicBezTo>
                  <a:cubicBezTo>
                    <a:pt x="476" y="1527"/>
                    <a:pt x="539" y="1210"/>
                    <a:pt x="634" y="957"/>
                  </a:cubicBezTo>
                  <a:cubicBezTo>
                    <a:pt x="761" y="735"/>
                    <a:pt x="951" y="577"/>
                    <a:pt x="1204" y="482"/>
                  </a:cubicBezTo>
                  <a:cubicBezTo>
                    <a:pt x="1362" y="450"/>
                    <a:pt x="1394" y="323"/>
                    <a:pt x="1362" y="197"/>
                  </a:cubicBezTo>
                  <a:cubicBezTo>
                    <a:pt x="1362" y="165"/>
                    <a:pt x="1362" y="165"/>
                    <a:pt x="1331" y="133"/>
                  </a:cubicBezTo>
                  <a:cubicBezTo>
                    <a:pt x="1276" y="78"/>
                    <a:pt x="1221" y="0"/>
                    <a:pt x="1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4281561" y="584428"/>
              <a:ext cx="265445" cy="253054"/>
            </a:xfrm>
            <a:custGeom>
              <a:avLst/>
              <a:gdLst/>
              <a:ahLst/>
              <a:cxnLst/>
              <a:rect l="l" t="t" r="r" b="b"/>
              <a:pathLst>
                <a:path w="8140" h="7760" extrusionOk="0">
                  <a:moveTo>
                    <a:pt x="3685" y="658"/>
                  </a:moveTo>
                  <a:cubicBezTo>
                    <a:pt x="5468" y="658"/>
                    <a:pt x="7363" y="2265"/>
                    <a:pt x="7284" y="4446"/>
                  </a:cubicBezTo>
                  <a:cubicBezTo>
                    <a:pt x="7284" y="4572"/>
                    <a:pt x="7348" y="4636"/>
                    <a:pt x="7443" y="4731"/>
                  </a:cubicBezTo>
                  <a:cubicBezTo>
                    <a:pt x="7443" y="4731"/>
                    <a:pt x="7411" y="4731"/>
                    <a:pt x="7411" y="4762"/>
                  </a:cubicBezTo>
                  <a:cubicBezTo>
                    <a:pt x="6666" y="6099"/>
                    <a:pt x="5337" y="7122"/>
                    <a:pt x="3813" y="7122"/>
                  </a:cubicBezTo>
                  <a:cubicBezTo>
                    <a:pt x="3459" y="7122"/>
                    <a:pt x="3094" y="7067"/>
                    <a:pt x="2724" y="6948"/>
                  </a:cubicBezTo>
                  <a:cubicBezTo>
                    <a:pt x="951" y="6346"/>
                    <a:pt x="444" y="4319"/>
                    <a:pt x="1014" y="2704"/>
                  </a:cubicBezTo>
                  <a:cubicBezTo>
                    <a:pt x="1543" y="1261"/>
                    <a:pt x="2593" y="658"/>
                    <a:pt x="3685" y="658"/>
                  </a:cubicBezTo>
                  <a:close/>
                  <a:moveTo>
                    <a:pt x="3859" y="1"/>
                  </a:moveTo>
                  <a:cubicBezTo>
                    <a:pt x="2348" y="1"/>
                    <a:pt x="970" y="988"/>
                    <a:pt x="381" y="2577"/>
                  </a:cubicBezTo>
                  <a:cubicBezTo>
                    <a:pt x="286" y="2894"/>
                    <a:pt x="222" y="3179"/>
                    <a:pt x="191" y="3527"/>
                  </a:cubicBezTo>
                  <a:cubicBezTo>
                    <a:pt x="1" y="5079"/>
                    <a:pt x="634" y="6789"/>
                    <a:pt x="2249" y="7486"/>
                  </a:cubicBezTo>
                  <a:cubicBezTo>
                    <a:pt x="2692" y="7668"/>
                    <a:pt x="3200" y="7760"/>
                    <a:pt x="3724" y="7760"/>
                  </a:cubicBezTo>
                  <a:cubicBezTo>
                    <a:pt x="4472" y="7760"/>
                    <a:pt x="5252" y="7573"/>
                    <a:pt x="5923" y="7201"/>
                  </a:cubicBezTo>
                  <a:cubicBezTo>
                    <a:pt x="6873" y="6694"/>
                    <a:pt x="7506" y="5871"/>
                    <a:pt x="7633" y="4921"/>
                  </a:cubicBezTo>
                  <a:lnTo>
                    <a:pt x="7633" y="4826"/>
                  </a:lnTo>
                  <a:cubicBezTo>
                    <a:pt x="7759" y="4794"/>
                    <a:pt x="7823" y="4667"/>
                    <a:pt x="7886" y="4572"/>
                  </a:cubicBezTo>
                  <a:cubicBezTo>
                    <a:pt x="7886" y="4477"/>
                    <a:pt x="7918" y="4446"/>
                    <a:pt x="7918" y="4351"/>
                  </a:cubicBezTo>
                  <a:cubicBezTo>
                    <a:pt x="8140" y="2387"/>
                    <a:pt x="6619" y="677"/>
                    <a:pt x="4941" y="170"/>
                  </a:cubicBezTo>
                  <a:cubicBezTo>
                    <a:pt x="4579" y="56"/>
                    <a:pt x="4215" y="1"/>
                    <a:pt x="3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4428209" y="657083"/>
              <a:ext cx="60948" cy="100211"/>
            </a:xfrm>
            <a:custGeom>
              <a:avLst/>
              <a:gdLst/>
              <a:ahLst/>
              <a:cxnLst/>
              <a:rect l="l" t="t" r="r" b="b"/>
              <a:pathLst>
                <a:path w="1869" h="3073" extrusionOk="0">
                  <a:moveTo>
                    <a:pt x="159" y="1"/>
                  </a:moveTo>
                  <a:cubicBezTo>
                    <a:pt x="64" y="64"/>
                    <a:pt x="1" y="318"/>
                    <a:pt x="222" y="381"/>
                  </a:cubicBezTo>
                  <a:cubicBezTo>
                    <a:pt x="1077" y="698"/>
                    <a:pt x="1584" y="1774"/>
                    <a:pt x="1109" y="2661"/>
                  </a:cubicBezTo>
                  <a:cubicBezTo>
                    <a:pt x="1014" y="2851"/>
                    <a:pt x="1204" y="3041"/>
                    <a:pt x="1362" y="3073"/>
                  </a:cubicBezTo>
                  <a:cubicBezTo>
                    <a:pt x="1426" y="3041"/>
                    <a:pt x="1521" y="3009"/>
                    <a:pt x="1552" y="2914"/>
                  </a:cubicBezTo>
                  <a:cubicBezTo>
                    <a:pt x="1869" y="2376"/>
                    <a:pt x="1869" y="1616"/>
                    <a:pt x="1584" y="1014"/>
                  </a:cubicBezTo>
                  <a:cubicBezTo>
                    <a:pt x="1331" y="476"/>
                    <a:pt x="887" y="128"/>
                    <a:pt x="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4293953" y="605592"/>
              <a:ext cx="229314" cy="210237"/>
            </a:xfrm>
            <a:custGeom>
              <a:avLst/>
              <a:gdLst/>
              <a:ahLst/>
              <a:cxnLst/>
              <a:rect l="l" t="t" r="r" b="b"/>
              <a:pathLst>
                <a:path w="7032" h="6447" extrusionOk="0">
                  <a:moveTo>
                    <a:pt x="4434" y="1485"/>
                  </a:moveTo>
                  <a:cubicBezTo>
                    <a:pt x="5764" y="1802"/>
                    <a:pt x="6303" y="3385"/>
                    <a:pt x="5701" y="4493"/>
                  </a:cubicBezTo>
                  <a:cubicBezTo>
                    <a:pt x="5669" y="4620"/>
                    <a:pt x="5543" y="4620"/>
                    <a:pt x="5479" y="4620"/>
                  </a:cubicBezTo>
                  <a:cubicBezTo>
                    <a:pt x="5289" y="4620"/>
                    <a:pt x="5131" y="4430"/>
                    <a:pt x="5226" y="4177"/>
                  </a:cubicBezTo>
                  <a:cubicBezTo>
                    <a:pt x="5701" y="3353"/>
                    <a:pt x="5194" y="2277"/>
                    <a:pt x="4339" y="1928"/>
                  </a:cubicBezTo>
                  <a:cubicBezTo>
                    <a:pt x="4118" y="1833"/>
                    <a:pt x="4181" y="1643"/>
                    <a:pt x="4276" y="1517"/>
                  </a:cubicBezTo>
                  <a:cubicBezTo>
                    <a:pt x="4339" y="1485"/>
                    <a:pt x="4403" y="1485"/>
                    <a:pt x="4434" y="1485"/>
                  </a:cubicBezTo>
                  <a:close/>
                  <a:moveTo>
                    <a:pt x="3267" y="0"/>
                  </a:moveTo>
                  <a:cubicBezTo>
                    <a:pt x="2179" y="0"/>
                    <a:pt x="1133" y="607"/>
                    <a:pt x="602" y="2055"/>
                  </a:cubicBezTo>
                  <a:cubicBezTo>
                    <a:pt x="1" y="3638"/>
                    <a:pt x="539" y="5697"/>
                    <a:pt x="2312" y="6235"/>
                  </a:cubicBezTo>
                  <a:cubicBezTo>
                    <a:pt x="2713" y="6380"/>
                    <a:pt x="3111" y="6446"/>
                    <a:pt x="3497" y="6446"/>
                  </a:cubicBezTo>
                  <a:cubicBezTo>
                    <a:pt x="4975" y="6446"/>
                    <a:pt x="6290" y="5469"/>
                    <a:pt x="6968" y="4113"/>
                  </a:cubicBezTo>
                  <a:cubicBezTo>
                    <a:pt x="6968" y="4082"/>
                    <a:pt x="7031" y="4082"/>
                    <a:pt x="7031" y="4082"/>
                  </a:cubicBezTo>
                  <a:cubicBezTo>
                    <a:pt x="6936" y="3987"/>
                    <a:pt x="6873" y="3923"/>
                    <a:pt x="6873" y="3797"/>
                  </a:cubicBezTo>
                  <a:cubicBezTo>
                    <a:pt x="6912" y="1601"/>
                    <a:pt x="5034" y="0"/>
                    <a:pt x="3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5"/>
          <p:cNvGrpSpPr/>
          <p:nvPr/>
        </p:nvGrpSpPr>
        <p:grpSpPr>
          <a:xfrm>
            <a:off x="8025565" y="3962065"/>
            <a:ext cx="265445" cy="253151"/>
            <a:chOff x="8373602" y="4288128"/>
            <a:chExt cx="265445" cy="253151"/>
          </a:xfrm>
        </p:grpSpPr>
        <p:sp>
          <p:nvSpPr>
            <p:cNvPr id="376" name="Google Shape;376;p25"/>
            <p:cNvSpPr/>
            <p:nvPr/>
          </p:nvSpPr>
          <p:spPr>
            <a:xfrm>
              <a:off x="8373602" y="4288128"/>
              <a:ext cx="265445" cy="253151"/>
            </a:xfrm>
            <a:custGeom>
              <a:avLst/>
              <a:gdLst/>
              <a:ahLst/>
              <a:cxnLst/>
              <a:rect l="l" t="t" r="r" b="b"/>
              <a:pathLst>
                <a:path w="8140" h="7763" extrusionOk="0">
                  <a:moveTo>
                    <a:pt x="3677" y="692"/>
                  </a:moveTo>
                  <a:cubicBezTo>
                    <a:pt x="5453" y="692"/>
                    <a:pt x="7344" y="2300"/>
                    <a:pt x="7285" y="4480"/>
                  </a:cubicBezTo>
                  <a:cubicBezTo>
                    <a:pt x="7285" y="4607"/>
                    <a:pt x="7348" y="4670"/>
                    <a:pt x="7443" y="4765"/>
                  </a:cubicBezTo>
                  <a:cubicBezTo>
                    <a:pt x="7443" y="4765"/>
                    <a:pt x="7411" y="4765"/>
                    <a:pt x="7411" y="4797"/>
                  </a:cubicBezTo>
                  <a:cubicBezTo>
                    <a:pt x="6666" y="6133"/>
                    <a:pt x="5316" y="7157"/>
                    <a:pt x="3801" y="7157"/>
                  </a:cubicBezTo>
                  <a:cubicBezTo>
                    <a:pt x="3449" y="7157"/>
                    <a:pt x="3088" y="7101"/>
                    <a:pt x="2724" y="6982"/>
                  </a:cubicBezTo>
                  <a:cubicBezTo>
                    <a:pt x="951" y="6348"/>
                    <a:pt x="412" y="4322"/>
                    <a:pt x="1014" y="2738"/>
                  </a:cubicBezTo>
                  <a:cubicBezTo>
                    <a:pt x="1543" y="1295"/>
                    <a:pt x="2589" y="692"/>
                    <a:pt x="3677" y="692"/>
                  </a:cubicBezTo>
                  <a:close/>
                  <a:moveTo>
                    <a:pt x="3843" y="1"/>
                  </a:moveTo>
                  <a:cubicBezTo>
                    <a:pt x="2338" y="1"/>
                    <a:pt x="968" y="971"/>
                    <a:pt x="381" y="2580"/>
                  </a:cubicBezTo>
                  <a:cubicBezTo>
                    <a:pt x="254" y="2897"/>
                    <a:pt x="222" y="3182"/>
                    <a:pt x="191" y="3530"/>
                  </a:cubicBezTo>
                  <a:cubicBezTo>
                    <a:pt x="1" y="5082"/>
                    <a:pt x="634" y="6760"/>
                    <a:pt x="2249" y="7489"/>
                  </a:cubicBezTo>
                  <a:cubicBezTo>
                    <a:pt x="2693" y="7671"/>
                    <a:pt x="3200" y="7762"/>
                    <a:pt x="3724" y="7762"/>
                  </a:cubicBezTo>
                  <a:cubicBezTo>
                    <a:pt x="4472" y="7762"/>
                    <a:pt x="5252" y="7576"/>
                    <a:pt x="5923" y="7204"/>
                  </a:cubicBezTo>
                  <a:cubicBezTo>
                    <a:pt x="6873" y="6697"/>
                    <a:pt x="7506" y="5873"/>
                    <a:pt x="7633" y="4923"/>
                  </a:cubicBezTo>
                  <a:lnTo>
                    <a:pt x="7633" y="4828"/>
                  </a:lnTo>
                  <a:cubicBezTo>
                    <a:pt x="7760" y="4797"/>
                    <a:pt x="7823" y="4670"/>
                    <a:pt x="7855" y="4543"/>
                  </a:cubicBezTo>
                  <a:cubicBezTo>
                    <a:pt x="7855" y="4480"/>
                    <a:pt x="7918" y="4448"/>
                    <a:pt x="7918" y="4353"/>
                  </a:cubicBezTo>
                  <a:cubicBezTo>
                    <a:pt x="8140" y="2390"/>
                    <a:pt x="6588" y="680"/>
                    <a:pt x="4941" y="173"/>
                  </a:cubicBezTo>
                  <a:cubicBezTo>
                    <a:pt x="4573" y="57"/>
                    <a:pt x="4204" y="1"/>
                    <a:pt x="3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8520249" y="4360881"/>
              <a:ext cx="60981" cy="100211"/>
            </a:xfrm>
            <a:custGeom>
              <a:avLst/>
              <a:gdLst/>
              <a:ahLst/>
              <a:cxnLst/>
              <a:rect l="l" t="t" r="r" b="b"/>
              <a:pathLst>
                <a:path w="1870" h="3073" extrusionOk="0">
                  <a:moveTo>
                    <a:pt x="159" y="1"/>
                  </a:moveTo>
                  <a:cubicBezTo>
                    <a:pt x="32" y="64"/>
                    <a:pt x="1" y="317"/>
                    <a:pt x="191" y="381"/>
                  </a:cubicBezTo>
                  <a:cubicBezTo>
                    <a:pt x="1077" y="697"/>
                    <a:pt x="1584" y="1774"/>
                    <a:pt x="1109" y="2629"/>
                  </a:cubicBezTo>
                  <a:cubicBezTo>
                    <a:pt x="982" y="2851"/>
                    <a:pt x="1204" y="3041"/>
                    <a:pt x="1362" y="3072"/>
                  </a:cubicBezTo>
                  <a:cubicBezTo>
                    <a:pt x="1426" y="3041"/>
                    <a:pt x="1521" y="3009"/>
                    <a:pt x="1552" y="2914"/>
                  </a:cubicBezTo>
                  <a:cubicBezTo>
                    <a:pt x="1869" y="2376"/>
                    <a:pt x="1869" y="1616"/>
                    <a:pt x="1584" y="1014"/>
                  </a:cubicBezTo>
                  <a:cubicBezTo>
                    <a:pt x="1331" y="476"/>
                    <a:pt x="887" y="96"/>
                    <a:pt x="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8385994" y="4309357"/>
              <a:ext cx="228270" cy="209748"/>
            </a:xfrm>
            <a:custGeom>
              <a:avLst/>
              <a:gdLst/>
              <a:ahLst/>
              <a:cxnLst/>
              <a:rect l="l" t="t" r="r" b="b"/>
              <a:pathLst>
                <a:path w="7000" h="6432" extrusionOk="0">
                  <a:moveTo>
                    <a:pt x="4434" y="1486"/>
                  </a:moveTo>
                  <a:cubicBezTo>
                    <a:pt x="5733" y="1802"/>
                    <a:pt x="6303" y="3386"/>
                    <a:pt x="5701" y="4494"/>
                  </a:cubicBezTo>
                  <a:cubicBezTo>
                    <a:pt x="5669" y="4621"/>
                    <a:pt x="5543" y="4621"/>
                    <a:pt x="5479" y="4621"/>
                  </a:cubicBezTo>
                  <a:cubicBezTo>
                    <a:pt x="5258" y="4621"/>
                    <a:pt x="5099" y="4431"/>
                    <a:pt x="5226" y="4177"/>
                  </a:cubicBezTo>
                  <a:cubicBezTo>
                    <a:pt x="5701" y="3354"/>
                    <a:pt x="5194" y="2277"/>
                    <a:pt x="4308" y="1929"/>
                  </a:cubicBezTo>
                  <a:cubicBezTo>
                    <a:pt x="4118" y="1834"/>
                    <a:pt x="4149" y="1644"/>
                    <a:pt x="4276" y="1517"/>
                  </a:cubicBezTo>
                  <a:cubicBezTo>
                    <a:pt x="4308" y="1486"/>
                    <a:pt x="4403" y="1486"/>
                    <a:pt x="4434" y="1486"/>
                  </a:cubicBezTo>
                  <a:close/>
                  <a:moveTo>
                    <a:pt x="3265" y="1"/>
                  </a:moveTo>
                  <a:cubicBezTo>
                    <a:pt x="2179" y="1"/>
                    <a:pt x="1133" y="608"/>
                    <a:pt x="602" y="2056"/>
                  </a:cubicBezTo>
                  <a:cubicBezTo>
                    <a:pt x="1" y="3639"/>
                    <a:pt x="507" y="5697"/>
                    <a:pt x="2313" y="6236"/>
                  </a:cubicBezTo>
                  <a:cubicBezTo>
                    <a:pt x="2701" y="6370"/>
                    <a:pt x="3088" y="6432"/>
                    <a:pt x="3463" y="6432"/>
                  </a:cubicBezTo>
                  <a:cubicBezTo>
                    <a:pt x="4955" y="6432"/>
                    <a:pt x="6285" y="5455"/>
                    <a:pt x="6968" y="4114"/>
                  </a:cubicBezTo>
                  <a:cubicBezTo>
                    <a:pt x="6968" y="4051"/>
                    <a:pt x="7000" y="4051"/>
                    <a:pt x="7000" y="4051"/>
                  </a:cubicBezTo>
                  <a:cubicBezTo>
                    <a:pt x="6936" y="3987"/>
                    <a:pt x="6841" y="3892"/>
                    <a:pt x="6841" y="3797"/>
                  </a:cubicBezTo>
                  <a:cubicBezTo>
                    <a:pt x="6900" y="1602"/>
                    <a:pt x="5030" y="1"/>
                    <a:pt x="3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8">
            <a:alphaModFix/>
          </a:blip>
          <a:stretch>
            <a:fillRect/>
          </a:stretch>
        </p:blipFill>
        <p:spPr>
          <a:xfrm>
            <a:off x="7125" y="0"/>
            <a:ext cx="9144000" cy="5143500"/>
          </a:xfrm>
          <a:prstGeom prst="rect">
            <a:avLst/>
          </a:prstGeom>
          <a:noFill/>
          <a:ln>
            <a:noFill/>
          </a:ln>
        </p:spPr>
      </p:pic>
      <p:sp>
        <p:nvSpPr>
          <p:cNvPr id="7" name="Google Shape;7;p1"/>
          <p:cNvSpPr txBox="1">
            <a:spLocks noGrp="1"/>
          </p:cNvSpPr>
          <p:nvPr>
            <p:ph type="title"/>
          </p:nvPr>
        </p:nvSpPr>
        <p:spPr>
          <a:xfrm>
            <a:off x="718575" y="349525"/>
            <a:ext cx="7721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4200"/>
              <a:buFont typeface="Indie Flower"/>
              <a:buNone/>
              <a:defRPr sz="4200" b="1">
                <a:solidFill>
                  <a:schemeClr val="lt1"/>
                </a:solidFill>
                <a:latin typeface="Indie Flower"/>
                <a:ea typeface="Indie Flower"/>
                <a:cs typeface="Indie Flower"/>
                <a:sym typeface="Indie Flower"/>
              </a:defRPr>
            </a:lvl1pPr>
            <a:lvl2pPr lvl="1">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9pPr>
          </a:lstStyle>
          <a:p>
            <a:endParaRPr/>
          </a:p>
        </p:txBody>
      </p:sp>
      <p:sp>
        <p:nvSpPr>
          <p:cNvPr id="8" name="Google Shape;8;p1"/>
          <p:cNvSpPr txBox="1">
            <a:spLocks noGrp="1"/>
          </p:cNvSpPr>
          <p:nvPr>
            <p:ph type="body" idx="1"/>
          </p:nvPr>
        </p:nvSpPr>
        <p:spPr>
          <a:xfrm>
            <a:off x="718575" y="1202925"/>
            <a:ext cx="7711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8" r:id="rId5"/>
    <p:sldLayoutId id="2147483671" r:id="rId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2.jpg"/><Relationship Id="rId5" Type="http://schemas.openxmlformats.org/officeDocument/2006/relationships/image" Target="../media/image31.jpeg"/><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32.jpg"/><Relationship Id="rId5" Type="http://schemas.openxmlformats.org/officeDocument/2006/relationships/image" Target="../media/image31.jpe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2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40.jpg"/><Relationship Id="rId5" Type="http://schemas.openxmlformats.org/officeDocument/2006/relationships/image" Target="../media/image39.gif"/><Relationship Id="rId4" Type="http://schemas.openxmlformats.org/officeDocument/2006/relationships/image" Target="../media/image38.gif"/></Relationships>
</file>

<file path=ppt/slides/_rels/slide2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9B209E-2F03-40F0-87BC-D85EA546C42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208923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46"/>
          <p:cNvGrpSpPr/>
          <p:nvPr/>
        </p:nvGrpSpPr>
        <p:grpSpPr>
          <a:xfrm>
            <a:off x="2214665" y="871536"/>
            <a:ext cx="4665181" cy="3548703"/>
            <a:chOff x="2214665" y="871536"/>
            <a:chExt cx="4665181" cy="3548703"/>
          </a:xfrm>
        </p:grpSpPr>
        <p:sp>
          <p:nvSpPr>
            <p:cNvPr id="1187" name="Google Shape;1187;p46"/>
            <p:cNvSpPr/>
            <p:nvPr/>
          </p:nvSpPr>
          <p:spPr>
            <a:xfrm rot="-9146455">
              <a:off x="5383217" y="2224229"/>
              <a:ext cx="1394377" cy="783980"/>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rot="1721108">
              <a:off x="2317252" y="2131261"/>
              <a:ext cx="1394356" cy="783969"/>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rot="3599943">
              <a:off x="2779730" y="12793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rot="10800000">
              <a:off x="5054922" y="1451672"/>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rot="-7200057">
              <a:off x="5064076" y="32285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2788844" y="3056125"/>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46"/>
          <p:cNvGrpSpPr/>
          <p:nvPr/>
        </p:nvGrpSpPr>
        <p:grpSpPr>
          <a:xfrm>
            <a:off x="681848" y="425675"/>
            <a:ext cx="7780287" cy="4412905"/>
            <a:chOff x="681850" y="440212"/>
            <a:chExt cx="7780287" cy="4412905"/>
          </a:xfrm>
        </p:grpSpPr>
        <p:sp>
          <p:nvSpPr>
            <p:cNvPr id="1194" name="Google Shape;1194;p46"/>
            <p:cNvSpPr/>
            <p:nvPr/>
          </p:nvSpPr>
          <p:spPr>
            <a:xfrm>
              <a:off x="6504263" y="19466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3417970" y="1613124"/>
              <a:ext cx="2191490" cy="2006232"/>
            </a:xfrm>
            <a:custGeom>
              <a:avLst/>
              <a:gdLst/>
              <a:ahLst/>
              <a:cxnLst/>
              <a:rect l="l" t="t" r="r" b="b"/>
              <a:pathLst>
                <a:path w="67203" h="61522" extrusionOk="0">
                  <a:moveTo>
                    <a:pt x="38086" y="1"/>
                  </a:moveTo>
                  <a:cubicBezTo>
                    <a:pt x="33621" y="1"/>
                    <a:pt x="29258" y="609"/>
                    <a:pt x="24607" y="2665"/>
                  </a:cubicBezTo>
                  <a:cubicBezTo>
                    <a:pt x="17165" y="5958"/>
                    <a:pt x="10768" y="11690"/>
                    <a:pt x="6999" y="18942"/>
                  </a:cubicBezTo>
                  <a:cubicBezTo>
                    <a:pt x="1" y="32338"/>
                    <a:pt x="5068" y="46716"/>
                    <a:pt x="17165" y="55108"/>
                  </a:cubicBezTo>
                  <a:cubicBezTo>
                    <a:pt x="23141" y="59214"/>
                    <a:pt x="30446" y="61522"/>
                    <a:pt x="37568" y="61522"/>
                  </a:cubicBezTo>
                  <a:cubicBezTo>
                    <a:pt x="46487" y="61522"/>
                    <a:pt x="55118" y="57902"/>
                    <a:pt x="60488" y="49661"/>
                  </a:cubicBezTo>
                  <a:cubicBezTo>
                    <a:pt x="65714" y="41681"/>
                    <a:pt x="67202" y="31990"/>
                    <a:pt x="64954" y="22774"/>
                  </a:cubicBezTo>
                  <a:cubicBezTo>
                    <a:pt x="63845" y="18246"/>
                    <a:pt x="61945" y="13970"/>
                    <a:pt x="59443" y="10107"/>
                  </a:cubicBezTo>
                  <a:cubicBezTo>
                    <a:pt x="56561" y="5642"/>
                    <a:pt x="55390" y="1271"/>
                    <a:pt x="49468" y="765"/>
                  </a:cubicBezTo>
                  <a:cubicBezTo>
                    <a:pt x="45463" y="408"/>
                    <a:pt x="41740" y="1"/>
                    <a:pt x="38086" y="1"/>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rot="10800000">
              <a:off x="681850" y="19054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5370400" y="4814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rot="10800000">
              <a:off x="1815738" y="4402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rot="10800000">
              <a:off x="1815738" y="34726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5370400" y="35138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46"/>
          <p:cNvSpPr txBox="1">
            <a:spLocks noGrp="1"/>
          </p:cNvSpPr>
          <p:nvPr>
            <p:ph type="title"/>
          </p:nvPr>
        </p:nvSpPr>
        <p:spPr>
          <a:xfrm>
            <a:off x="2254125" y="3843513"/>
            <a:ext cx="9111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Venus</a:t>
            </a:r>
            <a:endParaRPr sz="2000">
              <a:solidFill>
                <a:schemeClr val="accent6"/>
              </a:solidFill>
            </a:endParaRPr>
          </a:p>
        </p:txBody>
      </p:sp>
      <p:sp>
        <p:nvSpPr>
          <p:cNvPr id="1202" name="Google Shape;1202;p46"/>
          <p:cNvSpPr txBox="1">
            <a:spLocks noGrp="1"/>
          </p:cNvSpPr>
          <p:nvPr>
            <p:ph type="subTitle" idx="4294967295"/>
          </p:nvPr>
        </p:nvSpPr>
        <p:spPr>
          <a:xfrm>
            <a:off x="1794822" y="4116538"/>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quite hot</a:t>
            </a:r>
            <a:endParaRPr sz="1200">
              <a:solidFill>
                <a:schemeClr val="lt2"/>
              </a:solidFill>
            </a:endParaRPr>
          </a:p>
        </p:txBody>
      </p:sp>
      <p:sp>
        <p:nvSpPr>
          <p:cNvPr id="1203" name="Google Shape;1203;p46"/>
          <p:cNvSpPr txBox="1">
            <a:spLocks noGrp="1"/>
          </p:cNvSpPr>
          <p:nvPr>
            <p:ph type="title"/>
          </p:nvPr>
        </p:nvSpPr>
        <p:spPr>
          <a:xfrm>
            <a:off x="2085526" y="80403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Saturn</a:t>
            </a:r>
            <a:endParaRPr sz="2000">
              <a:solidFill>
                <a:schemeClr val="accent6"/>
              </a:solidFill>
            </a:endParaRPr>
          </a:p>
        </p:txBody>
      </p:sp>
      <p:sp>
        <p:nvSpPr>
          <p:cNvPr id="1204" name="Google Shape;1204;p46"/>
          <p:cNvSpPr txBox="1">
            <a:spLocks noGrp="1"/>
          </p:cNvSpPr>
          <p:nvPr>
            <p:ph type="subTitle" idx="4294967295"/>
          </p:nvPr>
        </p:nvSpPr>
        <p:spPr>
          <a:xfrm>
            <a:off x="1794825" y="1078520"/>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 has several rings</a:t>
            </a:r>
            <a:endParaRPr sz="1200">
              <a:solidFill>
                <a:schemeClr val="lt2"/>
              </a:solidFill>
            </a:endParaRPr>
          </a:p>
        </p:txBody>
      </p:sp>
      <p:sp>
        <p:nvSpPr>
          <p:cNvPr id="1205" name="Google Shape;1205;p46"/>
          <p:cNvSpPr txBox="1">
            <a:spLocks noGrp="1"/>
          </p:cNvSpPr>
          <p:nvPr>
            <p:ph type="title"/>
          </p:nvPr>
        </p:nvSpPr>
        <p:spPr>
          <a:xfrm>
            <a:off x="5760924" y="804036"/>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Mars</a:t>
            </a:r>
            <a:endParaRPr sz="2000">
              <a:solidFill>
                <a:schemeClr val="accent6"/>
              </a:solidFill>
            </a:endParaRPr>
          </a:p>
        </p:txBody>
      </p:sp>
      <p:sp>
        <p:nvSpPr>
          <p:cNvPr id="1206" name="Google Shape;1206;p46"/>
          <p:cNvSpPr txBox="1">
            <a:spLocks noGrp="1"/>
          </p:cNvSpPr>
          <p:nvPr>
            <p:ph type="subTitle" idx="4294967295"/>
          </p:nvPr>
        </p:nvSpPr>
        <p:spPr>
          <a:xfrm>
            <a:off x="5470225" y="1078519"/>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a cold place</a:t>
            </a:r>
            <a:endParaRPr sz="1200">
              <a:solidFill>
                <a:schemeClr val="lt2"/>
              </a:solidFill>
            </a:endParaRPr>
          </a:p>
        </p:txBody>
      </p:sp>
      <p:sp>
        <p:nvSpPr>
          <p:cNvPr id="1207" name="Google Shape;1207;p46"/>
          <p:cNvSpPr txBox="1">
            <a:spLocks noGrp="1"/>
          </p:cNvSpPr>
          <p:nvPr>
            <p:ph type="title"/>
          </p:nvPr>
        </p:nvSpPr>
        <p:spPr>
          <a:xfrm>
            <a:off x="922748" y="2245368"/>
            <a:ext cx="13479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Jupiter</a:t>
            </a:r>
            <a:endParaRPr sz="2000">
              <a:solidFill>
                <a:schemeClr val="accent6"/>
              </a:solidFill>
            </a:endParaRPr>
          </a:p>
        </p:txBody>
      </p:sp>
      <p:sp>
        <p:nvSpPr>
          <p:cNvPr id="1208" name="Google Shape;1208;p46"/>
          <p:cNvSpPr txBox="1">
            <a:spLocks noGrp="1"/>
          </p:cNvSpPr>
          <p:nvPr>
            <p:ph type="subTitle" idx="4294967295"/>
          </p:nvPr>
        </p:nvSpPr>
        <p:spPr>
          <a:xfrm>
            <a:off x="681848" y="2519843"/>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the biggest one</a:t>
            </a:r>
            <a:endParaRPr sz="1200">
              <a:solidFill>
                <a:schemeClr val="lt2"/>
              </a:solidFill>
            </a:endParaRPr>
          </a:p>
        </p:txBody>
      </p:sp>
      <p:sp>
        <p:nvSpPr>
          <p:cNvPr id="1209" name="Google Shape;1209;p46"/>
          <p:cNvSpPr txBox="1">
            <a:spLocks noGrp="1"/>
          </p:cNvSpPr>
          <p:nvPr>
            <p:ph type="title"/>
          </p:nvPr>
        </p:nvSpPr>
        <p:spPr>
          <a:xfrm>
            <a:off x="5760925" y="384351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Pluto</a:t>
            </a:r>
            <a:endParaRPr sz="2000">
              <a:solidFill>
                <a:schemeClr val="accent6"/>
              </a:solidFill>
            </a:endParaRPr>
          </a:p>
        </p:txBody>
      </p:sp>
      <p:sp>
        <p:nvSpPr>
          <p:cNvPr id="1210" name="Google Shape;1210;p46"/>
          <p:cNvSpPr txBox="1">
            <a:spLocks noGrp="1"/>
          </p:cNvSpPr>
          <p:nvPr>
            <p:ph type="subTitle" idx="4294967295"/>
          </p:nvPr>
        </p:nvSpPr>
        <p:spPr>
          <a:xfrm>
            <a:off x="5470225" y="4118175"/>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a dwarf planet</a:t>
            </a:r>
            <a:endParaRPr sz="1200">
              <a:solidFill>
                <a:schemeClr val="lt2"/>
              </a:solidFill>
            </a:endParaRPr>
          </a:p>
        </p:txBody>
      </p:sp>
      <p:sp>
        <p:nvSpPr>
          <p:cNvPr id="1211" name="Google Shape;1211;p46"/>
          <p:cNvSpPr txBox="1">
            <a:spLocks noGrp="1"/>
          </p:cNvSpPr>
          <p:nvPr>
            <p:ph type="title"/>
          </p:nvPr>
        </p:nvSpPr>
        <p:spPr>
          <a:xfrm>
            <a:off x="3711287" y="2106938"/>
            <a:ext cx="1856100" cy="12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sz="2800" dirty="0">
                <a:solidFill>
                  <a:schemeClr val="tx2">
                    <a:lumMod val="85000"/>
                  </a:schemeClr>
                </a:solidFill>
              </a:rPr>
              <a:t>भौतिक बदल</a:t>
            </a:r>
            <a:r>
              <a:rPr lang="en-IN" sz="2800" dirty="0">
                <a:solidFill>
                  <a:schemeClr val="tx2">
                    <a:lumMod val="85000"/>
                  </a:schemeClr>
                </a:solidFill>
              </a:rPr>
              <a:t> </a:t>
            </a:r>
            <a:r>
              <a:rPr lang="mr-IN" sz="2800" dirty="0">
                <a:solidFill>
                  <a:srgbClr val="FF0000"/>
                </a:solidFill>
                <a:latin typeface="Harrington" panose="04040505050A02020702" pitchFamily="82" charset="0"/>
              </a:rPr>
              <a:t>व</a:t>
            </a:r>
            <a:br>
              <a:rPr lang="en-IN" sz="2800" dirty="0">
                <a:solidFill>
                  <a:schemeClr val="accent3">
                    <a:lumMod val="50000"/>
                  </a:schemeClr>
                </a:solidFill>
              </a:rPr>
            </a:br>
            <a:r>
              <a:rPr lang="mr-IN" sz="2800" dirty="0">
                <a:solidFill>
                  <a:schemeClr val="accent6">
                    <a:lumMod val="10000"/>
                  </a:schemeClr>
                </a:solidFill>
              </a:rPr>
              <a:t>रासायनिक बदल</a:t>
            </a:r>
            <a:endParaRPr sz="2800" dirty="0">
              <a:solidFill>
                <a:schemeClr val="accent6">
                  <a:lumMod val="10000"/>
                </a:schemeClr>
              </a:solidFill>
            </a:endParaRPr>
          </a:p>
        </p:txBody>
      </p:sp>
      <p:sp>
        <p:nvSpPr>
          <p:cNvPr id="1212" name="Google Shape;1212;p46"/>
          <p:cNvSpPr txBox="1">
            <a:spLocks noGrp="1"/>
          </p:cNvSpPr>
          <p:nvPr>
            <p:ph type="title"/>
          </p:nvPr>
        </p:nvSpPr>
        <p:spPr>
          <a:xfrm>
            <a:off x="6860723" y="2245368"/>
            <a:ext cx="13479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Neptune</a:t>
            </a:r>
            <a:endParaRPr sz="2000">
              <a:solidFill>
                <a:schemeClr val="accent6"/>
              </a:solidFill>
            </a:endParaRPr>
          </a:p>
        </p:txBody>
      </p:sp>
      <p:sp>
        <p:nvSpPr>
          <p:cNvPr id="1213" name="Google Shape;1213;p46"/>
          <p:cNvSpPr txBox="1">
            <a:spLocks noGrp="1"/>
          </p:cNvSpPr>
          <p:nvPr>
            <p:ph type="subTitle" idx="4294967295"/>
          </p:nvPr>
        </p:nvSpPr>
        <p:spPr>
          <a:xfrm>
            <a:off x="6619823" y="2519843"/>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the farthest one</a:t>
            </a:r>
            <a:endParaRPr sz="1200">
              <a:solidFill>
                <a:schemeClr val="lt2"/>
              </a:solidFill>
            </a:endParaRPr>
          </a:p>
        </p:txBody>
      </p:sp>
      <p:pic>
        <p:nvPicPr>
          <p:cNvPr id="3" name="Picture 2">
            <a:extLst>
              <a:ext uri="{FF2B5EF4-FFF2-40B4-BE49-F238E27FC236}">
                <a16:creationId xmlns:a16="http://schemas.microsoft.com/office/drawing/2014/main" id="{9D7CA05D-8D08-4088-855C-FB622F2F1D78}"/>
              </a:ext>
            </a:extLst>
          </p:cNvPr>
          <p:cNvPicPr>
            <a:picLocks noChangeAspect="1"/>
          </p:cNvPicPr>
          <p:nvPr/>
        </p:nvPicPr>
        <p:blipFill>
          <a:blip r:embed="rId3"/>
          <a:stretch>
            <a:fillRect/>
          </a:stretch>
        </p:blipFill>
        <p:spPr>
          <a:xfrm>
            <a:off x="5388673" y="121075"/>
            <a:ext cx="2221522" cy="16988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9CB0CC08-56DD-4C01-BEBF-963C6CFEDE6C}"/>
              </a:ext>
            </a:extLst>
          </p:cNvPr>
          <p:cNvPicPr>
            <a:picLocks noChangeAspect="1"/>
          </p:cNvPicPr>
          <p:nvPr/>
        </p:nvPicPr>
        <p:blipFill>
          <a:blip r:embed="rId4"/>
          <a:stretch>
            <a:fillRect/>
          </a:stretch>
        </p:blipFill>
        <p:spPr>
          <a:xfrm>
            <a:off x="6611951" y="1791481"/>
            <a:ext cx="2178107" cy="16812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E192AAD6-B52E-4F27-B7D8-B412DF250E4E}"/>
              </a:ext>
            </a:extLst>
          </p:cNvPr>
          <p:cNvPicPr>
            <a:picLocks noChangeAspect="1"/>
          </p:cNvPicPr>
          <p:nvPr/>
        </p:nvPicPr>
        <p:blipFill>
          <a:blip r:embed="rId5"/>
          <a:stretch>
            <a:fillRect/>
          </a:stretch>
        </p:blipFill>
        <p:spPr>
          <a:xfrm>
            <a:off x="5233356" y="3364241"/>
            <a:ext cx="2308699" cy="16399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74B4E088-9C86-4806-9530-BBC8E202A214}"/>
              </a:ext>
            </a:extLst>
          </p:cNvPr>
          <p:cNvPicPr>
            <a:picLocks noChangeAspect="1"/>
          </p:cNvPicPr>
          <p:nvPr/>
        </p:nvPicPr>
        <p:blipFill>
          <a:blip r:embed="rId6"/>
          <a:stretch>
            <a:fillRect/>
          </a:stretch>
        </p:blipFill>
        <p:spPr>
          <a:xfrm>
            <a:off x="1403281" y="120508"/>
            <a:ext cx="2370320" cy="159950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1" name="Picture 10">
            <a:extLst>
              <a:ext uri="{FF2B5EF4-FFF2-40B4-BE49-F238E27FC236}">
                <a16:creationId xmlns:a16="http://schemas.microsoft.com/office/drawing/2014/main" id="{3080A326-5F78-496E-A62E-BB2FADB61A3A}"/>
              </a:ext>
            </a:extLst>
          </p:cNvPr>
          <p:cNvPicPr>
            <a:picLocks noChangeAspect="1"/>
          </p:cNvPicPr>
          <p:nvPr/>
        </p:nvPicPr>
        <p:blipFill>
          <a:blip r:embed="rId7"/>
          <a:stretch>
            <a:fillRect/>
          </a:stretch>
        </p:blipFill>
        <p:spPr>
          <a:xfrm>
            <a:off x="283794" y="1792143"/>
            <a:ext cx="2599194" cy="159950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3" name="Picture 12">
            <a:extLst>
              <a:ext uri="{FF2B5EF4-FFF2-40B4-BE49-F238E27FC236}">
                <a16:creationId xmlns:a16="http://schemas.microsoft.com/office/drawing/2014/main" id="{579C690B-A1D3-4F08-A786-043EC6C6D92E}"/>
              </a:ext>
            </a:extLst>
          </p:cNvPr>
          <p:cNvPicPr>
            <a:picLocks noChangeAspect="1"/>
          </p:cNvPicPr>
          <p:nvPr/>
        </p:nvPicPr>
        <p:blipFill>
          <a:blip r:embed="rId8"/>
          <a:stretch>
            <a:fillRect/>
          </a:stretch>
        </p:blipFill>
        <p:spPr>
          <a:xfrm>
            <a:off x="1343527" y="3477659"/>
            <a:ext cx="2383511" cy="148830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235858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868577" y="1760220"/>
            <a:ext cx="4017426" cy="39928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r-IN" sz="2400" dirty="0"/>
              <a:t>पेन्सिलीला टोक करणे, भाकरी भाजणे, अन्न शिजवणे अशा कितीतरी बदलांची उपयुक्तता आपल्याला असते, म्हणून त्यांना उपयुक्त बदल म्हणतात</a:t>
            </a:r>
            <a:r>
              <a:rPr lang="en-IN" sz="2400" dirty="0"/>
              <a:t>.</a:t>
            </a:r>
            <a:endParaRPr sz="2400" dirty="0"/>
          </a:p>
        </p:txBody>
      </p:sp>
      <p:sp>
        <p:nvSpPr>
          <p:cNvPr id="589" name="Google Shape;589;p32"/>
          <p:cNvSpPr txBox="1">
            <a:spLocks noGrp="1"/>
          </p:cNvSpPr>
          <p:nvPr>
            <p:ph type="title"/>
          </p:nvPr>
        </p:nvSpPr>
        <p:spPr>
          <a:xfrm>
            <a:off x="1452440" y="890635"/>
            <a:ext cx="2849700" cy="7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sz="4000" dirty="0">
                <a:solidFill>
                  <a:srgbClr val="7030A0"/>
                </a:solidFill>
              </a:rPr>
              <a:t>उपयुक्त बदल</a:t>
            </a:r>
            <a:endParaRPr sz="4000" dirty="0"/>
          </a:p>
        </p:txBody>
      </p:sp>
      <p:sp>
        <p:nvSpPr>
          <p:cNvPr id="591" name="Google Shape;591;p32"/>
          <p:cNvSpPr/>
          <p:nvPr/>
        </p:nvSpPr>
        <p:spPr>
          <a:xfrm>
            <a:off x="5318851" y="-16075"/>
            <a:ext cx="71198" cy="5176268"/>
          </a:xfrm>
          <a:custGeom>
            <a:avLst/>
            <a:gdLst/>
            <a:ahLst/>
            <a:cxnLst/>
            <a:rect l="l" t="t" r="r" b="b"/>
            <a:pathLst>
              <a:path w="4054" h="202673" extrusionOk="0">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w="76200" cap="flat" cmpd="sng">
            <a:solidFill>
              <a:schemeClr val="dk2"/>
            </a:solidFill>
            <a:prstDash val="solid"/>
            <a:round/>
            <a:headEnd type="none" w="med" len="med"/>
            <a:tailEnd type="none" w="med" len="med"/>
          </a:ln>
        </p:spPr>
      </p:sp>
      <p:pic>
        <p:nvPicPr>
          <p:cNvPr id="592" name="Google Shape;592;p32"/>
          <p:cNvPicPr preferRelativeResize="0"/>
          <p:nvPr/>
        </p:nvPicPr>
        <p:blipFill rotWithShape="1">
          <a:blip r:embed="rId3">
            <a:alphaModFix/>
          </a:blip>
          <a:srcRect l="74973"/>
          <a:stretch/>
        </p:blipFill>
        <p:spPr>
          <a:xfrm>
            <a:off x="6855600" y="325"/>
            <a:ext cx="2288400" cy="5143500"/>
          </a:xfrm>
          <a:prstGeom prst="rect">
            <a:avLst/>
          </a:prstGeom>
          <a:noFill/>
          <a:ln>
            <a:noFill/>
          </a:ln>
        </p:spPr>
      </p:pic>
      <p:pic>
        <p:nvPicPr>
          <p:cNvPr id="3" name="Picture 2">
            <a:extLst>
              <a:ext uri="{FF2B5EF4-FFF2-40B4-BE49-F238E27FC236}">
                <a16:creationId xmlns:a16="http://schemas.microsoft.com/office/drawing/2014/main" id="{0DEA59D2-8C1C-4FE3-B821-1452FF59DDAD}"/>
              </a:ext>
            </a:extLst>
          </p:cNvPr>
          <p:cNvPicPr>
            <a:picLocks noChangeAspect="1"/>
          </p:cNvPicPr>
          <p:nvPr/>
        </p:nvPicPr>
        <p:blipFill>
          <a:blip r:embed="rId4"/>
          <a:stretch>
            <a:fillRect/>
          </a:stretch>
        </p:blipFill>
        <p:spPr>
          <a:xfrm>
            <a:off x="5393383" y="1363980"/>
            <a:ext cx="3786216" cy="2964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41710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89"/>
                                        </p:tgtEl>
                                        <p:attrNameLst>
                                          <p:attrName>style.visibility</p:attrName>
                                        </p:attrNameLst>
                                      </p:cBhvr>
                                      <p:to>
                                        <p:strVal val="visible"/>
                                      </p:to>
                                    </p:set>
                                    <p:animEffect transition="in" filter="fade">
                                      <p:cBhvr>
                                        <p:cTn id="7" dur="2000"/>
                                        <p:tgtEl>
                                          <p:spTgt spid="589"/>
                                        </p:tgtEl>
                                      </p:cBhvr>
                                    </p:animEffect>
                                    <p:anim calcmode="lin" valueType="num">
                                      <p:cBhvr>
                                        <p:cTn id="8" dur="2000" fill="hold"/>
                                        <p:tgtEl>
                                          <p:spTgt spid="589"/>
                                        </p:tgtEl>
                                        <p:attrNameLst>
                                          <p:attrName>ppt_w</p:attrName>
                                        </p:attrNameLst>
                                      </p:cBhvr>
                                      <p:tavLst>
                                        <p:tav tm="0" fmla="#ppt_w*sin(2.5*pi*$)">
                                          <p:val>
                                            <p:fltVal val="0"/>
                                          </p:val>
                                        </p:tav>
                                        <p:tav tm="100000">
                                          <p:val>
                                            <p:fltVal val="1"/>
                                          </p:val>
                                        </p:tav>
                                      </p:tavLst>
                                    </p:anim>
                                    <p:anim calcmode="lin" valueType="num">
                                      <p:cBhvr>
                                        <p:cTn id="9" dur="2000" fill="hold"/>
                                        <p:tgtEl>
                                          <p:spTgt spid="589"/>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588">
                                            <p:txEl>
                                              <p:pRg st="0" end="0"/>
                                            </p:txEl>
                                          </p:spTgt>
                                        </p:tgtEl>
                                        <p:attrNameLst>
                                          <p:attrName>style.visibility</p:attrName>
                                        </p:attrNameLst>
                                      </p:cBhvr>
                                      <p:to>
                                        <p:strVal val="visible"/>
                                      </p:to>
                                    </p:set>
                                    <p:anim calcmode="lin" valueType="num">
                                      <p:cBhvr>
                                        <p:cTn id="14" dur="1000" fill="hold"/>
                                        <p:tgtEl>
                                          <p:spTgt spid="588">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588">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588">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58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33189" y="1653710"/>
            <a:ext cx="5356860" cy="18521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r-IN" sz="2800" dirty="0"/>
              <a:t>उपयुक्त नसणाऱ्या किंवा मानवास हानी पोहचवणाऱ्या बदलांना हानिकारक बदल म्हणतात.</a:t>
            </a:r>
            <a:endParaRPr sz="2800" dirty="0"/>
          </a:p>
        </p:txBody>
      </p:sp>
      <p:sp>
        <p:nvSpPr>
          <p:cNvPr id="589" name="Google Shape;589;p32"/>
          <p:cNvSpPr txBox="1">
            <a:spLocks noGrp="1"/>
          </p:cNvSpPr>
          <p:nvPr>
            <p:ph type="title"/>
          </p:nvPr>
        </p:nvSpPr>
        <p:spPr>
          <a:xfrm>
            <a:off x="1452440" y="890635"/>
            <a:ext cx="2849700" cy="7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dirty="0">
                <a:solidFill>
                  <a:srgbClr val="7030A0"/>
                </a:solidFill>
              </a:rPr>
              <a:t>हानिकारक बदल</a:t>
            </a:r>
            <a:endParaRPr dirty="0"/>
          </a:p>
        </p:txBody>
      </p:sp>
      <p:sp>
        <p:nvSpPr>
          <p:cNvPr id="591" name="Google Shape;591;p32"/>
          <p:cNvSpPr/>
          <p:nvPr/>
        </p:nvSpPr>
        <p:spPr>
          <a:xfrm>
            <a:off x="5318851" y="-16075"/>
            <a:ext cx="71198" cy="5176268"/>
          </a:xfrm>
          <a:custGeom>
            <a:avLst/>
            <a:gdLst/>
            <a:ahLst/>
            <a:cxnLst/>
            <a:rect l="l" t="t" r="r" b="b"/>
            <a:pathLst>
              <a:path w="4054" h="202673" extrusionOk="0">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w="76200" cap="flat" cmpd="sng">
            <a:solidFill>
              <a:schemeClr val="dk2"/>
            </a:solidFill>
            <a:prstDash val="solid"/>
            <a:round/>
            <a:headEnd type="none" w="med" len="med"/>
            <a:tailEnd type="none" w="med" len="med"/>
          </a:ln>
        </p:spPr>
      </p:sp>
      <p:pic>
        <p:nvPicPr>
          <p:cNvPr id="592" name="Google Shape;592;p32"/>
          <p:cNvPicPr preferRelativeResize="0"/>
          <p:nvPr/>
        </p:nvPicPr>
        <p:blipFill rotWithShape="1">
          <a:blip r:embed="rId3">
            <a:alphaModFix/>
          </a:blip>
          <a:srcRect l="74973"/>
          <a:stretch/>
        </p:blipFill>
        <p:spPr>
          <a:xfrm>
            <a:off x="6855600" y="325"/>
            <a:ext cx="2288400" cy="5143500"/>
          </a:xfrm>
          <a:prstGeom prst="rect">
            <a:avLst/>
          </a:prstGeom>
          <a:noFill/>
          <a:ln>
            <a:noFill/>
          </a:ln>
        </p:spPr>
      </p:pic>
      <p:pic>
        <p:nvPicPr>
          <p:cNvPr id="3" name="Picture 2">
            <a:extLst>
              <a:ext uri="{FF2B5EF4-FFF2-40B4-BE49-F238E27FC236}">
                <a16:creationId xmlns:a16="http://schemas.microsoft.com/office/drawing/2014/main" id="{CAD16180-58B8-4BDA-BBF6-3ACC44596928}"/>
              </a:ext>
            </a:extLst>
          </p:cNvPr>
          <p:cNvPicPr>
            <a:picLocks noChangeAspect="1"/>
          </p:cNvPicPr>
          <p:nvPr/>
        </p:nvPicPr>
        <p:blipFill>
          <a:blip r:embed="rId4"/>
          <a:stretch>
            <a:fillRect/>
          </a:stretch>
        </p:blipFill>
        <p:spPr>
          <a:xfrm>
            <a:off x="5390049" y="1768792"/>
            <a:ext cx="3720762" cy="2262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442914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9"/>
                                        </p:tgtEl>
                                        <p:attrNameLst>
                                          <p:attrName>style.visibility</p:attrName>
                                        </p:attrNameLst>
                                      </p:cBhvr>
                                      <p:to>
                                        <p:strVal val="visible"/>
                                      </p:to>
                                    </p:set>
                                    <p:animEffect transition="in" filter="wipe(down)">
                                      <p:cBhvr>
                                        <p:cTn id="7" dur="5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circle(in)">
                                      <p:cBhvr>
                                        <p:cTn id="12" dur="2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46"/>
          <p:cNvGrpSpPr/>
          <p:nvPr/>
        </p:nvGrpSpPr>
        <p:grpSpPr>
          <a:xfrm>
            <a:off x="2214665" y="871536"/>
            <a:ext cx="4665181" cy="3548703"/>
            <a:chOff x="2214665" y="871536"/>
            <a:chExt cx="4665181" cy="3548703"/>
          </a:xfrm>
        </p:grpSpPr>
        <p:sp>
          <p:nvSpPr>
            <p:cNvPr id="1187" name="Google Shape;1187;p46"/>
            <p:cNvSpPr/>
            <p:nvPr/>
          </p:nvSpPr>
          <p:spPr>
            <a:xfrm rot="-9146455">
              <a:off x="5383217" y="2224229"/>
              <a:ext cx="1394377" cy="783980"/>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rot="1721108">
              <a:off x="2317252" y="2131261"/>
              <a:ext cx="1394356" cy="783969"/>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rot="3599943">
              <a:off x="2779730" y="12793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rot="10800000">
              <a:off x="5054922" y="1451672"/>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rot="-7200057">
              <a:off x="5064076" y="32285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2788844" y="3056125"/>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46"/>
          <p:cNvGrpSpPr/>
          <p:nvPr/>
        </p:nvGrpSpPr>
        <p:grpSpPr>
          <a:xfrm>
            <a:off x="681850" y="440212"/>
            <a:ext cx="7780287" cy="4412905"/>
            <a:chOff x="681850" y="440212"/>
            <a:chExt cx="7780287" cy="4412905"/>
          </a:xfrm>
        </p:grpSpPr>
        <p:sp>
          <p:nvSpPr>
            <p:cNvPr id="1194" name="Google Shape;1194;p46"/>
            <p:cNvSpPr/>
            <p:nvPr/>
          </p:nvSpPr>
          <p:spPr>
            <a:xfrm>
              <a:off x="6504263" y="19466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3417970" y="1613124"/>
              <a:ext cx="2191490" cy="2006232"/>
            </a:xfrm>
            <a:custGeom>
              <a:avLst/>
              <a:gdLst/>
              <a:ahLst/>
              <a:cxnLst/>
              <a:rect l="l" t="t" r="r" b="b"/>
              <a:pathLst>
                <a:path w="67203" h="61522" extrusionOk="0">
                  <a:moveTo>
                    <a:pt x="38086" y="1"/>
                  </a:moveTo>
                  <a:cubicBezTo>
                    <a:pt x="33621" y="1"/>
                    <a:pt x="29258" y="609"/>
                    <a:pt x="24607" y="2665"/>
                  </a:cubicBezTo>
                  <a:cubicBezTo>
                    <a:pt x="17165" y="5958"/>
                    <a:pt x="10768" y="11690"/>
                    <a:pt x="6999" y="18942"/>
                  </a:cubicBezTo>
                  <a:cubicBezTo>
                    <a:pt x="1" y="32338"/>
                    <a:pt x="5068" y="46716"/>
                    <a:pt x="17165" y="55108"/>
                  </a:cubicBezTo>
                  <a:cubicBezTo>
                    <a:pt x="23141" y="59214"/>
                    <a:pt x="30446" y="61522"/>
                    <a:pt x="37568" y="61522"/>
                  </a:cubicBezTo>
                  <a:cubicBezTo>
                    <a:pt x="46487" y="61522"/>
                    <a:pt x="55118" y="57902"/>
                    <a:pt x="60488" y="49661"/>
                  </a:cubicBezTo>
                  <a:cubicBezTo>
                    <a:pt x="65714" y="41681"/>
                    <a:pt x="67202" y="31990"/>
                    <a:pt x="64954" y="22774"/>
                  </a:cubicBezTo>
                  <a:cubicBezTo>
                    <a:pt x="63845" y="18246"/>
                    <a:pt x="61945" y="13970"/>
                    <a:pt x="59443" y="10107"/>
                  </a:cubicBezTo>
                  <a:cubicBezTo>
                    <a:pt x="56561" y="5642"/>
                    <a:pt x="55390" y="1271"/>
                    <a:pt x="49468" y="765"/>
                  </a:cubicBezTo>
                  <a:cubicBezTo>
                    <a:pt x="45463" y="408"/>
                    <a:pt x="41740" y="1"/>
                    <a:pt x="38086" y="1"/>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rot="10800000">
              <a:off x="681850" y="19054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5370400" y="4814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rot="10800000">
              <a:off x="1815738" y="4402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rot="10800000">
              <a:off x="1815738" y="34726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5370400" y="35138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46"/>
          <p:cNvSpPr txBox="1">
            <a:spLocks noGrp="1"/>
          </p:cNvSpPr>
          <p:nvPr>
            <p:ph type="title"/>
          </p:nvPr>
        </p:nvSpPr>
        <p:spPr>
          <a:xfrm>
            <a:off x="2254125" y="3843513"/>
            <a:ext cx="9111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Venus</a:t>
            </a:r>
            <a:endParaRPr sz="2000">
              <a:solidFill>
                <a:schemeClr val="accent6"/>
              </a:solidFill>
            </a:endParaRPr>
          </a:p>
        </p:txBody>
      </p:sp>
      <p:sp>
        <p:nvSpPr>
          <p:cNvPr id="1202" name="Google Shape;1202;p46"/>
          <p:cNvSpPr txBox="1">
            <a:spLocks noGrp="1"/>
          </p:cNvSpPr>
          <p:nvPr>
            <p:ph type="subTitle" idx="4294967295"/>
          </p:nvPr>
        </p:nvSpPr>
        <p:spPr>
          <a:xfrm>
            <a:off x="1794822" y="4116538"/>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quite hot</a:t>
            </a:r>
            <a:endParaRPr sz="1200">
              <a:solidFill>
                <a:schemeClr val="lt2"/>
              </a:solidFill>
            </a:endParaRPr>
          </a:p>
        </p:txBody>
      </p:sp>
      <p:sp>
        <p:nvSpPr>
          <p:cNvPr id="1203" name="Google Shape;1203;p46"/>
          <p:cNvSpPr txBox="1">
            <a:spLocks noGrp="1"/>
          </p:cNvSpPr>
          <p:nvPr>
            <p:ph type="title"/>
          </p:nvPr>
        </p:nvSpPr>
        <p:spPr>
          <a:xfrm>
            <a:off x="2085526" y="80403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Saturn</a:t>
            </a:r>
            <a:endParaRPr sz="2000">
              <a:solidFill>
                <a:schemeClr val="accent6"/>
              </a:solidFill>
            </a:endParaRPr>
          </a:p>
        </p:txBody>
      </p:sp>
      <p:sp>
        <p:nvSpPr>
          <p:cNvPr id="1204" name="Google Shape;1204;p46"/>
          <p:cNvSpPr txBox="1">
            <a:spLocks noGrp="1"/>
          </p:cNvSpPr>
          <p:nvPr>
            <p:ph type="subTitle" idx="4294967295"/>
          </p:nvPr>
        </p:nvSpPr>
        <p:spPr>
          <a:xfrm>
            <a:off x="1794825" y="1078520"/>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 has several rings</a:t>
            </a:r>
            <a:endParaRPr sz="1200">
              <a:solidFill>
                <a:schemeClr val="lt2"/>
              </a:solidFill>
            </a:endParaRPr>
          </a:p>
        </p:txBody>
      </p:sp>
      <p:sp>
        <p:nvSpPr>
          <p:cNvPr id="1205" name="Google Shape;1205;p46"/>
          <p:cNvSpPr txBox="1">
            <a:spLocks noGrp="1"/>
          </p:cNvSpPr>
          <p:nvPr>
            <p:ph type="title"/>
          </p:nvPr>
        </p:nvSpPr>
        <p:spPr>
          <a:xfrm>
            <a:off x="5760924" y="804036"/>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Mars</a:t>
            </a:r>
            <a:endParaRPr sz="2000">
              <a:solidFill>
                <a:schemeClr val="accent6"/>
              </a:solidFill>
            </a:endParaRPr>
          </a:p>
        </p:txBody>
      </p:sp>
      <p:sp>
        <p:nvSpPr>
          <p:cNvPr id="1206" name="Google Shape;1206;p46"/>
          <p:cNvSpPr txBox="1">
            <a:spLocks noGrp="1"/>
          </p:cNvSpPr>
          <p:nvPr>
            <p:ph type="subTitle" idx="4294967295"/>
          </p:nvPr>
        </p:nvSpPr>
        <p:spPr>
          <a:xfrm>
            <a:off x="5470225" y="1078519"/>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a cold place</a:t>
            </a:r>
            <a:endParaRPr sz="1200">
              <a:solidFill>
                <a:schemeClr val="lt2"/>
              </a:solidFill>
            </a:endParaRPr>
          </a:p>
        </p:txBody>
      </p:sp>
      <p:sp>
        <p:nvSpPr>
          <p:cNvPr id="1207" name="Google Shape;1207;p46"/>
          <p:cNvSpPr txBox="1">
            <a:spLocks noGrp="1"/>
          </p:cNvSpPr>
          <p:nvPr>
            <p:ph type="title"/>
          </p:nvPr>
        </p:nvSpPr>
        <p:spPr>
          <a:xfrm>
            <a:off x="922748" y="2245368"/>
            <a:ext cx="13479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Jupiter</a:t>
            </a:r>
            <a:endParaRPr sz="2000">
              <a:solidFill>
                <a:schemeClr val="accent6"/>
              </a:solidFill>
            </a:endParaRPr>
          </a:p>
        </p:txBody>
      </p:sp>
      <p:sp>
        <p:nvSpPr>
          <p:cNvPr id="1208" name="Google Shape;1208;p46"/>
          <p:cNvSpPr txBox="1">
            <a:spLocks noGrp="1"/>
          </p:cNvSpPr>
          <p:nvPr>
            <p:ph type="subTitle" idx="4294967295"/>
          </p:nvPr>
        </p:nvSpPr>
        <p:spPr>
          <a:xfrm>
            <a:off x="681848" y="2519843"/>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the biggest one</a:t>
            </a:r>
            <a:endParaRPr sz="1200">
              <a:solidFill>
                <a:schemeClr val="lt2"/>
              </a:solidFill>
            </a:endParaRPr>
          </a:p>
        </p:txBody>
      </p:sp>
      <p:sp>
        <p:nvSpPr>
          <p:cNvPr id="1209" name="Google Shape;1209;p46"/>
          <p:cNvSpPr txBox="1">
            <a:spLocks noGrp="1"/>
          </p:cNvSpPr>
          <p:nvPr>
            <p:ph type="title"/>
          </p:nvPr>
        </p:nvSpPr>
        <p:spPr>
          <a:xfrm>
            <a:off x="5760925" y="384351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Pluto</a:t>
            </a:r>
            <a:endParaRPr sz="2000">
              <a:solidFill>
                <a:schemeClr val="accent6"/>
              </a:solidFill>
            </a:endParaRPr>
          </a:p>
        </p:txBody>
      </p:sp>
      <p:sp>
        <p:nvSpPr>
          <p:cNvPr id="1210" name="Google Shape;1210;p46"/>
          <p:cNvSpPr txBox="1">
            <a:spLocks noGrp="1"/>
          </p:cNvSpPr>
          <p:nvPr>
            <p:ph type="subTitle" idx="4294967295"/>
          </p:nvPr>
        </p:nvSpPr>
        <p:spPr>
          <a:xfrm>
            <a:off x="5470225" y="4118175"/>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a dwarf planet</a:t>
            </a:r>
            <a:endParaRPr sz="1200">
              <a:solidFill>
                <a:schemeClr val="lt2"/>
              </a:solidFill>
            </a:endParaRPr>
          </a:p>
        </p:txBody>
      </p:sp>
      <p:sp>
        <p:nvSpPr>
          <p:cNvPr id="1211" name="Google Shape;1211;p46"/>
          <p:cNvSpPr txBox="1">
            <a:spLocks noGrp="1"/>
          </p:cNvSpPr>
          <p:nvPr>
            <p:ph type="title"/>
          </p:nvPr>
        </p:nvSpPr>
        <p:spPr>
          <a:xfrm>
            <a:off x="3654312" y="2218667"/>
            <a:ext cx="1856100" cy="12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sz="3200" dirty="0">
                <a:solidFill>
                  <a:srgbClr val="7030A0"/>
                </a:solidFill>
              </a:rPr>
              <a:t>उपयुक्त बदल</a:t>
            </a:r>
            <a:r>
              <a:rPr lang="en-IN" sz="3200" dirty="0">
                <a:solidFill>
                  <a:srgbClr val="7030A0"/>
                </a:solidFill>
              </a:rPr>
              <a:t> </a:t>
            </a:r>
            <a:r>
              <a:rPr lang="mr-IN" sz="3200" dirty="0">
                <a:solidFill>
                  <a:srgbClr val="FF0000"/>
                </a:solidFill>
                <a:latin typeface="Harrington" panose="04040505050A02020702" pitchFamily="82" charset="0"/>
              </a:rPr>
              <a:t>व</a:t>
            </a:r>
            <a:br>
              <a:rPr lang="en-IN" sz="3200" dirty="0">
                <a:solidFill>
                  <a:srgbClr val="7030A0"/>
                </a:solidFill>
              </a:rPr>
            </a:br>
            <a:r>
              <a:rPr lang="mr-IN" sz="3200" dirty="0">
                <a:solidFill>
                  <a:srgbClr val="7030A0"/>
                </a:solidFill>
              </a:rPr>
              <a:t>हानिकारक बदल</a:t>
            </a:r>
            <a:endParaRPr sz="3200" dirty="0"/>
          </a:p>
        </p:txBody>
      </p:sp>
      <p:sp>
        <p:nvSpPr>
          <p:cNvPr id="1212" name="Google Shape;1212;p46"/>
          <p:cNvSpPr txBox="1">
            <a:spLocks noGrp="1"/>
          </p:cNvSpPr>
          <p:nvPr>
            <p:ph type="title"/>
          </p:nvPr>
        </p:nvSpPr>
        <p:spPr>
          <a:xfrm>
            <a:off x="6860723" y="2245368"/>
            <a:ext cx="13479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Neptune</a:t>
            </a:r>
            <a:endParaRPr sz="2000">
              <a:solidFill>
                <a:schemeClr val="accent6"/>
              </a:solidFill>
            </a:endParaRPr>
          </a:p>
        </p:txBody>
      </p:sp>
      <p:sp>
        <p:nvSpPr>
          <p:cNvPr id="1213" name="Google Shape;1213;p46"/>
          <p:cNvSpPr txBox="1">
            <a:spLocks noGrp="1"/>
          </p:cNvSpPr>
          <p:nvPr>
            <p:ph type="subTitle" idx="4294967295"/>
          </p:nvPr>
        </p:nvSpPr>
        <p:spPr>
          <a:xfrm>
            <a:off x="6619823" y="2519843"/>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the farthest one</a:t>
            </a:r>
            <a:endParaRPr sz="1200">
              <a:solidFill>
                <a:schemeClr val="lt2"/>
              </a:solidFill>
            </a:endParaRPr>
          </a:p>
        </p:txBody>
      </p:sp>
      <p:pic>
        <p:nvPicPr>
          <p:cNvPr id="3" name="Picture 2">
            <a:extLst>
              <a:ext uri="{FF2B5EF4-FFF2-40B4-BE49-F238E27FC236}">
                <a16:creationId xmlns:a16="http://schemas.microsoft.com/office/drawing/2014/main" id="{5E794D6D-6811-47BD-98CE-30CF45A0A100}"/>
              </a:ext>
            </a:extLst>
          </p:cNvPr>
          <p:cNvPicPr>
            <a:picLocks noChangeAspect="1"/>
          </p:cNvPicPr>
          <p:nvPr/>
        </p:nvPicPr>
        <p:blipFill>
          <a:blip r:embed="rId3"/>
          <a:stretch>
            <a:fillRect/>
          </a:stretch>
        </p:blipFill>
        <p:spPr>
          <a:xfrm>
            <a:off x="1794822" y="145181"/>
            <a:ext cx="2423522" cy="17760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Arc 3">
            <a:extLst>
              <a:ext uri="{FF2B5EF4-FFF2-40B4-BE49-F238E27FC236}">
                <a16:creationId xmlns:a16="http://schemas.microsoft.com/office/drawing/2014/main" id="{A4AD4576-F4CF-4A91-B394-6C38C22E3700}"/>
              </a:ext>
            </a:extLst>
          </p:cNvPr>
          <p:cNvSpPr/>
          <p:nvPr/>
        </p:nvSpPr>
        <p:spPr>
          <a:xfrm>
            <a:off x="1693983" y="618788"/>
            <a:ext cx="1471242" cy="79224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5" name="Flowchart: Merge 4">
            <a:extLst>
              <a:ext uri="{FF2B5EF4-FFF2-40B4-BE49-F238E27FC236}">
                <a16:creationId xmlns:a16="http://schemas.microsoft.com/office/drawing/2014/main" id="{935AE64D-98AD-45E0-A798-BB837675846A}"/>
              </a:ext>
            </a:extLst>
          </p:cNvPr>
          <p:cNvSpPr/>
          <p:nvPr/>
        </p:nvSpPr>
        <p:spPr>
          <a:xfrm>
            <a:off x="3022400" y="1015358"/>
            <a:ext cx="268426" cy="136709"/>
          </a:xfrm>
          <a:prstGeom prst="flowChartMer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1C6428D-8C9B-4BF6-81C1-C9E26EFCF996}"/>
              </a:ext>
            </a:extLst>
          </p:cNvPr>
          <p:cNvPicPr>
            <a:picLocks noChangeAspect="1"/>
          </p:cNvPicPr>
          <p:nvPr/>
        </p:nvPicPr>
        <p:blipFill>
          <a:blip r:embed="rId4"/>
          <a:stretch>
            <a:fillRect/>
          </a:stretch>
        </p:blipFill>
        <p:spPr>
          <a:xfrm>
            <a:off x="1480348" y="3305354"/>
            <a:ext cx="2257017" cy="17549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52694EA4-EC4E-49C7-92CA-95A827BDE827}"/>
              </a:ext>
            </a:extLst>
          </p:cNvPr>
          <p:cNvPicPr>
            <a:picLocks noChangeAspect="1"/>
          </p:cNvPicPr>
          <p:nvPr/>
        </p:nvPicPr>
        <p:blipFill>
          <a:blip r:embed="rId5"/>
          <a:stretch>
            <a:fillRect/>
          </a:stretch>
        </p:blipFill>
        <p:spPr>
          <a:xfrm>
            <a:off x="122503" y="1720090"/>
            <a:ext cx="2497005" cy="15995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8F570B21-568E-42FD-AB6E-814A551FF72B}"/>
              </a:ext>
            </a:extLst>
          </p:cNvPr>
          <p:cNvPicPr>
            <a:picLocks noChangeAspect="1"/>
          </p:cNvPicPr>
          <p:nvPr/>
        </p:nvPicPr>
        <p:blipFill>
          <a:blip r:embed="rId6"/>
          <a:stretch>
            <a:fillRect/>
          </a:stretch>
        </p:blipFill>
        <p:spPr>
          <a:xfrm>
            <a:off x="5533773" y="436521"/>
            <a:ext cx="2172099" cy="1364327"/>
          </a:xfrm>
          <a:prstGeom prst="roundRect">
            <a:avLst>
              <a:gd name="adj" fmla="val 41132"/>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3" name="Picture 12">
            <a:extLst>
              <a:ext uri="{FF2B5EF4-FFF2-40B4-BE49-F238E27FC236}">
                <a16:creationId xmlns:a16="http://schemas.microsoft.com/office/drawing/2014/main" id="{3A7724D4-DD00-4CED-8D16-0BD031E685F8}"/>
              </a:ext>
            </a:extLst>
          </p:cNvPr>
          <p:cNvPicPr>
            <a:picLocks noChangeAspect="1"/>
          </p:cNvPicPr>
          <p:nvPr/>
        </p:nvPicPr>
        <p:blipFill>
          <a:blip r:embed="rId7"/>
          <a:stretch>
            <a:fillRect/>
          </a:stretch>
        </p:blipFill>
        <p:spPr>
          <a:xfrm>
            <a:off x="6635865" y="1983923"/>
            <a:ext cx="2373244" cy="1415948"/>
          </a:xfrm>
          <a:prstGeom prst="roundRect">
            <a:avLst>
              <a:gd name="adj" fmla="val 3729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5" name="Picture 14">
            <a:extLst>
              <a:ext uri="{FF2B5EF4-FFF2-40B4-BE49-F238E27FC236}">
                <a16:creationId xmlns:a16="http://schemas.microsoft.com/office/drawing/2014/main" id="{D76AF29F-4256-45BC-9D55-8E435BFC948F}"/>
              </a:ext>
            </a:extLst>
          </p:cNvPr>
          <p:cNvPicPr>
            <a:picLocks noChangeAspect="1"/>
          </p:cNvPicPr>
          <p:nvPr/>
        </p:nvPicPr>
        <p:blipFill>
          <a:blip r:embed="rId8"/>
          <a:stretch>
            <a:fillRect/>
          </a:stretch>
        </p:blipFill>
        <p:spPr>
          <a:xfrm>
            <a:off x="5268647" y="3527112"/>
            <a:ext cx="2373244" cy="1415948"/>
          </a:xfrm>
          <a:prstGeom prst="roundRect">
            <a:avLst>
              <a:gd name="adj" fmla="val 42730"/>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015410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605040" y="1911955"/>
            <a:ext cx="4544500" cy="25609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r-IN" sz="3200" dirty="0"/>
              <a:t>तर फळ पिकण्याची क्रिया हा सावकाश</a:t>
            </a:r>
            <a:r>
              <a:rPr lang="en-IN" sz="3200" dirty="0"/>
              <a:t> </a:t>
            </a:r>
            <a:r>
              <a:rPr lang="mr-IN" sz="3200" dirty="0"/>
              <a:t>होणारा बदल आहे.</a:t>
            </a:r>
            <a:endParaRPr sz="2800" dirty="0"/>
          </a:p>
        </p:txBody>
      </p:sp>
      <p:sp>
        <p:nvSpPr>
          <p:cNvPr id="589" name="Google Shape;589;p32"/>
          <p:cNvSpPr txBox="1">
            <a:spLocks noGrp="1"/>
          </p:cNvSpPr>
          <p:nvPr>
            <p:ph type="title"/>
          </p:nvPr>
        </p:nvSpPr>
        <p:spPr>
          <a:xfrm>
            <a:off x="1452440" y="890635"/>
            <a:ext cx="2849700" cy="7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dirty="0">
                <a:solidFill>
                  <a:schemeClr val="tx1">
                    <a:lumMod val="50000"/>
                  </a:schemeClr>
                </a:solidFill>
              </a:rPr>
              <a:t>सावकाश</a:t>
            </a:r>
            <a:r>
              <a:rPr lang="en-IN" dirty="0">
                <a:solidFill>
                  <a:schemeClr val="tx1">
                    <a:lumMod val="50000"/>
                  </a:schemeClr>
                </a:solidFill>
              </a:rPr>
              <a:t> </a:t>
            </a:r>
            <a:r>
              <a:rPr lang="mr-IN" dirty="0">
                <a:solidFill>
                  <a:schemeClr val="tx1">
                    <a:lumMod val="50000"/>
                  </a:schemeClr>
                </a:solidFill>
              </a:rPr>
              <a:t>बदल</a:t>
            </a:r>
            <a:endParaRPr dirty="0"/>
          </a:p>
        </p:txBody>
      </p:sp>
      <p:sp>
        <p:nvSpPr>
          <p:cNvPr id="591" name="Google Shape;591;p32"/>
          <p:cNvSpPr/>
          <p:nvPr/>
        </p:nvSpPr>
        <p:spPr>
          <a:xfrm>
            <a:off x="5318851" y="-16075"/>
            <a:ext cx="71198" cy="5176268"/>
          </a:xfrm>
          <a:custGeom>
            <a:avLst/>
            <a:gdLst/>
            <a:ahLst/>
            <a:cxnLst/>
            <a:rect l="l" t="t" r="r" b="b"/>
            <a:pathLst>
              <a:path w="4054" h="202673" extrusionOk="0">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w="76200" cap="flat" cmpd="sng">
            <a:solidFill>
              <a:schemeClr val="dk2"/>
            </a:solidFill>
            <a:prstDash val="solid"/>
            <a:round/>
            <a:headEnd type="none" w="med" len="med"/>
            <a:tailEnd type="none" w="med" len="med"/>
          </a:ln>
        </p:spPr>
      </p:sp>
      <p:pic>
        <p:nvPicPr>
          <p:cNvPr id="592" name="Google Shape;592;p32"/>
          <p:cNvPicPr preferRelativeResize="0"/>
          <p:nvPr/>
        </p:nvPicPr>
        <p:blipFill rotWithShape="1">
          <a:blip r:embed="rId3">
            <a:alphaModFix/>
          </a:blip>
          <a:srcRect l="74973"/>
          <a:stretch/>
        </p:blipFill>
        <p:spPr>
          <a:xfrm>
            <a:off x="6855600" y="325"/>
            <a:ext cx="2288400" cy="5143500"/>
          </a:xfrm>
          <a:prstGeom prst="rect">
            <a:avLst/>
          </a:prstGeom>
          <a:noFill/>
          <a:ln>
            <a:noFill/>
          </a:ln>
        </p:spPr>
      </p:pic>
      <p:pic>
        <p:nvPicPr>
          <p:cNvPr id="7" name="Picture 6">
            <a:extLst>
              <a:ext uri="{FF2B5EF4-FFF2-40B4-BE49-F238E27FC236}">
                <a16:creationId xmlns:a16="http://schemas.microsoft.com/office/drawing/2014/main" id="{D33E4DBA-15A6-417C-82C2-40931ECD2B43}"/>
              </a:ext>
            </a:extLst>
          </p:cNvPr>
          <p:cNvPicPr>
            <a:picLocks noChangeAspect="1"/>
          </p:cNvPicPr>
          <p:nvPr/>
        </p:nvPicPr>
        <p:blipFill>
          <a:blip r:embed="rId4"/>
          <a:stretch>
            <a:fillRect/>
          </a:stretch>
        </p:blipFill>
        <p:spPr>
          <a:xfrm>
            <a:off x="5412562" y="1637635"/>
            <a:ext cx="3744060" cy="1915190"/>
          </a:xfrm>
          <a:prstGeom prst="rect">
            <a:avLst/>
          </a:prstGeom>
        </p:spPr>
      </p:pic>
    </p:spTree>
    <p:extLst>
      <p:ext uri="{BB962C8B-B14F-4D97-AF65-F5344CB8AC3E}">
        <p14:creationId xmlns:p14="http://schemas.microsoft.com/office/powerpoint/2010/main" val="515850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89"/>
                                        </p:tgtEl>
                                      </p:cBhvr>
                                    </p:animEffect>
                                    <p:set>
                                      <p:cBhvr>
                                        <p:cTn id="7" dur="1" fill="hold">
                                          <p:stCondLst>
                                            <p:cond delay="499"/>
                                          </p:stCondLst>
                                        </p:cTn>
                                        <p:tgtEl>
                                          <p:spTgt spid="58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588">
                                            <p:txEl>
                                              <p:pRg st="0" end="0"/>
                                            </p:txEl>
                                          </p:spTgt>
                                        </p:tgtEl>
                                        <p:attrNameLst>
                                          <p:attrName>ppt_x</p:attrName>
                                        </p:attrNameLst>
                                      </p:cBhvr>
                                      <p:tavLst>
                                        <p:tav tm="0">
                                          <p:val>
                                            <p:strVal val="ppt_x"/>
                                          </p:val>
                                        </p:tav>
                                        <p:tav tm="100000">
                                          <p:val>
                                            <p:strVal val="ppt_x"/>
                                          </p:val>
                                        </p:tav>
                                      </p:tavLst>
                                    </p:anim>
                                    <p:anim calcmode="lin" valueType="num">
                                      <p:cBhvr additive="base">
                                        <p:cTn id="12" dur="500"/>
                                        <p:tgtEl>
                                          <p:spTgt spid="588">
                                            <p:txEl>
                                              <p:pRg st="0" end="0"/>
                                            </p:txEl>
                                          </p:spTgt>
                                        </p:tgtEl>
                                        <p:attrNameLst>
                                          <p:attrName>ppt_y</p:attrName>
                                        </p:attrNameLst>
                                      </p:cBhvr>
                                      <p:tavLst>
                                        <p:tav tm="0">
                                          <p:val>
                                            <p:strVal val="ppt_y"/>
                                          </p:val>
                                        </p:tav>
                                        <p:tav tm="100000">
                                          <p:val>
                                            <p:strVal val="1+ppt_h/2"/>
                                          </p:val>
                                        </p:tav>
                                      </p:tavLst>
                                    </p:anim>
                                    <p:set>
                                      <p:cBhvr>
                                        <p:cTn id="13" dur="1" fill="hold">
                                          <p:stCondLst>
                                            <p:cond delay="499"/>
                                          </p:stCondLst>
                                        </p:cTn>
                                        <p:tgtEl>
                                          <p:spTgt spid="588">
                                            <p:txEl>
                                              <p:pRg st="0" end="0"/>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339032" y="1713274"/>
            <a:ext cx="5076515" cy="2416765"/>
          </a:xfrm>
          <a:prstGeom prst="rect">
            <a:avLst/>
          </a:prstGeom>
        </p:spPr>
        <p:txBody>
          <a:bodyPr spcFirstLastPara="1" wrap="square" lIns="91425" tIns="91425" rIns="91425" bIns="91425" anchor="t" anchorCtr="0">
            <a:noAutofit/>
          </a:bodyPr>
          <a:lstStyle/>
          <a:p>
            <a:pPr marL="0" indent="0"/>
            <a:r>
              <a:rPr lang="mr-IN" sz="2800" dirty="0"/>
              <a:t>जे बदल घडून येण्यासाठी कमी कालावधी लागतो त्यास शीघ्र होणारे बदल म्हणतात.</a:t>
            </a:r>
          </a:p>
          <a:p>
            <a:pPr marL="0" lvl="0" indent="0" algn="ctr" rtl="0">
              <a:spcBef>
                <a:spcPts val="0"/>
              </a:spcBef>
              <a:spcAft>
                <a:spcPts val="0"/>
              </a:spcAft>
              <a:buNone/>
            </a:pPr>
            <a:endParaRPr dirty="0"/>
          </a:p>
        </p:txBody>
      </p:sp>
      <p:sp>
        <p:nvSpPr>
          <p:cNvPr id="589" name="Google Shape;589;p32"/>
          <p:cNvSpPr txBox="1">
            <a:spLocks noGrp="1"/>
          </p:cNvSpPr>
          <p:nvPr>
            <p:ph type="title"/>
          </p:nvPr>
        </p:nvSpPr>
        <p:spPr>
          <a:xfrm>
            <a:off x="1452440" y="890635"/>
            <a:ext cx="2849700" cy="7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sz="4400" dirty="0">
                <a:solidFill>
                  <a:schemeClr val="accent6">
                    <a:lumMod val="10000"/>
                  </a:schemeClr>
                </a:solidFill>
              </a:rPr>
              <a:t>शीघ्र</a:t>
            </a:r>
            <a:r>
              <a:rPr lang="mr-IN" sz="4400" dirty="0"/>
              <a:t> </a:t>
            </a:r>
            <a:r>
              <a:rPr lang="mr-IN" dirty="0">
                <a:solidFill>
                  <a:schemeClr val="accent6">
                    <a:lumMod val="10000"/>
                  </a:schemeClr>
                </a:solidFill>
              </a:rPr>
              <a:t>बदल</a:t>
            </a:r>
            <a:endParaRPr dirty="0">
              <a:solidFill>
                <a:schemeClr val="accent6">
                  <a:lumMod val="10000"/>
                </a:schemeClr>
              </a:solidFill>
            </a:endParaRPr>
          </a:p>
        </p:txBody>
      </p:sp>
      <p:sp>
        <p:nvSpPr>
          <p:cNvPr id="591" name="Google Shape;591;p32"/>
          <p:cNvSpPr/>
          <p:nvPr/>
        </p:nvSpPr>
        <p:spPr>
          <a:xfrm>
            <a:off x="5318851" y="-16075"/>
            <a:ext cx="71198" cy="5176268"/>
          </a:xfrm>
          <a:custGeom>
            <a:avLst/>
            <a:gdLst/>
            <a:ahLst/>
            <a:cxnLst/>
            <a:rect l="l" t="t" r="r" b="b"/>
            <a:pathLst>
              <a:path w="4054" h="202673" extrusionOk="0">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w="76200" cap="flat" cmpd="sng">
            <a:solidFill>
              <a:schemeClr val="dk2"/>
            </a:solidFill>
            <a:prstDash val="solid"/>
            <a:round/>
            <a:headEnd type="none" w="med" len="med"/>
            <a:tailEnd type="none" w="med" len="med"/>
          </a:ln>
        </p:spPr>
      </p:sp>
      <p:pic>
        <p:nvPicPr>
          <p:cNvPr id="592" name="Google Shape;592;p32"/>
          <p:cNvPicPr preferRelativeResize="0"/>
          <p:nvPr/>
        </p:nvPicPr>
        <p:blipFill rotWithShape="1">
          <a:blip r:embed="rId3">
            <a:alphaModFix/>
          </a:blip>
          <a:srcRect l="74973"/>
          <a:stretch/>
        </p:blipFill>
        <p:spPr>
          <a:xfrm>
            <a:off x="6855600" y="325"/>
            <a:ext cx="2288400" cy="5143500"/>
          </a:xfrm>
          <a:prstGeom prst="rect">
            <a:avLst/>
          </a:prstGeom>
          <a:noFill/>
          <a:ln>
            <a:noFill/>
          </a:ln>
        </p:spPr>
      </p:pic>
      <p:pic>
        <p:nvPicPr>
          <p:cNvPr id="8" name="Picture 7">
            <a:extLst>
              <a:ext uri="{FF2B5EF4-FFF2-40B4-BE49-F238E27FC236}">
                <a16:creationId xmlns:a16="http://schemas.microsoft.com/office/drawing/2014/main" id="{D934CB74-146E-464B-BCA5-FD75C182EE00}"/>
              </a:ext>
            </a:extLst>
          </p:cNvPr>
          <p:cNvPicPr>
            <a:picLocks noChangeAspect="1"/>
          </p:cNvPicPr>
          <p:nvPr/>
        </p:nvPicPr>
        <p:blipFill>
          <a:blip r:embed="rId4"/>
          <a:stretch>
            <a:fillRect/>
          </a:stretch>
        </p:blipFill>
        <p:spPr>
          <a:xfrm>
            <a:off x="5390049" y="890635"/>
            <a:ext cx="3728453" cy="3239404"/>
          </a:xfrm>
          <a:prstGeom prst="rect">
            <a:avLst/>
          </a:prstGeom>
        </p:spPr>
      </p:pic>
    </p:spTree>
    <p:extLst>
      <p:ext uri="{BB962C8B-B14F-4D97-AF65-F5344CB8AC3E}">
        <p14:creationId xmlns:p14="http://schemas.microsoft.com/office/powerpoint/2010/main" val="685990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588">
                                            <p:txEl>
                                              <p:pRg st="0" end="0"/>
                                            </p:txEl>
                                          </p:spTgt>
                                        </p:tgtEl>
                                        <p:attrNameLst>
                                          <p:attrName>style.visibility</p:attrName>
                                        </p:attrNameLst>
                                      </p:cBhvr>
                                      <p:to>
                                        <p:strVal val="visible"/>
                                      </p:to>
                                    </p:set>
                                    <p:animEffect transition="in" filter="wipe(down)">
                                      <p:cBhvr>
                                        <p:cTn id="11" dur="580">
                                          <p:stCondLst>
                                            <p:cond delay="0"/>
                                          </p:stCondLst>
                                        </p:cTn>
                                        <p:tgtEl>
                                          <p:spTgt spid="588">
                                            <p:txEl>
                                              <p:pRg st="0" end="0"/>
                                            </p:txEl>
                                          </p:spTgt>
                                        </p:tgtEl>
                                      </p:cBhvr>
                                    </p:animEffect>
                                    <p:anim calcmode="lin" valueType="num">
                                      <p:cBhvr>
                                        <p:cTn id="12" dur="1822" tmFilter="0,0; 0.14,0.36; 0.43,0.73; 0.71,0.91; 1.0,1.0">
                                          <p:stCondLst>
                                            <p:cond delay="0"/>
                                          </p:stCondLst>
                                        </p:cTn>
                                        <p:tgtEl>
                                          <p:spTgt spid="588">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88">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88">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88">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88">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588">
                                            <p:txEl>
                                              <p:pRg st="0" end="0"/>
                                            </p:txEl>
                                          </p:spTgt>
                                        </p:tgtEl>
                                      </p:cBhvr>
                                      <p:to x="100000" y="60000"/>
                                    </p:animScale>
                                    <p:animScale>
                                      <p:cBhvr>
                                        <p:cTn id="18" dur="166" decel="50000">
                                          <p:stCondLst>
                                            <p:cond delay="676"/>
                                          </p:stCondLst>
                                        </p:cTn>
                                        <p:tgtEl>
                                          <p:spTgt spid="588">
                                            <p:txEl>
                                              <p:pRg st="0" end="0"/>
                                            </p:txEl>
                                          </p:spTgt>
                                        </p:tgtEl>
                                      </p:cBhvr>
                                      <p:to x="100000" y="100000"/>
                                    </p:animScale>
                                    <p:animScale>
                                      <p:cBhvr>
                                        <p:cTn id="19" dur="26">
                                          <p:stCondLst>
                                            <p:cond delay="1312"/>
                                          </p:stCondLst>
                                        </p:cTn>
                                        <p:tgtEl>
                                          <p:spTgt spid="588">
                                            <p:txEl>
                                              <p:pRg st="0" end="0"/>
                                            </p:txEl>
                                          </p:spTgt>
                                        </p:tgtEl>
                                      </p:cBhvr>
                                      <p:to x="100000" y="80000"/>
                                    </p:animScale>
                                    <p:animScale>
                                      <p:cBhvr>
                                        <p:cTn id="20" dur="166" decel="50000">
                                          <p:stCondLst>
                                            <p:cond delay="1338"/>
                                          </p:stCondLst>
                                        </p:cTn>
                                        <p:tgtEl>
                                          <p:spTgt spid="588">
                                            <p:txEl>
                                              <p:pRg st="0" end="0"/>
                                            </p:txEl>
                                          </p:spTgt>
                                        </p:tgtEl>
                                      </p:cBhvr>
                                      <p:to x="100000" y="100000"/>
                                    </p:animScale>
                                    <p:animScale>
                                      <p:cBhvr>
                                        <p:cTn id="21" dur="26">
                                          <p:stCondLst>
                                            <p:cond delay="1642"/>
                                          </p:stCondLst>
                                        </p:cTn>
                                        <p:tgtEl>
                                          <p:spTgt spid="588">
                                            <p:txEl>
                                              <p:pRg st="0" end="0"/>
                                            </p:txEl>
                                          </p:spTgt>
                                        </p:tgtEl>
                                      </p:cBhvr>
                                      <p:to x="100000" y="90000"/>
                                    </p:animScale>
                                    <p:animScale>
                                      <p:cBhvr>
                                        <p:cTn id="22" dur="166" decel="50000">
                                          <p:stCondLst>
                                            <p:cond delay="1668"/>
                                          </p:stCondLst>
                                        </p:cTn>
                                        <p:tgtEl>
                                          <p:spTgt spid="588">
                                            <p:txEl>
                                              <p:pRg st="0" end="0"/>
                                            </p:txEl>
                                          </p:spTgt>
                                        </p:tgtEl>
                                      </p:cBhvr>
                                      <p:to x="100000" y="100000"/>
                                    </p:animScale>
                                    <p:animScale>
                                      <p:cBhvr>
                                        <p:cTn id="23" dur="26">
                                          <p:stCondLst>
                                            <p:cond delay="1808"/>
                                          </p:stCondLst>
                                        </p:cTn>
                                        <p:tgtEl>
                                          <p:spTgt spid="588">
                                            <p:txEl>
                                              <p:pRg st="0" end="0"/>
                                            </p:txEl>
                                          </p:spTgt>
                                        </p:tgtEl>
                                      </p:cBhvr>
                                      <p:to x="100000" y="95000"/>
                                    </p:animScale>
                                    <p:animScale>
                                      <p:cBhvr>
                                        <p:cTn id="24" dur="166" decel="50000">
                                          <p:stCondLst>
                                            <p:cond delay="1834"/>
                                          </p:stCondLst>
                                        </p:cTn>
                                        <p:tgtEl>
                                          <p:spTgt spid="588">
                                            <p:txEl>
                                              <p:pRg st="0" end="0"/>
                                            </p:txEl>
                                          </p:spTgt>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6" presetClass="exit" presetSubtype="32" fill="hold" nodeType="clickEffect">
                                  <p:stCondLst>
                                    <p:cond delay="0"/>
                                  </p:stCondLst>
                                  <p:childTnLst>
                                    <p:animEffect transition="out" filter="circle(out)">
                                      <p:cBhvr>
                                        <p:cTn id="28" dur="2000"/>
                                        <p:tgtEl>
                                          <p:spTgt spid="8"/>
                                        </p:tgtEl>
                                      </p:cBhvr>
                                    </p:animEffect>
                                    <p:set>
                                      <p:cBhvr>
                                        <p:cTn id="29"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46"/>
          <p:cNvGrpSpPr/>
          <p:nvPr/>
        </p:nvGrpSpPr>
        <p:grpSpPr>
          <a:xfrm>
            <a:off x="2214665" y="871536"/>
            <a:ext cx="4665181" cy="3548703"/>
            <a:chOff x="2214665" y="871536"/>
            <a:chExt cx="4665181" cy="3548703"/>
          </a:xfrm>
        </p:grpSpPr>
        <p:sp>
          <p:nvSpPr>
            <p:cNvPr id="1187" name="Google Shape;1187;p46"/>
            <p:cNvSpPr/>
            <p:nvPr/>
          </p:nvSpPr>
          <p:spPr>
            <a:xfrm rot="-9146455">
              <a:off x="5383217" y="2224229"/>
              <a:ext cx="1394377" cy="783980"/>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rot="1721108">
              <a:off x="2317252" y="2131261"/>
              <a:ext cx="1394356" cy="783969"/>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rot="3599943">
              <a:off x="2779730" y="12793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rot="10800000">
              <a:off x="5054922" y="1451672"/>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rot="-7200057">
              <a:off x="5064076" y="32285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2788844" y="3056125"/>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46"/>
          <p:cNvGrpSpPr/>
          <p:nvPr/>
        </p:nvGrpSpPr>
        <p:grpSpPr>
          <a:xfrm>
            <a:off x="681850" y="440212"/>
            <a:ext cx="7780287" cy="4412905"/>
            <a:chOff x="681850" y="440212"/>
            <a:chExt cx="7780287" cy="4412905"/>
          </a:xfrm>
        </p:grpSpPr>
        <p:sp>
          <p:nvSpPr>
            <p:cNvPr id="1194" name="Google Shape;1194;p46"/>
            <p:cNvSpPr/>
            <p:nvPr/>
          </p:nvSpPr>
          <p:spPr>
            <a:xfrm>
              <a:off x="6504263" y="19466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3417970" y="1613124"/>
              <a:ext cx="2191490" cy="2006232"/>
            </a:xfrm>
            <a:custGeom>
              <a:avLst/>
              <a:gdLst/>
              <a:ahLst/>
              <a:cxnLst/>
              <a:rect l="l" t="t" r="r" b="b"/>
              <a:pathLst>
                <a:path w="67203" h="61522" extrusionOk="0">
                  <a:moveTo>
                    <a:pt x="38086" y="1"/>
                  </a:moveTo>
                  <a:cubicBezTo>
                    <a:pt x="33621" y="1"/>
                    <a:pt x="29258" y="609"/>
                    <a:pt x="24607" y="2665"/>
                  </a:cubicBezTo>
                  <a:cubicBezTo>
                    <a:pt x="17165" y="5958"/>
                    <a:pt x="10768" y="11690"/>
                    <a:pt x="6999" y="18942"/>
                  </a:cubicBezTo>
                  <a:cubicBezTo>
                    <a:pt x="1" y="32338"/>
                    <a:pt x="5068" y="46716"/>
                    <a:pt x="17165" y="55108"/>
                  </a:cubicBezTo>
                  <a:cubicBezTo>
                    <a:pt x="23141" y="59214"/>
                    <a:pt x="30446" y="61522"/>
                    <a:pt x="37568" y="61522"/>
                  </a:cubicBezTo>
                  <a:cubicBezTo>
                    <a:pt x="46487" y="61522"/>
                    <a:pt x="55118" y="57902"/>
                    <a:pt x="60488" y="49661"/>
                  </a:cubicBezTo>
                  <a:cubicBezTo>
                    <a:pt x="65714" y="41681"/>
                    <a:pt x="67202" y="31990"/>
                    <a:pt x="64954" y="22774"/>
                  </a:cubicBezTo>
                  <a:cubicBezTo>
                    <a:pt x="63845" y="18246"/>
                    <a:pt x="61945" y="13970"/>
                    <a:pt x="59443" y="10107"/>
                  </a:cubicBezTo>
                  <a:cubicBezTo>
                    <a:pt x="56561" y="5642"/>
                    <a:pt x="55390" y="1271"/>
                    <a:pt x="49468" y="765"/>
                  </a:cubicBezTo>
                  <a:cubicBezTo>
                    <a:pt x="45463" y="408"/>
                    <a:pt x="41740" y="1"/>
                    <a:pt x="38086" y="1"/>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rot="10800000">
              <a:off x="681850" y="19054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5370400" y="4814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rot="10800000">
              <a:off x="1815738" y="4402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rot="10800000">
              <a:off x="1815738" y="34726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5370400" y="35138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46"/>
          <p:cNvSpPr txBox="1">
            <a:spLocks noGrp="1"/>
          </p:cNvSpPr>
          <p:nvPr>
            <p:ph type="title"/>
          </p:nvPr>
        </p:nvSpPr>
        <p:spPr>
          <a:xfrm>
            <a:off x="2254125" y="3843513"/>
            <a:ext cx="9111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Venus</a:t>
            </a:r>
            <a:endParaRPr sz="2000">
              <a:solidFill>
                <a:schemeClr val="accent6"/>
              </a:solidFill>
            </a:endParaRPr>
          </a:p>
        </p:txBody>
      </p:sp>
      <p:sp>
        <p:nvSpPr>
          <p:cNvPr id="1202" name="Google Shape;1202;p46"/>
          <p:cNvSpPr txBox="1">
            <a:spLocks noGrp="1"/>
          </p:cNvSpPr>
          <p:nvPr>
            <p:ph type="subTitle" idx="4294967295"/>
          </p:nvPr>
        </p:nvSpPr>
        <p:spPr>
          <a:xfrm>
            <a:off x="1794822" y="4116538"/>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quite hot</a:t>
            </a:r>
            <a:endParaRPr sz="1200">
              <a:solidFill>
                <a:schemeClr val="lt2"/>
              </a:solidFill>
            </a:endParaRPr>
          </a:p>
        </p:txBody>
      </p:sp>
      <p:sp>
        <p:nvSpPr>
          <p:cNvPr id="1203" name="Google Shape;1203;p46"/>
          <p:cNvSpPr txBox="1">
            <a:spLocks noGrp="1"/>
          </p:cNvSpPr>
          <p:nvPr>
            <p:ph type="title"/>
          </p:nvPr>
        </p:nvSpPr>
        <p:spPr>
          <a:xfrm>
            <a:off x="2085526" y="80403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6"/>
                </a:solidFill>
              </a:rPr>
              <a:t>Saturn</a:t>
            </a:r>
            <a:endParaRPr sz="2000" dirty="0">
              <a:solidFill>
                <a:schemeClr val="accent6"/>
              </a:solidFill>
            </a:endParaRPr>
          </a:p>
        </p:txBody>
      </p:sp>
      <p:sp>
        <p:nvSpPr>
          <p:cNvPr id="1204" name="Google Shape;1204;p46"/>
          <p:cNvSpPr txBox="1">
            <a:spLocks noGrp="1"/>
          </p:cNvSpPr>
          <p:nvPr>
            <p:ph type="subTitle" idx="4294967295"/>
          </p:nvPr>
        </p:nvSpPr>
        <p:spPr>
          <a:xfrm>
            <a:off x="1794825" y="1078520"/>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 has several rings</a:t>
            </a:r>
            <a:endParaRPr sz="1200">
              <a:solidFill>
                <a:schemeClr val="lt2"/>
              </a:solidFill>
            </a:endParaRPr>
          </a:p>
        </p:txBody>
      </p:sp>
      <p:sp>
        <p:nvSpPr>
          <p:cNvPr id="1205" name="Google Shape;1205;p46"/>
          <p:cNvSpPr txBox="1">
            <a:spLocks noGrp="1"/>
          </p:cNvSpPr>
          <p:nvPr>
            <p:ph type="title"/>
          </p:nvPr>
        </p:nvSpPr>
        <p:spPr>
          <a:xfrm>
            <a:off x="5760924" y="804036"/>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Mars</a:t>
            </a:r>
            <a:endParaRPr sz="2000">
              <a:solidFill>
                <a:schemeClr val="accent6"/>
              </a:solidFill>
            </a:endParaRPr>
          </a:p>
        </p:txBody>
      </p:sp>
      <p:sp>
        <p:nvSpPr>
          <p:cNvPr id="1206" name="Google Shape;1206;p46"/>
          <p:cNvSpPr txBox="1">
            <a:spLocks noGrp="1"/>
          </p:cNvSpPr>
          <p:nvPr>
            <p:ph type="subTitle" idx="4294967295"/>
          </p:nvPr>
        </p:nvSpPr>
        <p:spPr>
          <a:xfrm>
            <a:off x="5470225" y="1078519"/>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a cold place</a:t>
            </a:r>
            <a:endParaRPr sz="1200">
              <a:solidFill>
                <a:schemeClr val="lt2"/>
              </a:solidFill>
            </a:endParaRPr>
          </a:p>
        </p:txBody>
      </p:sp>
      <p:sp>
        <p:nvSpPr>
          <p:cNvPr id="1208" name="Google Shape;1208;p46"/>
          <p:cNvSpPr txBox="1">
            <a:spLocks noGrp="1"/>
          </p:cNvSpPr>
          <p:nvPr>
            <p:ph type="subTitle" idx="4294967295"/>
          </p:nvPr>
        </p:nvSpPr>
        <p:spPr>
          <a:xfrm>
            <a:off x="711419" y="2092739"/>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mr-IN" sz="2800" dirty="0">
                <a:solidFill>
                  <a:schemeClr val="tx1">
                    <a:lumMod val="50000"/>
                  </a:schemeClr>
                </a:solidFill>
              </a:rPr>
              <a:t>सावकाश</a:t>
            </a:r>
            <a:r>
              <a:rPr lang="en-IN" sz="2800" dirty="0">
                <a:solidFill>
                  <a:schemeClr val="tx1">
                    <a:lumMod val="50000"/>
                  </a:schemeClr>
                </a:solidFill>
              </a:rPr>
              <a:t> </a:t>
            </a:r>
            <a:r>
              <a:rPr lang="mr-IN" sz="2800" dirty="0">
                <a:solidFill>
                  <a:schemeClr val="tx1">
                    <a:lumMod val="50000"/>
                  </a:schemeClr>
                </a:solidFill>
              </a:rPr>
              <a:t>बदल</a:t>
            </a:r>
            <a:endParaRPr sz="2800" dirty="0">
              <a:solidFill>
                <a:schemeClr val="lt2"/>
              </a:solidFill>
            </a:endParaRPr>
          </a:p>
        </p:txBody>
      </p:sp>
      <p:sp>
        <p:nvSpPr>
          <p:cNvPr id="1209" name="Google Shape;1209;p46"/>
          <p:cNvSpPr txBox="1">
            <a:spLocks noGrp="1"/>
          </p:cNvSpPr>
          <p:nvPr>
            <p:ph type="title"/>
          </p:nvPr>
        </p:nvSpPr>
        <p:spPr>
          <a:xfrm>
            <a:off x="5760925" y="384351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Pluto</a:t>
            </a:r>
            <a:endParaRPr sz="2000">
              <a:solidFill>
                <a:schemeClr val="accent6"/>
              </a:solidFill>
            </a:endParaRPr>
          </a:p>
        </p:txBody>
      </p:sp>
      <p:sp>
        <p:nvSpPr>
          <p:cNvPr id="1210" name="Google Shape;1210;p46"/>
          <p:cNvSpPr txBox="1">
            <a:spLocks noGrp="1"/>
          </p:cNvSpPr>
          <p:nvPr>
            <p:ph type="subTitle" idx="4294967295"/>
          </p:nvPr>
        </p:nvSpPr>
        <p:spPr>
          <a:xfrm>
            <a:off x="5470225" y="4118175"/>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a dwarf planet</a:t>
            </a:r>
            <a:endParaRPr sz="1200">
              <a:solidFill>
                <a:schemeClr val="lt2"/>
              </a:solidFill>
            </a:endParaRPr>
          </a:p>
        </p:txBody>
      </p:sp>
      <p:sp>
        <p:nvSpPr>
          <p:cNvPr id="1211" name="Google Shape;1211;p46"/>
          <p:cNvSpPr txBox="1">
            <a:spLocks noGrp="1"/>
          </p:cNvSpPr>
          <p:nvPr>
            <p:ph type="title"/>
          </p:nvPr>
        </p:nvSpPr>
        <p:spPr>
          <a:xfrm>
            <a:off x="3657443" y="2101643"/>
            <a:ext cx="1856100" cy="12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dirty="0"/>
              <a:t>उदाहरण</a:t>
            </a:r>
            <a:endParaRPr dirty="0"/>
          </a:p>
        </p:txBody>
      </p:sp>
      <p:sp>
        <p:nvSpPr>
          <p:cNvPr id="1213" name="Google Shape;1213;p46"/>
          <p:cNvSpPr txBox="1">
            <a:spLocks noGrp="1"/>
          </p:cNvSpPr>
          <p:nvPr>
            <p:ph type="subTitle" idx="4294967295"/>
          </p:nvPr>
        </p:nvSpPr>
        <p:spPr>
          <a:xfrm>
            <a:off x="6611460" y="2382600"/>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mr-IN" sz="2800" dirty="0">
                <a:solidFill>
                  <a:schemeClr val="accent6">
                    <a:lumMod val="10000"/>
                  </a:schemeClr>
                </a:solidFill>
              </a:rPr>
              <a:t>शीघ्र</a:t>
            </a:r>
            <a:r>
              <a:rPr lang="mr-IN" sz="1800" dirty="0"/>
              <a:t> </a:t>
            </a:r>
            <a:r>
              <a:rPr lang="mr-IN" sz="2800" dirty="0">
                <a:solidFill>
                  <a:schemeClr val="accent6">
                    <a:lumMod val="10000"/>
                  </a:schemeClr>
                </a:solidFill>
              </a:rPr>
              <a:t>बदल</a:t>
            </a:r>
            <a:endParaRPr sz="2800" dirty="0">
              <a:solidFill>
                <a:schemeClr val="lt2"/>
              </a:solidFill>
            </a:endParaRPr>
          </a:p>
        </p:txBody>
      </p:sp>
      <p:pic>
        <p:nvPicPr>
          <p:cNvPr id="3" name="Picture 2">
            <a:extLst>
              <a:ext uri="{FF2B5EF4-FFF2-40B4-BE49-F238E27FC236}">
                <a16:creationId xmlns:a16="http://schemas.microsoft.com/office/drawing/2014/main" id="{AE487A6E-8ED2-46D5-A636-1627CEFC63E7}"/>
              </a:ext>
            </a:extLst>
          </p:cNvPr>
          <p:cNvPicPr>
            <a:picLocks noChangeAspect="1"/>
          </p:cNvPicPr>
          <p:nvPr/>
        </p:nvPicPr>
        <p:blipFill>
          <a:blip r:embed="rId3"/>
          <a:stretch>
            <a:fillRect/>
          </a:stretch>
        </p:blipFill>
        <p:spPr>
          <a:xfrm>
            <a:off x="5470225" y="3380529"/>
            <a:ext cx="2295525" cy="1647825"/>
          </a:xfrm>
          <a:prstGeom prst="rect">
            <a:avLst/>
          </a:prstGeom>
        </p:spPr>
      </p:pic>
      <p:pic>
        <p:nvPicPr>
          <p:cNvPr id="5" name="Picture 4">
            <a:extLst>
              <a:ext uri="{FF2B5EF4-FFF2-40B4-BE49-F238E27FC236}">
                <a16:creationId xmlns:a16="http://schemas.microsoft.com/office/drawing/2014/main" id="{66999E49-A5F2-40B7-9A04-73E4FC076D36}"/>
              </a:ext>
            </a:extLst>
          </p:cNvPr>
          <p:cNvPicPr>
            <a:picLocks noChangeAspect="1"/>
          </p:cNvPicPr>
          <p:nvPr/>
        </p:nvPicPr>
        <p:blipFill>
          <a:blip r:embed="rId4"/>
          <a:stretch>
            <a:fillRect/>
          </a:stretch>
        </p:blipFill>
        <p:spPr>
          <a:xfrm>
            <a:off x="5470225" y="399989"/>
            <a:ext cx="2288516" cy="1434502"/>
          </a:xfrm>
          <a:prstGeom prst="rect">
            <a:avLst/>
          </a:prstGeom>
        </p:spPr>
      </p:pic>
      <p:pic>
        <p:nvPicPr>
          <p:cNvPr id="11" name="Picture 10">
            <a:extLst>
              <a:ext uri="{FF2B5EF4-FFF2-40B4-BE49-F238E27FC236}">
                <a16:creationId xmlns:a16="http://schemas.microsoft.com/office/drawing/2014/main" id="{B888E853-6993-4BE9-819E-1A23BE5B8872}"/>
              </a:ext>
            </a:extLst>
          </p:cNvPr>
          <p:cNvPicPr>
            <a:picLocks noChangeAspect="1"/>
          </p:cNvPicPr>
          <p:nvPr/>
        </p:nvPicPr>
        <p:blipFill>
          <a:blip r:embed="rId5"/>
          <a:stretch>
            <a:fillRect/>
          </a:stretch>
        </p:blipFill>
        <p:spPr>
          <a:xfrm>
            <a:off x="1445426" y="298572"/>
            <a:ext cx="2283044" cy="1471795"/>
          </a:xfrm>
          <a:prstGeom prst="rect">
            <a:avLst/>
          </a:prstGeom>
        </p:spPr>
      </p:pic>
      <p:pic>
        <p:nvPicPr>
          <p:cNvPr id="13" name="Picture 12">
            <a:extLst>
              <a:ext uri="{FF2B5EF4-FFF2-40B4-BE49-F238E27FC236}">
                <a16:creationId xmlns:a16="http://schemas.microsoft.com/office/drawing/2014/main" id="{7C54E30E-C00B-474E-898D-CC5386B6C62E}"/>
              </a:ext>
            </a:extLst>
          </p:cNvPr>
          <p:cNvPicPr>
            <a:picLocks noChangeAspect="1"/>
          </p:cNvPicPr>
          <p:nvPr/>
        </p:nvPicPr>
        <p:blipFill>
          <a:blip r:embed="rId6"/>
          <a:stretch>
            <a:fillRect/>
          </a:stretch>
        </p:blipFill>
        <p:spPr>
          <a:xfrm>
            <a:off x="1326976" y="3412173"/>
            <a:ext cx="2392382" cy="1518945"/>
          </a:xfrm>
          <a:prstGeom prst="rect">
            <a:avLst/>
          </a:prstGeom>
        </p:spPr>
      </p:pic>
    </p:spTree>
    <p:extLst>
      <p:ext uri="{BB962C8B-B14F-4D97-AF65-F5344CB8AC3E}">
        <p14:creationId xmlns:p14="http://schemas.microsoft.com/office/powerpoint/2010/main" val="28898517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509072" y="1751374"/>
            <a:ext cx="4322007" cy="26758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r-IN" sz="2800" dirty="0"/>
              <a:t>मेण वितळवून पुन्हा मेण मिळवणे, हे आपण पुन्हा पुन्हा करून पाहू शकतो. म्हणून पुन्हा पुन्हा उलट सुलट क्रमाने होऊ शकणाऱ्या बदलांना परिवर्तनीय बदल म्हणतात</a:t>
            </a:r>
            <a:endParaRPr sz="2800" dirty="0"/>
          </a:p>
        </p:txBody>
      </p:sp>
      <p:sp>
        <p:nvSpPr>
          <p:cNvPr id="589" name="Google Shape;589;p32"/>
          <p:cNvSpPr txBox="1">
            <a:spLocks noGrp="1"/>
          </p:cNvSpPr>
          <p:nvPr>
            <p:ph type="title"/>
          </p:nvPr>
        </p:nvSpPr>
        <p:spPr>
          <a:xfrm>
            <a:off x="1452440" y="890635"/>
            <a:ext cx="2849700" cy="7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dirty="0">
                <a:solidFill>
                  <a:srgbClr val="00B050"/>
                </a:solidFill>
              </a:rPr>
              <a:t>परिवर्तनीय बदल</a:t>
            </a:r>
            <a:endParaRPr dirty="0"/>
          </a:p>
        </p:txBody>
      </p:sp>
      <p:sp>
        <p:nvSpPr>
          <p:cNvPr id="591" name="Google Shape;591;p32"/>
          <p:cNvSpPr/>
          <p:nvPr/>
        </p:nvSpPr>
        <p:spPr>
          <a:xfrm>
            <a:off x="5318851" y="-16075"/>
            <a:ext cx="71198" cy="5176268"/>
          </a:xfrm>
          <a:custGeom>
            <a:avLst/>
            <a:gdLst/>
            <a:ahLst/>
            <a:cxnLst/>
            <a:rect l="l" t="t" r="r" b="b"/>
            <a:pathLst>
              <a:path w="4054" h="202673" extrusionOk="0">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w="76200" cap="flat" cmpd="sng">
            <a:solidFill>
              <a:schemeClr val="dk2"/>
            </a:solidFill>
            <a:prstDash val="solid"/>
            <a:round/>
            <a:headEnd type="none" w="med" len="med"/>
            <a:tailEnd type="none" w="med" len="med"/>
          </a:ln>
        </p:spPr>
      </p:sp>
      <p:pic>
        <p:nvPicPr>
          <p:cNvPr id="592" name="Google Shape;592;p32"/>
          <p:cNvPicPr preferRelativeResize="0"/>
          <p:nvPr/>
        </p:nvPicPr>
        <p:blipFill rotWithShape="1">
          <a:blip r:embed="rId3">
            <a:alphaModFix/>
          </a:blip>
          <a:srcRect l="74973"/>
          <a:stretch/>
        </p:blipFill>
        <p:spPr>
          <a:xfrm>
            <a:off x="6855600" y="325"/>
            <a:ext cx="2288400" cy="5143500"/>
          </a:xfrm>
          <a:prstGeom prst="rect">
            <a:avLst/>
          </a:prstGeom>
          <a:noFill/>
          <a:ln>
            <a:noFill/>
          </a:ln>
        </p:spPr>
      </p:pic>
      <p:pic>
        <p:nvPicPr>
          <p:cNvPr id="3" name="Picture 2">
            <a:extLst>
              <a:ext uri="{FF2B5EF4-FFF2-40B4-BE49-F238E27FC236}">
                <a16:creationId xmlns:a16="http://schemas.microsoft.com/office/drawing/2014/main" id="{09B7FC44-B3BA-4DFA-A8C7-56BFF5940339}"/>
              </a:ext>
            </a:extLst>
          </p:cNvPr>
          <p:cNvPicPr>
            <a:picLocks noChangeAspect="1"/>
          </p:cNvPicPr>
          <p:nvPr/>
        </p:nvPicPr>
        <p:blipFill>
          <a:blip r:embed="rId4"/>
          <a:stretch>
            <a:fillRect/>
          </a:stretch>
        </p:blipFill>
        <p:spPr>
          <a:xfrm>
            <a:off x="5432609" y="1831996"/>
            <a:ext cx="3711391" cy="1802744"/>
          </a:xfrm>
          <a:prstGeom prst="rect">
            <a:avLst/>
          </a:prstGeom>
        </p:spPr>
      </p:pic>
    </p:spTree>
    <p:extLst>
      <p:ext uri="{BB962C8B-B14F-4D97-AF65-F5344CB8AC3E}">
        <p14:creationId xmlns:p14="http://schemas.microsoft.com/office/powerpoint/2010/main" val="3792817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9"/>
                                        </p:tgtEl>
                                        <p:attrNameLst>
                                          <p:attrName>style.visibility</p:attrName>
                                        </p:attrNameLst>
                                      </p:cBhvr>
                                      <p:to>
                                        <p:strVal val="visible"/>
                                      </p:to>
                                    </p:set>
                                    <p:animEffect transition="in" filter="box(in)">
                                      <p:cBhvr>
                                        <p:cTn id="7" dur="20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588">
                                            <p:txEl>
                                              <p:pRg st="0" end="0"/>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nodeType="clickEffect">
                                  <p:stCondLst>
                                    <p:cond delay="0"/>
                                  </p:stCondLst>
                                  <p:childTnLst>
                                    <p:animRot by="21600000">
                                      <p:cBhvr>
                                        <p:cTn id="15"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1301425" y="2322875"/>
            <a:ext cx="2739900" cy="119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589" name="Google Shape;589;p32"/>
          <p:cNvSpPr txBox="1">
            <a:spLocks noGrp="1"/>
          </p:cNvSpPr>
          <p:nvPr>
            <p:ph type="title"/>
          </p:nvPr>
        </p:nvSpPr>
        <p:spPr>
          <a:xfrm>
            <a:off x="1452440" y="890634"/>
            <a:ext cx="3592000" cy="8543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dirty="0">
                <a:solidFill>
                  <a:srgbClr val="00B050"/>
                </a:solidFill>
              </a:rPr>
              <a:t>अपरिवर्तनीय</a:t>
            </a:r>
            <a:r>
              <a:rPr lang="en-IN" dirty="0">
                <a:solidFill>
                  <a:srgbClr val="00B050"/>
                </a:solidFill>
              </a:rPr>
              <a:t> </a:t>
            </a:r>
            <a:r>
              <a:rPr lang="mr-IN" dirty="0">
                <a:solidFill>
                  <a:srgbClr val="00B050"/>
                </a:solidFill>
              </a:rPr>
              <a:t>बदल</a:t>
            </a:r>
            <a:endParaRPr dirty="0"/>
          </a:p>
        </p:txBody>
      </p:sp>
      <p:pic>
        <p:nvPicPr>
          <p:cNvPr id="590" name="Google Shape;590;p32"/>
          <p:cNvPicPr preferRelativeResize="0"/>
          <p:nvPr/>
        </p:nvPicPr>
        <p:blipFill rotWithShape="1">
          <a:blip r:embed="rId3">
            <a:alphaModFix/>
          </a:blip>
          <a:srcRect l="51857" r="6668"/>
          <a:stretch/>
        </p:blipFill>
        <p:spPr>
          <a:xfrm>
            <a:off x="5351698" y="0"/>
            <a:ext cx="3792302" cy="5143500"/>
          </a:xfrm>
          <a:prstGeom prst="rect">
            <a:avLst/>
          </a:prstGeom>
          <a:noFill/>
          <a:ln>
            <a:noFill/>
          </a:ln>
        </p:spPr>
      </p:pic>
      <p:sp>
        <p:nvSpPr>
          <p:cNvPr id="591" name="Google Shape;591;p32"/>
          <p:cNvSpPr/>
          <p:nvPr/>
        </p:nvSpPr>
        <p:spPr>
          <a:xfrm>
            <a:off x="5318851" y="-16075"/>
            <a:ext cx="71198" cy="5176268"/>
          </a:xfrm>
          <a:custGeom>
            <a:avLst/>
            <a:gdLst/>
            <a:ahLst/>
            <a:cxnLst/>
            <a:rect l="l" t="t" r="r" b="b"/>
            <a:pathLst>
              <a:path w="4054" h="202673" extrusionOk="0">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w="76200" cap="flat" cmpd="sng">
            <a:solidFill>
              <a:schemeClr val="dk2"/>
            </a:solidFill>
            <a:prstDash val="solid"/>
            <a:round/>
            <a:headEnd type="none" w="med" len="med"/>
            <a:tailEnd type="none" w="med" len="med"/>
          </a:ln>
        </p:spPr>
      </p:sp>
      <p:pic>
        <p:nvPicPr>
          <p:cNvPr id="592" name="Google Shape;592;p32"/>
          <p:cNvPicPr preferRelativeResize="0"/>
          <p:nvPr/>
        </p:nvPicPr>
        <p:blipFill rotWithShape="1">
          <a:blip r:embed="rId4">
            <a:alphaModFix/>
          </a:blip>
          <a:srcRect l="74973"/>
          <a:stretch/>
        </p:blipFill>
        <p:spPr>
          <a:xfrm>
            <a:off x="6855600" y="325"/>
            <a:ext cx="2288400" cy="5143500"/>
          </a:xfrm>
          <a:prstGeom prst="rect">
            <a:avLst/>
          </a:prstGeom>
          <a:noFill/>
          <a:ln>
            <a:noFill/>
          </a:ln>
        </p:spPr>
      </p:pic>
    </p:spTree>
    <p:extLst>
      <p:ext uri="{BB962C8B-B14F-4D97-AF65-F5344CB8AC3E}">
        <p14:creationId xmlns:p14="http://schemas.microsoft.com/office/powerpoint/2010/main" val="1909898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46"/>
          <p:cNvGrpSpPr/>
          <p:nvPr/>
        </p:nvGrpSpPr>
        <p:grpSpPr>
          <a:xfrm>
            <a:off x="2214665" y="871536"/>
            <a:ext cx="4665181" cy="3548703"/>
            <a:chOff x="2214665" y="871536"/>
            <a:chExt cx="4665181" cy="3548703"/>
          </a:xfrm>
        </p:grpSpPr>
        <p:sp>
          <p:nvSpPr>
            <p:cNvPr id="1187" name="Google Shape;1187;p46"/>
            <p:cNvSpPr/>
            <p:nvPr/>
          </p:nvSpPr>
          <p:spPr>
            <a:xfrm rot="-9146455">
              <a:off x="5383217" y="2224229"/>
              <a:ext cx="1394377" cy="783980"/>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rot="1721108">
              <a:off x="2317252" y="2131261"/>
              <a:ext cx="1394356" cy="783969"/>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rot="3599943">
              <a:off x="2779730" y="12793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rot="10800000">
              <a:off x="5054922" y="1451672"/>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rot="-7200057">
              <a:off x="5064076" y="32285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2788844" y="3056125"/>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46"/>
          <p:cNvGrpSpPr/>
          <p:nvPr/>
        </p:nvGrpSpPr>
        <p:grpSpPr>
          <a:xfrm>
            <a:off x="681850" y="440212"/>
            <a:ext cx="7780287" cy="4412905"/>
            <a:chOff x="681850" y="440212"/>
            <a:chExt cx="7780287" cy="4412905"/>
          </a:xfrm>
        </p:grpSpPr>
        <p:sp>
          <p:nvSpPr>
            <p:cNvPr id="1194" name="Google Shape;1194;p46"/>
            <p:cNvSpPr/>
            <p:nvPr/>
          </p:nvSpPr>
          <p:spPr>
            <a:xfrm>
              <a:off x="6504263" y="19466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3417970" y="1613124"/>
              <a:ext cx="2191490" cy="2006232"/>
            </a:xfrm>
            <a:custGeom>
              <a:avLst/>
              <a:gdLst/>
              <a:ahLst/>
              <a:cxnLst/>
              <a:rect l="l" t="t" r="r" b="b"/>
              <a:pathLst>
                <a:path w="67203" h="61522" extrusionOk="0">
                  <a:moveTo>
                    <a:pt x="38086" y="1"/>
                  </a:moveTo>
                  <a:cubicBezTo>
                    <a:pt x="33621" y="1"/>
                    <a:pt x="29258" y="609"/>
                    <a:pt x="24607" y="2665"/>
                  </a:cubicBezTo>
                  <a:cubicBezTo>
                    <a:pt x="17165" y="5958"/>
                    <a:pt x="10768" y="11690"/>
                    <a:pt x="6999" y="18942"/>
                  </a:cubicBezTo>
                  <a:cubicBezTo>
                    <a:pt x="1" y="32338"/>
                    <a:pt x="5068" y="46716"/>
                    <a:pt x="17165" y="55108"/>
                  </a:cubicBezTo>
                  <a:cubicBezTo>
                    <a:pt x="23141" y="59214"/>
                    <a:pt x="30446" y="61522"/>
                    <a:pt x="37568" y="61522"/>
                  </a:cubicBezTo>
                  <a:cubicBezTo>
                    <a:pt x="46487" y="61522"/>
                    <a:pt x="55118" y="57902"/>
                    <a:pt x="60488" y="49661"/>
                  </a:cubicBezTo>
                  <a:cubicBezTo>
                    <a:pt x="65714" y="41681"/>
                    <a:pt x="67202" y="31990"/>
                    <a:pt x="64954" y="22774"/>
                  </a:cubicBezTo>
                  <a:cubicBezTo>
                    <a:pt x="63845" y="18246"/>
                    <a:pt x="61945" y="13970"/>
                    <a:pt x="59443" y="10107"/>
                  </a:cubicBezTo>
                  <a:cubicBezTo>
                    <a:pt x="56561" y="5642"/>
                    <a:pt x="55390" y="1271"/>
                    <a:pt x="49468" y="765"/>
                  </a:cubicBezTo>
                  <a:cubicBezTo>
                    <a:pt x="45463" y="408"/>
                    <a:pt x="41740" y="1"/>
                    <a:pt x="38086" y="1"/>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rot="10800000">
              <a:off x="681850" y="19054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5370400" y="4814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rot="10800000">
              <a:off x="1815738" y="4402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rot="10800000">
              <a:off x="1815738" y="34726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5370400" y="35138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46"/>
          <p:cNvSpPr txBox="1">
            <a:spLocks noGrp="1"/>
          </p:cNvSpPr>
          <p:nvPr>
            <p:ph type="title"/>
          </p:nvPr>
        </p:nvSpPr>
        <p:spPr>
          <a:xfrm>
            <a:off x="2254125" y="3843513"/>
            <a:ext cx="9111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Venus</a:t>
            </a:r>
            <a:endParaRPr sz="2000">
              <a:solidFill>
                <a:schemeClr val="accent6"/>
              </a:solidFill>
            </a:endParaRPr>
          </a:p>
        </p:txBody>
      </p:sp>
      <p:sp>
        <p:nvSpPr>
          <p:cNvPr id="1202" name="Google Shape;1202;p46"/>
          <p:cNvSpPr txBox="1">
            <a:spLocks noGrp="1"/>
          </p:cNvSpPr>
          <p:nvPr>
            <p:ph type="subTitle" idx="4294967295"/>
          </p:nvPr>
        </p:nvSpPr>
        <p:spPr>
          <a:xfrm>
            <a:off x="1794822" y="4116538"/>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quite hot</a:t>
            </a:r>
            <a:endParaRPr sz="1200">
              <a:solidFill>
                <a:schemeClr val="lt2"/>
              </a:solidFill>
            </a:endParaRPr>
          </a:p>
        </p:txBody>
      </p:sp>
      <p:sp>
        <p:nvSpPr>
          <p:cNvPr id="1203" name="Google Shape;1203;p46"/>
          <p:cNvSpPr txBox="1">
            <a:spLocks noGrp="1"/>
          </p:cNvSpPr>
          <p:nvPr>
            <p:ph type="title"/>
          </p:nvPr>
        </p:nvSpPr>
        <p:spPr>
          <a:xfrm>
            <a:off x="2085526" y="80403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6"/>
                </a:solidFill>
              </a:rPr>
              <a:t>Saturn</a:t>
            </a:r>
            <a:endParaRPr sz="2000" dirty="0">
              <a:solidFill>
                <a:schemeClr val="accent6"/>
              </a:solidFill>
            </a:endParaRPr>
          </a:p>
        </p:txBody>
      </p:sp>
      <p:sp>
        <p:nvSpPr>
          <p:cNvPr id="1204" name="Google Shape;1204;p46"/>
          <p:cNvSpPr txBox="1">
            <a:spLocks noGrp="1"/>
          </p:cNvSpPr>
          <p:nvPr>
            <p:ph type="subTitle" idx="4294967295"/>
          </p:nvPr>
        </p:nvSpPr>
        <p:spPr>
          <a:xfrm>
            <a:off x="1794825" y="1078520"/>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 has several rings</a:t>
            </a:r>
            <a:endParaRPr sz="1200">
              <a:solidFill>
                <a:schemeClr val="lt2"/>
              </a:solidFill>
            </a:endParaRPr>
          </a:p>
        </p:txBody>
      </p:sp>
      <p:sp>
        <p:nvSpPr>
          <p:cNvPr id="1205" name="Google Shape;1205;p46"/>
          <p:cNvSpPr txBox="1">
            <a:spLocks noGrp="1"/>
          </p:cNvSpPr>
          <p:nvPr>
            <p:ph type="title"/>
          </p:nvPr>
        </p:nvSpPr>
        <p:spPr>
          <a:xfrm>
            <a:off x="5760924" y="804036"/>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Mars</a:t>
            </a:r>
            <a:endParaRPr sz="2000">
              <a:solidFill>
                <a:schemeClr val="accent6"/>
              </a:solidFill>
            </a:endParaRPr>
          </a:p>
        </p:txBody>
      </p:sp>
      <p:sp>
        <p:nvSpPr>
          <p:cNvPr id="1206" name="Google Shape;1206;p46"/>
          <p:cNvSpPr txBox="1">
            <a:spLocks noGrp="1"/>
          </p:cNvSpPr>
          <p:nvPr>
            <p:ph type="subTitle" idx="4294967295"/>
          </p:nvPr>
        </p:nvSpPr>
        <p:spPr>
          <a:xfrm>
            <a:off x="5470225" y="1078519"/>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a cold place</a:t>
            </a:r>
            <a:endParaRPr sz="1200">
              <a:solidFill>
                <a:schemeClr val="lt2"/>
              </a:solidFill>
            </a:endParaRPr>
          </a:p>
        </p:txBody>
      </p:sp>
      <p:sp>
        <p:nvSpPr>
          <p:cNvPr id="1208" name="Google Shape;1208;p46"/>
          <p:cNvSpPr txBox="1">
            <a:spLocks noGrp="1"/>
          </p:cNvSpPr>
          <p:nvPr>
            <p:ph type="subTitle" idx="4294967295"/>
          </p:nvPr>
        </p:nvSpPr>
        <p:spPr>
          <a:xfrm>
            <a:off x="711419" y="2092739"/>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mr-IN" sz="2800" dirty="0">
                <a:solidFill>
                  <a:schemeClr val="tx1">
                    <a:lumMod val="50000"/>
                  </a:schemeClr>
                </a:solidFill>
              </a:rPr>
              <a:t>सावकाश</a:t>
            </a:r>
            <a:r>
              <a:rPr lang="en-IN" sz="2800" dirty="0">
                <a:solidFill>
                  <a:schemeClr val="tx1">
                    <a:lumMod val="50000"/>
                  </a:schemeClr>
                </a:solidFill>
              </a:rPr>
              <a:t> </a:t>
            </a:r>
            <a:r>
              <a:rPr lang="mr-IN" sz="2800" dirty="0">
                <a:solidFill>
                  <a:schemeClr val="tx1">
                    <a:lumMod val="50000"/>
                  </a:schemeClr>
                </a:solidFill>
              </a:rPr>
              <a:t>बदल</a:t>
            </a:r>
            <a:endParaRPr sz="2800" dirty="0">
              <a:solidFill>
                <a:schemeClr val="lt2"/>
              </a:solidFill>
            </a:endParaRPr>
          </a:p>
        </p:txBody>
      </p:sp>
      <p:sp>
        <p:nvSpPr>
          <p:cNvPr id="1209" name="Google Shape;1209;p46"/>
          <p:cNvSpPr txBox="1">
            <a:spLocks noGrp="1"/>
          </p:cNvSpPr>
          <p:nvPr>
            <p:ph type="title"/>
          </p:nvPr>
        </p:nvSpPr>
        <p:spPr>
          <a:xfrm>
            <a:off x="5760925" y="384351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Pluto</a:t>
            </a:r>
            <a:endParaRPr sz="2000">
              <a:solidFill>
                <a:schemeClr val="accent6"/>
              </a:solidFill>
            </a:endParaRPr>
          </a:p>
        </p:txBody>
      </p:sp>
      <p:sp>
        <p:nvSpPr>
          <p:cNvPr id="1210" name="Google Shape;1210;p46"/>
          <p:cNvSpPr txBox="1">
            <a:spLocks noGrp="1"/>
          </p:cNvSpPr>
          <p:nvPr>
            <p:ph type="subTitle" idx="4294967295"/>
          </p:nvPr>
        </p:nvSpPr>
        <p:spPr>
          <a:xfrm>
            <a:off x="5470225" y="4118175"/>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a dwarf planet</a:t>
            </a:r>
            <a:endParaRPr sz="1200">
              <a:solidFill>
                <a:schemeClr val="lt2"/>
              </a:solidFill>
            </a:endParaRPr>
          </a:p>
        </p:txBody>
      </p:sp>
      <p:sp>
        <p:nvSpPr>
          <p:cNvPr id="1211" name="Google Shape;1211;p46"/>
          <p:cNvSpPr txBox="1">
            <a:spLocks noGrp="1"/>
          </p:cNvSpPr>
          <p:nvPr>
            <p:ph type="title"/>
          </p:nvPr>
        </p:nvSpPr>
        <p:spPr>
          <a:xfrm>
            <a:off x="3657443" y="2101643"/>
            <a:ext cx="1856100" cy="12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dirty="0"/>
              <a:t>उदाहरण</a:t>
            </a:r>
            <a:endParaRPr dirty="0"/>
          </a:p>
        </p:txBody>
      </p:sp>
      <p:sp>
        <p:nvSpPr>
          <p:cNvPr id="1213" name="Google Shape;1213;p46"/>
          <p:cNvSpPr txBox="1">
            <a:spLocks noGrp="1"/>
          </p:cNvSpPr>
          <p:nvPr>
            <p:ph type="subTitle" idx="4294967295"/>
          </p:nvPr>
        </p:nvSpPr>
        <p:spPr>
          <a:xfrm>
            <a:off x="6611460" y="2382600"/>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mr-IN" sz="2800" dirty="0">
                <a:solidFill>
                  <a:schemeClr val="accent6">
                    <a:lumMod val="10000"/>
                  </a:schemeClr>
                </a:solidFill>
              </a:rPr>
              <a:t>शीघ्र</a:t>
            </a:r>
            <a:r>
              <a:rPr lang="mr-IN" sz="1800" dirty="0"/>
              <a:t> </a:t>
            </a:r>
            <a:r>
              <a:rPr lang="mr-IN" sz="2800" dirty="0">
                <a:solidFill>
                  <a:schemeClr val="accent6">
                    <a:lumMod val="10000"/>
                  </a:schemeClr>
                </a:solidFill>
              </a:rPr>
              <a:t>बदल</a:t>
            </a:r>
            <a:endParaRPr sz="2800" dirty="0">
              <a:solidFill>
                <a:schemeClr val="lt2"/>
              </a:solidFill>
            </a:endParaRPr>
          </a:p>
        </p:txBody>
      </p:sp>
      <p:pic>
        <p:nvPicPr>
          <p:cNvPr id="3" name="Picture 2">
            <a:extLst>
              <a:ext uri="{FF2B5EF4-FFF2-40B4-BE49-F238E27FC236}">
                <a16:creationId xmlns:a16="http://schemas.microsoft.com/office/drawing/2014/main" id="{AE487A6E-8ED2-46D5-A636-1627CEFC63E7}"/>
              </a:ext>
            </a:extLst>
          </p:cNvPr>
          <p:cNvPicPr>
            <a:picLocks noChangeAspect="1"/>
          </p:cNvPicPr>
          <p:nvPr/>
        </p:nvPicPr>
        <p:blipFill>
          <a:blip r:embed="rId3"/>
          <a:stretch>
            <a:fillRect/>
          </a:stretch>
        </p:blipFill>
        <p:spPr>
          <a:xfrm>
            <a:off x="5470225" y="3380529"/>
            <a:ext cx="2295525" cy="1647825"/>
          </a:xfrm>
          <a:prstGeom prst="rect">
            <a:avLst/>
          </a:prstGeom>
        </p:spPr>
      </p:pic>
      <p:pic>
        <p:nvPicPr>
          <p:cNvPr id="5" name="Picture 4">
            <a:extLst>
              <a:ext uri="{FF2B5EF4-FFF2-40B4-BE49-F238E27FC236}">
                <a16:creationId xmlns:a16="http://schemas.microsoft.com/office/drawing/2014/main" id="{66999E49-A5F2-40B7-9A04-73E4FC076D36}"/>
              </a:ext>
            </a:extLst>
          </p:cNvPr>
          <p:cNvPicPr>
            <a:picLocks noChangeAspect="1"/>
          </p:cNvPicPr>
          <p:nvPr/>
        </p:nvPicPr>
        <p:blipFill>
          <a:blip r:embed="rId4"/>
          <a:stretch>
            <a:fillRect/>
          </a:stretch>
        </p:blipFill>
        <p:spPr>
          <a:xfrm>
            <a:off x="5470225" y="399989"/>
            <a:ext cx="2288516" cy="1434502"/>
          </a:xfrm>
          <a:prstGeom prst="rect">
            <a:avLst/>
          </a:prstGeom>
        </p:spPr>
      </p:pic>
      <p:pic>
        <p:nvPicPr>
          <p:cNvPr id="11" name="Picture 10">
            <a:extLst>
              <a:ext uri="{FF2B5EF4-FFF2-40B4-BE49-F238E27FC236}">
                <a16:creationId xmlns:a16="http://schemas.microsoft.com/office/drawing/2014/main" id="{B888E853-6993-4BE9-819E-1A23BE5B8872}"/>
              </a:ext>
            </a:extLst>
          </p:cNvPr>
          <p:cNvPicPr>
            <a:picLocks noChangeAspect="1"/>
          </p:cNvPicPr>
          <p:nvPr/>
        </p:nvPicPr>
        <p:blipFill>
          <a:blip r:embed="rId5"/>
          <a:stretch>
            <a:fillRect/>
          </a:stretch>
        </p:blipFill>
        <p:spPr>
          <a:xfrm>
            <a:off x="1445426" y="298572"/>
            <a:ext cx="2283044" cy="1471795"/>
          </a:xfrm>
          <a:prstGeom prst="rect">
            <a:avLst/>
          </a:prstGeom>
        </p:spPr>
      </p:pic>
      <p:pic>
        <p:nvPicPr>
          <p:cNvPr id="13" name="Picture 12">
            <a:extLst>
              <a:ext uri="{FF2B5EF4-FFF2-40B4-BE49-F238E27FC236}">
                <a16:creationId xmlns:a16="http://schemas.microsoft.com/office/drawing/2014/main" id="{7C54E30E-C00B-474E-898D-CC5386B6C62E}"/>
              </a:ext>
            </a:extLst>
          </p:cNvPr>
          <p:cNvPicPr>
            <a:picLocks noChangeAspect="1"/>
          </p:cNvPicPr>
          <p:nvPr/>
        </p:nvPicPr>
        <p:blipFill>
          <a:blip r:embed="rId6"/>
          <a:stretch>
            <a:fillRect/>
          </a:stretch>
        </p:blipFill>
        <p:spPr>
          <a:xfrm>
            <a:off x="1326976" y="3412173"/>
            <a:ext cx="2392382" cy="1518945"/>
          </a:xfrm>
          <a:prstGeom prst="rect">
            <a:avLst/>
          </a:prstGeom>
        </p:spPr>
      </p:pic>
    </p:spTree>
    <p:extLst>
      <p:ext uri="{BB962C8B-B14F-4D97-AF65-F5344CB8AC3E}">
        <p14:creationId xmlns:p14="http://schemas.microsoft.com/office/powerpoint/2010/main" val="11686304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86"/>
        <p:cNvGrpSpPr/>
        <p:nvPr/>
      </p:nvGrpSpPr>
      <p:grpSpPr>
        <a:xfrm>
          <a:off x="0" y="0"/>
          <a:ext cx="0" cy="0"/>
          <a:chOff x="0" y="0"/>
          <a:chExt cx="0" cy="0"/>
        </a:xfrm>
      </p:grpSpPr>
      <p:sp>
        <p:nvSpPr>
          <p:cNvPr id="387" name="Google Shape;387;p28"/>
          <p:cNvSpPr txBox="1">
            <a:spLocks noGrp="1"/>
          </p:cNvSpPr>
          <p:nvPr>
            <p:ph type="ctrTitle"/>
          </p:nvPr>
        </p:nvSpPr>
        <p:spPr>
          <a:xfrm>
            <a:off x="1643700" y="1031195"/>
            <a:ext cx="5935800" cy="1507800"/>
          </a:xfrm>
          <a:prstGeom prst="rect">
            <a:avLst/>
          </a:prstGeom>
        </p:spPr>
        <p:txBody>
          <a:bodyPr spcFirstLastPara="1" wrap="square" lIns="91425" tIns="91425" rIns="91425" bIns="91425" anchor="ctr" anchorCtr="0">
            <a:noAutofit/>
          </a:bodyPr>
          <a:lstStyle/>
          <a:p>
            <a:pPr marL="0" lvl="0" indent="9144" algn="ctr" rtl="0">
              <a:spcBef>
                <a:spcPts val="0"/>
              </a:spcBef>
              <a:spcAft>
                <a:spcPts val="0"/>
              </a:spcAft>
              <a:buNone/>
            </a:pPr>
            <a:r>
              <a:rPr lang="mr-IN" sz="4800" dirty="0">
                <a:solidFill>
                  <a:srgbClr val="002060"/>
                </a:solidFill>
              </a:rPr>
              <a:t>बदल : भौतिक व रासायनिक</a:t>
            </a:r>
            <a:endParaRPr sz="4800" dirty="0">
              <a:solidFill>
                <a:srgbClr val="002060"/>
              </a:solidFill>
            </a:endParaRPr>
          </a:p>
        </p:txBody>
      </p:sp>
      <p:grpSp>
        <p:nvGrpSpPr>
          <p:cNvPr id="389" name="Google Shape;389;p28"/>
          <p:cNvGrpSpPr/>
          <p:nvPr/>
        </p:nvGrpSpPr>
        <p:grpSpPr>
          <a:xfrm>
            <a:off x="-334166" y="1785095"/>
            <a:ext cx="9538012" cy="3520333"/>
            <a:chOff x="-216332" y="1993513"/>
            <a:chExt cx="9538012" cy="3520333"/>
          </a:xfrm>
        </p:grpSpPr>
        <p:sp>
          <p:nvSpPr>
            <p:cNvPr id="390" name="Google Shape;390;p28"/>
            <p:cNvSpPr/>
            <p:nvPr/>
          </p:nvSpPr>
          <p:spPr>
            <a:xfrm>
              <a:off x="7705336" y="2727393"/>
              <a:ext cx="141656" cy="132036"/>
            </a:xfrm>
            <a:custGeom>
              <a:avLst/>
              <a:gdLst/>
              <a:ahLst/>
              <a:cxnLst/>
              <a:rect l="l" t="t" r="r" b="b"/>
              <a:pathLst>
                <a:path w="4403" h="4104" extrusionOk="0">
                  <a:moveTo>
                    <a:pt x="3516" y="2033"/>
                  </a:moveTo>
                  <a:cubicBezTo>
                    <a:pt x="3564" y="2033"/>
                    <a:pt x="3611" y="2065"/>
                    <a:pt x="3611" y="2128"/>
                  </a:cubicBezTo>
                  <a:cubicBezTo>
                    <a:pt x="3611" y="2649"/>
                    <a:pt x="3109" y="3090"/>
                    <a:pt x="2587" y="3090"/>
                  </a:cubicBezTo>
                  <a:cubicBezTo>
                    <a:pt x="2538" y="3090"/>
                    <a:pt x="2489" y="3086"/>
                    <a:pt x="2439" y="3078"/>
                  </a:cubicBezTo>
                  <a:cubicBezTo>
                    <a:pt x="2216" y="3022"/>
                    <a:pt x="2263" y="2745"/>
                    <a:pt x="2429" y="2745"/>
                  </a:cubicBezTo>
                  <a:cubicBezTo>
                    <a:pt x="2452" y="2745"/>
                    <a:pt x="2476" y="2750"/>
                    <a:pt x="2503" y="2761"/>
                  </a:cubicBezTo>
                  <a:cubicBezTo>
                    <a:pt x="2544" y="2767"/>
                    <a:pt x="2585" y="2770"/>
                    <a:pt x="2626" y="2770"/>
                  </a:cubicBezTo>
                  <a:cubicBezTo>
                    <a:pt x="3020" y="2770"/>
                    <a:pt x="3364" y="2501"/>
                    <a:pt x="3421" y="2128"/>
                  </a:cubicBezTo>
                  <a:cubicBezTo>
                    <a:pt x="3421" y="2065"/>
                    <a:pt x="3469" y="2033"/>
                    <a:pt x="3516" y="2033"/>
                  </a:cubicBezTo>
                  <a:close/>
                  <a:moveTo>
                    <a:pt x="2059" y="0"/>
                  </a:moveTo>
                  <a:cubicBezTo>
                    <a:pt x="1848" y="0"/>
                    <a:pt x="1634" y="42"/>
                    <a:pt x="1426" y="133"/>
                  </a:cubicBezTo>
                  <a:cubicBezTo>
                    <a:pt x="1426" y="165"/>
                    <a:pt x="1394" y="228"/>
                    <a:pt x="1394" y="260"/>
                  </a:cubicBezTo>
                  <a:cubicBezTo>
                    <a:pt x="1350" y="369"/>
                    <a:pt x="1261" y="403"/>
                    <a:pt x="1169" y="403"/>
                  </a:cubicBezTo>
                  <a:cubicBezTo>
                    <a:pt x="1127" y="403"/>
                    <a:pt x="1085" y="396"/>
                    <a:pt x="1046" y="386"/>
                  </a:cubicBezTo>
                  <a:cubicBezTo>
                    <a:pt x="222" y="1020"/>
                    <a:pt x="1" y="2286"/>
                    <a:pt x="603" y="3141"/>
                  </a:cubicBezTo>
                  <a:cubicBezTo>
                    <a:pt x="1021" y="3700"/>
                    <a:pt x="1730" y="4104"/>
                    <a:pt x="2416" y="4104"/>
                  </a:cubicBezTo>
                  <a:cubicBezTo>
                    <a:pt x="2664" y="4104"/>
                    <a:pt x="2909" y="4051"/>
                    <a:pt x="3136" y="3933"/>
                  </a:cubicBezTo>
                  <a:cubicBezTo>
                    <a:pt x="4054" y="3458"/>
                    <a:pt x="4403" y="2350"/>
                    <a:pt x="4054" y="1431"/>
                  </a:cubicBezTo>
                  <a:cubicBezTo>
                    <a:pt x="4023" y="1431"/>
                    <a:pt x="3928" y="1431"/>
                    <a:pt x="3896" y="1400"/>
                  </a:cubicBezTo>
                  <a:cubicBezTo>
                    <a:pt x="3645" y="620"/>
                    <a:pt x="2874" y="0"/>
                    <a:pt x="2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8453179" y="2749045"/>
              <a:ext cx="158996" cy="143071"/>
            </a:xfrm>
            <a:custGeom>
              <a:avLst/>
              <a:gdLst/>
              <a:ahLst/>
              <a:cxnLst/>
              <a:rect l="l" t="t" r="r" b="b"/>
              <a:pathLst>
                <a:path w="4942" h="4447" extrusionOk="0">
                  <a:moveTo>
                    <a:pt x="2715" y="430"/>
                  </a:moveTo>
                  <a:cubicBezTo>
                    <a:pt x="3217" y="430"/>
                    <a:pt x="3732" y="706"/>
                    <a:pt x="3928" y="1170"/>
                  </a:cubicBezTo>
                  <a:cubicBezTo>
                    <a:pt x="3971" y="1299"/>
                    <a:pt x="3882" y="1414"/>
                    <a:pt x="3781" y="1414"/>
                  </a:cubicBezTo>
                  <a:cubicBezTo>
                    <a:pt x="3733" y="1414"/>
                    <a:pt x="3683" y="1389"/>
                    <a:pt x="3643" y="1328"/>
                  </a:cubicBezTo>
                  <a:cubicBezTo>
                    <a:pt x="3377" y="957"/>
                    <a:pt x="3023" y="696"/>
                    <a:pt x="2598" y="696"/>
                  </a:cubicBezTo>
                  <a:cubicBezTo>
                    <a:pt x="2516" y="696"/>
                    <a:pt x="2432" y="706"/>
                    <a:pt x="2344" y="727"/>
                  </a:cubicBezTo>
                  <a:cubicBezTo>
                    <a:pt x="2336" y="729"/>
                    <a:pt x="2328" y="730"/>
                    <a:pt x="2320" y="730"/>
                  </a:cubicBezTo>
                  <a:cubicBezTo>
                    <a:pt x="2210" y="730"/>
                    <a:pt x="2163" y="535"/>
                    <a:pt x="2281" y="505"/>
                  </a:cubicBezTo>
                  <a:cubicBezTo>
                    <a:pt x="2419" y="454"/>
                    <a:pt x="2566" y="430"/>
                    <a:pt x="2715" y="430"/>
                  </a:cubicBezTo>
                  <a:close/>
                  <a:moveTo>
                    <a:pt x="2647" y="0"/>
                  </a:moveTo>
                  <a:cubicBezTo>
                    <a:pt x="2183" y="0"/>
                    <a:pt x="1707" y="144"/>
                    <a:pt x="1268" y="442"/>
                  </a:cubicBezTo>
                  <a:cubicBezTo>
                    <a:pt x="318" y="1138"/>
                    <a:pt x="1" y="2310"/>
                    <a:pt x="634" y="3292"/>
                  </a:cubicBezTo>
                  <a:cubicBezTo>
                    <a:pt x="1060" y="3964"/>
                    <a:pt x="1851" y="4446"/>
                    <a:pt x="2647" y="4446"/>
                  </a:cubicBezTo>
                  <a:cubicBezTo>
                    <a:pt x="2976" y="4446"/>
                    <a:pt x="3306" y="4364"/>
                    <a:pt x="3611" y="4179"/>
                  </a:cubicBezTo>
                  <a:cubicBezTo>
                    <a:pt x="4751" y="3450"/>
                    <a:pt x="4941" y="2025"/>
                    <a:pt x="4435" y="885"/>
                  </a:cubicBezTo>
                  <a:cubicBezTo>
                    <a:pt x="3966" y="304"/>
                    <a:pt x="3320"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8076893" y="2491957"/>
              <a:ext cx="166461" cy="138181"/>
            </a:xfrm>
            <a:custGeom>
              <a:avLst/>
              <a:gdLst/>
              <a:ahLst/>
              <a:cxnLst/>
              <a:rect l="l" t="t" r="r" b="b"/>
              <a:pathLst>
                <a:path w="5174" h="4295" extrusionOk="0">
                  <a:moveTo>
                    <a:pt x="3495" y="952"/>
                  </a:moveTo>
                  <a:cubicBezTo>
                    <a:pt x="3528" y="952"/>
                    <a:pt x="3563" y="963"/>
                    <a:pt x="3590" y="990"/>
                  </a:cubicBezTo>
                  <a:cubicBezTo>
                    <a:pt x="4033" y="1624"/>
                    <a:pt x="3653" y="2542"/>
                    <a:pt x="2956" y="2827"/>
                  </a:cubicBezTo>
                  <a:cubicBezTo>
                    <a:pt x="2941" y="2832"/>
                    <a:pt x="2925" y="2835"/>
                    <a:pt x="2911" y="2835"/>
                  </a:cubicBezTo>
                  <a:cubicBezTo>
                    <a:pt x="2748" y="2835"/>
                    <a:pt x="2658" y="2537"/>
                    <a:pt x="2861" y="2479"/>
                  </a:cubicBezTo>
                  <a:cubicBezTo>
                    <a:pt x="3431" y="2321"/>
                    <a:pt x="3653" y="1592"/>
                    <a:pt x="3400" y="1117"/>
                  </a:cubicBezTo>
                  <a:cubicBezTo>
                    <a:pt x="3332" y="1026"/>
                    <a:pt x="3410" y="952"/>
                    <a:pt x="3495" y="952"/>
                  </a:cubicBezTo>
                  <a:close/>
                  <a:moveTo>
                    <a:pt x="2334" y="1"/>
                  </a:moveTo>
                  <a:cubicBezTo>
                    <a:pt x="2267" y="1"/>
                    <a:pt x="2200" y="3"/>
                    <a:pt x="2133" y="9"/>
                  </a:cubicBezTo>
                  <a:cubicBezTo>
                    <a:pt x="1088" y="135"/>
                    <a:pt x="264" y="1022"/>
                    <a:pt x="138" y="2067"/>
                  </a:cubicBezTo>
                  <a:cubicBezTo>
                    <a:pt x="0" y="3276"/>
                    <a:pt x="1007" y="4295"/>
                    <a:pt x="2145" y="4295"/>
                  </a:cubicBezTo>
                  <a:cubicBezTo>
                    <a:pt x="2319" y="4295"/>
                    <a:pt x="2495" y="4271"/>
                    <a:pt x="2671" y="4221"/>
                  </a:cubicBezTo>
                  <a:cubicBezTo>
                    <a:pt x="3716" y="3936"/>
                    <a:pt x="5173" y="2067"/>
                    <a:pt x="4191" y="1117"/>
                  </a:cubicBezTo>
                  <a:cubicBezTo>
                    <a:pt x="4033" y="990"/>
                    <a:pt x="4096" y="832"/>
                    <a:pt x="4223" y="737"/>
                  </a:cubicBezTo>
                  <a:cubicBezTo>
                    <a:pt x="3673" y="303"/>
                    <a:pt x="3043" y="1"/>
                    <a:pt x="2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8055820" y="2477511"/>
              <a:ext cx="192617" cy="167651"/>
            </a:xfrm>
            <a:custGeom>
              <a:avLst/>
              <a:gdLst/>
              <a:ahLst/>
              <a:cxnLst/>
              <a:rect l="l" t="t" r="r" b="b"/>
              <a:pathLst>
                <a:path w="5987" h="5211" extrusionOk="0">
                  <a:moveTo>
                    <a:pt x="3010" y="584"/>
                  </a:moveTo>
                  <a:cubicBezTo>
                    <a:pt x="3580" y="584"/>
                    <a:pt x="4150" y="774"/>
                    <a:pt x="4688" y="1218"/>
                  </a:cubicBezTo>
                  <a:cubicBezTo>
                    <a:pt x="4625" y="1249"/>
                    <a:pt x="4625" y="1344"/>
                    <a:pt x="4593" y="1376"/>
                  </a:cubicBezTo>
                  <a:cubicBezTo>
                    <a:pt x="4593" y="1439"/>
                    <a:pt x="4625" y="1566"/>
                    <a:pt x="4720" y="1598"/>
                  </a:cubicBezTo>
                  <a:cubicBezTo>
                    <a:pt x="5005" y="1883"/>
                    <a:pt x="5068" y="2231"/>
                    <a:pt x="5005" y="2675"/>
                  </a:cubicBezTo>
                  <a:cubicBezTo>
                    <a:pt x="4783" y="3498"/>
                    <a:pt x="3896" y="4385"/>
                    <a:pt x="3295" y="4543"/>
                  </a:cubicBezTo>
                  <a:cubicBezTo>
                    <a:pt x="3121" y="4598"/>
                    <a:pt x="2946" y="4623"/>
                    <a:pt x="2771" y="4623"/>
                  </a:cubicBezTo>
                  <a:cubicBezTo>
                    <a:pt x="2339" y="4623"/>
                    <a:pt x="1914" y="4465"/>
                    <a:pt x="1553" y="4195"/>
                  </a:cubicBezTo>
                  <a:cubicBezTo>
                    <a:pt x="1078" y="3783"/>
                    <a:pt x="793" y="3150"/>
                    <a:pt x="888" y="2548"/>
                  </a:cubicBezTo>
                  <a:cubicBezTo>
                    <a:pt x="983" y="1534"/>
                    <a:pt x="1774" y="711"/>
                    <a:pt x="2788" y="584"/>
                  </a:cubicBezTo>
                  <a:close/>
                  <a:moveTo>
                    <a:pt x="3036" y="1"/>
                  </a:moveTo>
                  <a:cubicBezTo>
                    <a:pt x="2661" y="1"/>
                    <a:pt x="2285" y="76"/>
                    <a:pt x="1933" y="236"/>
                  </a:cubicBezTo>
                  <a:cubicBezTo>
                    <a:pt x="729" y="774"/>
                    <a:pt x="1" y="2326"/>
                    <a:pt x="476" y="3625"/>
                  </a:cubicBezTo>
                  <a:cubicBezTo>
                    <a:pt x="837" y="4594"/>
                    <a:pt x="1872" y="5211"/>
                    <a:pt x="2885" y="5211"/>
                  </a:cubicBezTo>
                  <a:cubicBezTo>
                    <a:pt x="3294" y="5211"/>
                    <a:pt x="3699" y="5110"/>
                    <a:pt x="4055" y="4891"/>
                  </a:cubicBezTo>
                  <a:cubicBezTo>
                    <a:pt x="4910" y="4353"/>
                    <a:pt x="5986" y="2928"/>
                    <a:pt x="5575" y="1851"/>
                  </a:cubicBezTo>
                  <a:cubicBezTo>
                    <a:pt x="5638" y="1851"/>
                    <a:pt x="5670" y="1756"/>
                    <a:pt x="5670" y="1724"/>
                  </a:cubicBezTo>
                  <a:cubicBezTo>
                    <a:pt x="5244" y="659"/>
                    <a:pt x="4145" y="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8160766" y="2518885"/>
              <a:ext cx="42822" cy="66082"/>
            </a:xfrm>
            <a:custGeom>
              <a:avLst/>
              <a:gdLst/>
              <a:ahLst/>
              <a:cxnLst/>
              <a:rect l="l" t="t" r="r" b="b"/>
              <a:pathLst>
                <a:path w="1331" h="2054" extrusionOk="0">
                  <a:moveTo>
                    <a:pt x="861" y="1"/>
                  </a:moveTo>
                  <a:cubicBezTo>
                    <a:pt x="835" y="1"/>
                    <a:pt x="811" y="8"/>
                    <a:pt x="793" y="27"/>
                  </a:cubicBezTo>
                  <a:cubicBezTo>
                    <a:pt x="666" y="90"/>
                    <a:pt x="666" y="217"/>
                    <a:pt x="698" y="280"/>
                  </a:cubicBezTo>
                  <a:cubicBezTo>
                    <a:pt x="824" y="470"/>
                    <a:pt x="824" y="755"/>
                    <a:pt x="729" y="1040"/>
                  </a:cubicBezTo>
                  <a:cubicBezTo>
                    <a:pt x="666" y="1262"/>
                    <a:pt x="476" y="1420"/>
                    <a:pt x="223" y="1515"/>
                  </a:cubicBezTo>
                  <a:cubicBezTo>
                    <a:pt x="96" y="1547"/>
                    <a:pt x="64" y="1642"/>
                    <a:pt x="33" y="1705"/>
                  </a:cubicBezTo>
                  <a:cubicBezTo>
                    <a:pt x="1" y="1832"/>
                    <a:pt x="33" y="1959"/>
                    <a:pt x="96" y="1990"/>
                  </a:cubicBezTo>
                  <a:cubicBezTo>
                    <a:pt x="159" y="2022"/>
                    <a:pt x="223" y="2054"/>
                    <a:pt x="254" y="2054"/>
                  </a:cubicBezTo>
                  <a:lnTo>
                    <a:pt x="349" y="2054"/>
                  </a:lnTo>
                  <a:cubicBezTo>
                    <a:pt x="729" y="1895"/>
                    <a:pt x="1046" y="1579"/>
                    <a:pt x="1173" y="1198"/>
                  </a:cubicBezTo>
                  <a:cubicBezTo>
                    <a:pt x="1331" y="787"/>
                    <a:pt x="1299" y="407"/>
                    <a:pt x="1046" y="90"/>
                  </a:cubicBezTo>
                  <a:cubicBezTo>
                    <a:pt x="1001" y="45"/>
                    <a:pt x="925" y="1"/>
                    <a:pt x="8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8095585" y="2008247"/>
              <a:ext cx="189528" cy="170418"/>
            </a:xfrm>
            <a:custGeom>
              <a:avLst/>
              <a:gdLst/>
              <a:ahLst/>
              <a:cxnLst/>
              <a:rect l="l" t="t" r="r" b="b"/>
              <a:pathLst>
                <a:path w="5891" h="5297" extrusionOk="0">
                  <a:moveTo>
                    <a:pt x="4361" y="1221"/>
                  </a:moveTo>
                  <a:cubicBezTo>
                    <a:pt x="4395" y="1221"/>
                    <a:pt x="4432" y="1235"/>
                    <a:pt x="4465" y="1268"/>
                  </a:cubicBezTo>
                  <a:cubicBezTo>
                    <a:pt x="5099" y="1996"/>
                    <a:pt x="5067" y="3358"/>
                    <a:pt x="4149" y="3896"/>
                  </a:cubicBezTo>
                  <a:cubicBezTo>
                    <a:pt x="4122" y="3912"/>
                    <a:pt x="4095" y="3919"/>
                    <a:pt x="4069" y="3919"/>
                  </a:cubicBezTo>
                  <a:cubicBezTo>
                    <a:pt x="3937" y="3919"/>
                    <a:pt x="3827" y="3743"/>
                    <a:pt x="3959" y="3611"/>
                  </a:cubicBezTo>
                  <a:cubicBezTo>
                    <a:pt x="4592" y="3010"/>
                    <a:pt x="4814" y="2154"/>
                    <a:pt x="4275" y="1426"/>
                  </a:cubicBezTo>
                  <a:cubicBezTo>
                    <a:pt x="4182" y="1332"/>
                    <a:pt x="4261" y="1221"/>
                    <a:pt x="4361" y="1221"/>
                  </a:cubicBezTo>
                  <a:close/>
                  <a:moveTo>
                    <a:pt x="4022" y="1"/>
                  </a:moveTo>
                  <a:cubicBezTo>
                    <a:pt x="3998" y="72"/>
                    <a:pt x="3939" y="108"/>
                    <a:pt x="3884" y="108"/>
                  </a:cubicBezTo>
                  <a:cubicBezTo>
                    <a:pt x="3866" y="108"/>
                    <a:pt x="3848" y="104"/>
                    <a:pt x="3832" y="96"/>
                  </a:cubicBezTo>
                  <a:cubicBezTo>
                    <a:pt x="3600" y="44"/>
                    <a:pt x="3361" y="19"/>
                    <a:pt x="3122" y="19"/>
                  </a:cubicBezTo>
                  <a:cubicBezTo>
                    <a:pt x="1894" y="19"/>
                    <a:pt x="666" y="692"/>
                    <a:pt x="348" y="1964"/>
                  </a:cubicBezTo>
                  <a:cubicBezTo>
                    <a:pt x="0" y="3295"/>
                    <a:pt x="855" y="4878"/>
                    <a:pt x="2249" y="5226"/>
                  </a:cubicBezTo>
                  <a:cubicBezTo>
                    <a:pt x="2438" y="5274"/>
                    <a:pt x="2632" y="5296"/>
                    <a:pt x="2828" y="5296"/>
                  </a:cubicBezTo>
                  <a:cubicBezTo>
                    <a:pt x="3944" y="5296"/>
                    <a:pt x="5097" y="4562"/>
                    <a:pt x="5447" y="3485"/>
                  </a:cubicBezTo>
                  <a:cubicBezTo>
                    <a:pt x="5890" y="2186"/>
                    <a:pt x="5194" y="793"/>
                    <a:pt x="4085" y="96"/>
                  </a:cubicBezTo>
                  <a:cubicBezTo>
                    <a:pt x="4085" y="64"/>
                    <a:pt x="4022" y="64"/>
                    <a:pt x="4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8522478" y="2760048"/>
              <a:ext cx="63187" cy="37867"/>
            </a:xfrm>
            <a:custGeom>
              <a:avLst/>
              <a:gdLst/>
              <a:ahLst/>
              <a:cxnLst/>
              <a:rect l="l" t="t" r="r" b="b"/>
              <a:pathLst>
                <a:path w="1964" h="1177" extrusionOk="0">
                  <a:moveTo>
                    <a:pt x="569" y="1"/>
                  </a:moveTo>
                  <a:cubicBezTo>
                    <a:pt x="428" y="1"/>
                    <a:pt x="289" y="22"/>
                    <a:pt x="159" y="68"/>
                  </a:cubicBezTo>
                  <a:cubicBezTo>
                    <a:pt x="32" y="100"/>
                    <a:pt x="0" y="226"/>
                    <a:pt x="0" y="353"/>
                  </a:cubicBezTo>
                  <a:cubicBezTo>
                    <a:pt x="0" y="480"/>
                    <a:pt x="95" y="511"/>
                    <a:pt x="222" y="511"/>
                  </a:cubicBezTo>
                  <a:cubicBezTo>
                    <a:pt x="296" y="501"/>
                    <a:pt x="370" y="496"/>
                    <a:pt x="442" y="496"/>
                  </a:cubicBezTo>
                  <a:cubicBezTo>
                    <a:pt x="832" y="496"/>
                    <a:pt x="1185" y="649"/>
                    <a:pt x="1425" y="1050"/>
                  </a:cubicBezTo>
                  <a:cubicBezTo>
                    <a:pt x="1457" y="1145"/>
                    <a:pt x="1521" y="1176"/>
                    <a:pt x="1647" y="1176"/>
                  </a:cubicBezTo>
                  <a:cubicBezTo>
                    <a:pt x="1679" y="1176"/>
                    <a:pt x="1742" y="1176"/>
                    <a:pt x="1774" y="1145"/>
                  </a:cubicBezTo>
                  <a:cubicBezTo>
                    <a:pt x="1901" y="1113"/>
                    <a:pt x="1964" y="955"/>
                    <a:pt x="1901" y="796"/>
                  </a:cubicBezTo>
                  <a:cubicBezTo>
                    <a:pt x="1674" y="319"/>
                    <a:pt x="1109"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7775632" y="2788713"/>
              <a:ext cx="49964" cy="42822"/>
            </a:xfrm>
            <a:custGeom>
              <a:avLst/>
              <a:gdLst/>
              <a:ahLst/>
              <a:cxnLst/>
              <a:rect l="l" t="t" r="r" b="b"/>
              <a:pathLst>
                <a:path w="1553" h="1331" extrusionOk="0">
                  <a:moveTo>
                    <a:pt x="1363" y="0"/>
                  </a:moveTo>
                  <a:cubicBezTo>
                    <a:pt x="1236" y="0"/>
                    <a:pt x="1141" y="64"/>
                    <a:pt x="1109" y="222"/>
                  </a:cubicBezTo>
                  <a:cubicBezTo>
                    <a:pt x="1078" y="380"/>
                    <a:pt x="983" y="539"/>
                    <a:pt x="856" y="634"/>
                  </a:cubicBezTo>
                  <a:cubicBezTo>
                    <a:pt x="759" y="730"/>
                    <a:pt x="607" y="772"/>
                    <a:pt x="470" y="772"/>
                  </a:cubicBezTo>
                  <a:cubicBezTo>
                    <a:pt x="428" y="772"/>
                    <a:pt x="387" y="768"/>
                    <a:pt x="349" y="760"/>
                  </a:cubicBezTo>
                  <a:cubicBezTo>
                    <a:pt x="333" y="752"/>
                    <a:pt x="314" y="749"/>
                    <a:pt x="291" y="749"/>
                  </a:cubicBezTo>
                  <a:cubicBezTo>
                    <a:pt x="225" y="749"/>
                    <a:pt x="136" y="784"/>
                    <a:pt x="64" y="855"/>
                  </a:cubicBezTo>
                  <a:cubicBezTo>
                    <a:pt x="1" y="919"/>
                    <a:pt x="1" y="1045"/>
                    <a:pt x="1" y="1109"/>
                  </a:cubicBezTo>
                  <a:cubicBezTo>
                    <a:pt x="33" y="1204"/>
                    <a:pt x="128" y="1267"/>
                    <a:pt x="191" y="1267"/>
                  </a:cubicBezTo>
                  <a:cubicBezTo>
                    <a:pt x="286" y="1267"/>
                    <a:pt x="349" y="1330"/>
                    <a:pt x="381" y="1330"/>
                  </a:cubicBezTo>
                  <a:cubicBezTo>
                    <a:pt x="634" y="1330"/>
                    <a:pt x="856" y="1235"/>
                    <a:pt x="1078" y="1077"/>
                  </a:cubicBezTo>
                  <a:cubicBezTo>
                    <a:pt x="1331" y="887"/>
                    <a:pt x="1521" y="570"/>
                    <a:pt x="1521" y="254"/>
                  </a:cubicBezTo>
                  <a:cubicBezTo>
                    <a:pt x="1553" y="95"/>
                    <a:pt x="1458" y="0"/>
                    <a:pt x="1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7686997" y="1993513"/>
              <a:ext cx="950633" cy="1067998"/>
            </a:xfrm>
            <a:custGeom>
              <a:avLst/>
              <a:gdLst/>
              <a:ahLst/>
              <a:cxnLst/>
              <a:rect l="l" t="t" r="r" b="b"/>
              <a:pathLst>
                <a:path w="29548" h="33196" extrusionOk="0">
                  <a:moveTo>
                    <a:pt x="15772" y="554"/>
                  </a:moveTo>
                  <a:cubicBezTo>
                    <a:pt x="16025" y="554"/>
                    <a:pt x="16247" y="586"/>
                    <a:pt x="16500" y="617"/>
                  </a:cubicBezTo>
                  <a:cubicBezTo>
                    <a:pt x="16564" y="617"/>
                    <a:pt x="16659" y="617"/>
                    <a:pt x="16690" y="586"/>
                  </a:cubicBezTo>
                  <a:cubicBezTo>
                    <a:pt x="17672" y="1219"/>
                    <a:pt x="18464" y="2549"/>
                    <a:pt x="18052" y="3879"/>
                  </a:cubicBezTo>
                  <a:cubicBezTo>
                    <a:pt x="17704" y="4897"/>
                    <a:pt x="16630" y="5598"/>
                    <a:pt x="15541" y="5598"/>
                  </a:cubicBezTo>
                  <a:cubicBezTo>
                    <a:pt x="15343" y="5598"/>
                    <a:pt x="15144" y="5575"/>
                    <a:pt x="14949" y="5526"/>
                  </a:cubicBezTo>
                  <a:cubicBezTo>
                    <a:pt x="14347" y="5368"/>
                    <a:pt x="13808" y="4924"/>
                    <a:pt x="13428" y="4354"/>
                  </a:cubicBezTo>
                  <a:cubicBezTo>
                    <a:pt x="13080" y="3784"/>
                    <a:pt x="12985" y="3024"/>
                    <a:pt x="13143" y="2391"/>
                  </a:cubicBezTo>
                  <a:cubicBezTo>
                    <a:pt x="13460" y="1187"/>
                    <a:pt x="14632" y="554"/>
                    <a:pt x="15772" y="554"/>
                  </a:cubicBezTo>
                  <a:close/>
                  <a:moveTo>
                    <a:pt x="18369" y="4703"/>
                  </a:moveTo>
                  <a:cubicBezTo>
                    <a:pt x="18907" y="6413"/>
                    <a:pt x="19382" y="8091"/>
                    <a:pt x="19699" y="9833"/>
                  </a:cubicBezTo>
                  <a:cubicBezTo>
                    <a:pt x="19541" y="9896"/>
                    <a:pt x="19382" y="9896"/>
                    <a:pt x="19224" y="9928"/>
                  </a:cubicBezTo>
                  <a:cubicBezTo>
                    <a:pt x="17640" y="10245"/>
                    <a:pt x="16025" y="10751"/>
                    <a:pt x="14505" y="11385"/>
                  </a:cubicBezTo>
                  <a:cubicBezTo>
                    <a:pt x="13492" y="10910"/>
                    <a:pt x="12193" y="10371"/>
                    <a:pt x="10768" y="9960"/>
                  </a:cubicBezTo>
                  <a:cubicBezTo>
                    <a:pt x="11307" y="8155"/>
                    <a:pt x="12067" y="6413"/>
                    <a:pt x="12985" y="4703"/>
                  </a:cubicBezTo>
                  <a:cubicBezTo>
                    <a:pt x="13365" y="5368"/>
                    <a:pt x="13967" y="5874"/>
                    <a:pt x="14727" y="6128"/>
                  </a:cubicBezTo>
                  <a:cubicBezTo>
                    <a:pt x="14988" y="6202"/>
                    <a:pt x="15258" y="6238"/>
                    <a:pt x="15529" y="6238"/>
                  </a:cubicBezTo>
                  <a:cubicBezTo>
                    <a:pt x="16636" y="6238"/>
                    <a:pt x="17758" y="5644"/>
                    <a:pt x="18369" y="4703"/>
                  </a:cubicBezTo>
                  <a:close/>
                  <a:moveTo>
                    <a:pt x="10547" y="10466"/>
                  </a:moveTo>
                  <a:cubicBezTo>
                    <a:pt x="11655" y="10815"/>
                    <a:pt x="12732" y="11226"/>
                    <a:pt x="13777" y="11701"/>
                  </a:cubicBezTo>
                  <a:cubicBezTo>
                    <a:pt x="13143" y="11986"/>
                    <a:pt x="12510" y="12303"/>
                    <a:pt x="11908" y="12620"/>
                  </a:cubicBezTo>
                  <a:cubicBezTo>
                    <a:pt x="11180" y="12968"/>
                    <a:pt x="10483" y="13412"/>
                    <a:pt x="9755" y="13855"/>
                  </a:cubicBezTo>
                  <a:cubicBezTo>
                    <a:pt x="9913" y="12746"/>
                    <a:pt x="10198" y="11638"/>
                    <a:pt x="10547" y="10466"/>
                  </a:cubicBezTo>
                  <a:close/>
                  <a:moveTo>
                    <a:pt x="19826" y="10371"/>
                  </a:moveTo>
                  <a:cubicBezTo>
                    <a:pt x="20047" y="11955"/>
                    <a:pt x="20269" y="13538"/>
                    <a:pt x="20364" y="15122"/>
                  </a:cubicBezTo>
                  <a:cubicBezTo>
                    <a:pt x="18781" y="13792"/>
                    <a:pt x="17039" y="12651"/>
                    <a:pt x="15202" y="11733"/>
                  </a:cubicBezTo>
                  <a:cubicBezTo>
                    <a:pt x="15772" y="11511"/>
                    <a:pt x="16374" y="11321"/>
                    <a:pt x="16975" y="11100"/>
                  </a:cubicBezTo>
                  <a:cubicBezTo>
                    <a:pt x="17767" y="10878"/>
                    <a:pt x="18781" y="10530"/>
                    <a:pt x="19826" y="10371"/>
                  </a:cubicBezTo>
                  <a:close/>
                  <a:moveTo>
                    <a:pt x="20709" y="10272"/>
                  </a:moveTo>
                  <a:cubicBezTo>
                    <a:pt x="21653" y="10272"/>
                    <a:pt x="22549" y="10431"/>
                    <a:pt x="23183" y="11036"/>
                  </a:cubicBezTo>
                  <a:cubicBezTo>
                    <a:pt x="25083" y="12778"/>
                    <a:pt x="23721" y="15280"/>
                    <a:pt x="22327" y="16863"/>
                  </a:cubicBezTo>
                  <a:cubicBezTo>
                    <a:pt x="21916" y="16452"/>
                    <a:pt x="21472" y="16072"/>
                    <a:pt x="21061" y="15660"/>
                  </a:cubicBezTo>
                  <a:cubicBezTo>
                    <a:pt x="20966" y="13855"/>
                    <a:pt x="20776" y="12050"/>
                    <a:pt x="20427" y="10276"/>
                  </a:cubicBezTo>
                  <a:cubicBezTo>
                    <a:pt x="20522" y="10273"/>
                    <a:pt x="20616" y="10272"/>
                    <a:pt x="20709" y="10272"/>
                  </a:cubicBezTo>
                  <a:close/>
                  <a:moveTo>
                    <a:pt x="21092" y="16642"/>
                  </a:moveTo>
                  <a:cubicBezTo>
                    <a:pt x="21377" y="16863"/>
                    <a:pt x="21599" y="17085"/>
                    <a:pt x="21884" y="17370"/>
                  </a:cubicBezTo>
                  <a:lnTo>
                    <a:pt x="21789" y="17433"/>
                  </a:lnTo>
                  <a:cubicBezTo>
                    <a:pt x="21567" y="17655"/>
                    <a:pt x="21314" y="17845"/>
                    <a:pt x="21092" y="18067"/>
                  </a:cubicBezTo>
                  <a:lnTo>
                    <a:pt x="21092" y="16642"/>
                  </a:lnTo>
                  <a:close/>
                  <a:moveTo>
                    <a:pt x="7088" y="9950"/>
                  </a:moveTo>
                  <a:cubicBezTo>
                    <a:pt x="8027" y="9950"/>
                    <a:pt x="9018" y="10112"/>
                    <a:pt x="10008" y="10371"/>
                  </a:cubicBezTo>
                  <a:cubicBezTo>
                    <a:pt x="9596" y="11670"/>
                    <a:pt x="9280" y="12968"/>
                    <a:pt x="9090" y="14330"/>
                  </a:cubicBezTo>
                  <a:cubicBezTo>
                    <a:pt x="7380" y="15438"/>
                    <a:pt x="5765" y="16768"/>
                    <a:pt x="4371" y="18289"/>
                  </a:cubicBezTo>
                  <a:cubicBezTo>
                    <a:pt x="2408" y="16325"/>
                    <a:pt x="1268" y="14077"/>
                    <a:pt x="2788" y="11955"/>
                  </a:cubicBezTo>
                  <a:cubicBezTo>
                    <a:pt x="3849" y="10485"/>
                    <a:pt x="5384" y="9950"/>
                    <a:pt x="7088" y="9950"/>
                  </a:cubicBezTo>
                  <a:close/>
                  <a:moveTo>
                    <a:pt x="8963" y="15122"/>
                  </a:moveTo>
                  <a:lnTo>
                    <a:pt x="8963" y="15122"/>
                  </a:lnTo>
                  <a:cubicBezTo>
                    <a:pt x="8773" y="16642"/>
                    <a:pt x="8710" y="18225"/>
                    <a:pt x="8773" y="19872"/>
                  </a:cubicBezTo>
                  <a:cubicBezTo>
                    <a:pt x="8805" y="20442"/>
                    <a:pt x="8868" y="21075"/>
                    <a:pt x="8900" y="21677"/>
                  </a:cubicBezTo>
                  <a:cubicBezTo>
                    <a:pt x="7601" y="20854"/>
                    <a:pt x="6081" y="19809"/>
                    <a:pt x="4814" y="18669"/>
                  </a:cubicBezTo>
                  <a:cubicBezTo>
                    <a:pt x="6050" y="17338"/>
                    <a:pt x="7506" y="16135"/>
                    <a:pt x="8963" y="15122"/>
                  </a:cubicBezTo>
                  <a:close/>
                  <a:moveTo>
                    <a:pt x="14410" y="12050"/>
                  </a:moveTo>
                  <a:cubicBezTo>
                    <a:pt x="15202" y="12461"/>
                    <a:pt x="15867" y="12841"/>
                    <a:pt x="16469" y="13190"/>
                  </a:cubicBezTo>
                  <a:cubicBezTo>
                    <a:pt x="17894" y="14013"/>
                    <a:pt x="19192" y="14963"/>
                    <a:pt x="20364" y="16008"/>
                  </a:cubicBezTo>
                  <a:cubicBezTo>
                    <a:pt x="20427" y="16895"/>
                    <a:pt x="20427" y="17719"/>
                    <a:pt x="20427" y="18605"/>
                  </a:cubicBezTo>
                  <a:cubicBezTo>
                    <a:pt x="19256" y="19555"/>
                    <a:pt x="17989" y="20410"/>
                    <a:pt x="16722" y="21202"/>
                  </a:cubicBezTo>
                  <a:cubicBezTo>
                    <a:pt x="15265" y="22120"/>
                    <a:pt x="13713" y="22912"/>
                    <a:pt x="12130" y="23609"/>
                  </a:cubicBezTo>
                  <a:cubicBezTo>
                    <a:pt x="11813" y="23419"/>
                    <a:pt x="11497" y="23261"/>
                    <a:pt x="11148" y="23071"/>
                  </a:cubicBezTo>
                  <a:cubicBezTo>
                    <a:pt x="10673" y="22786"/>
                    <a:pt x="10103" y="22469"/>
                    <a:pt x="9470" y="22089"/>
                  </a:cubicBezTo>
                  <a:cubicBezTo>
                    <a:pt x="9343" y="20600"/>
                    <a:pt x="9280" y="19144"/>
                    <a:pt x="9343" y="17687"/>
                  </a:cubicBezTo>
                  <a:cubicBezTo>
                    <a:pt x="9375" y="16705"/>
                    <a:pt x="9438" y="15660"/>
                    <a:pt x="9596" y="14678"/>
                  </a:cubicBezTo>
                  <a:cubicBezTo>
                    <a:pt x="10072" y="14362"/>
                    <a:pt x="10547" y="14077"/>
                    <a:pt x="10990" y="13792"/>
                  </a:cubicBezTo>
                  <a:cubicBezTo>
                    <a:pt x="12098" y="13127"/>
                    <a:pt x="13238" y="12588"/>
                    <a:pt x="14410" y="12050"/>
                  </a:cubicBezTo>
                  <a:close/>
                  <a:moveTo>
                    <a:pt x="9596" y="22817"/>
                  </a:moveTo>
                  <a:cubicBezTo>
                    <a:pt x="9660" y="22817"/>
                    <a:pt x="9660" y="22881"/>
                    <a:pt x="9691" y="22881"/>
                  </a:cubicBezTo>
                  <a:cubicBezTo>
                    <a:pt x="10230" y="23229"/>
                    <a:pt x="10832" y="23577"/>
                    <a:pt x="11433" y="23894"/>
                  </a:cubicBezTo>
                  <a:cubicBezTo>
                    <a:pt x="10927" y="24084"/>
                    <a:pt x="10452" y="24306"/>
                    <a:pt x="9913" y="24496"/>
                  </a:cubicBezTo>
                  <a:cubicBezTo>
                    <a:pt x="9818" y="23926"/>
                    <a:pt x="9691" y="23387"/>
                    <a:pt x="9596" y="22817"/>
                  </a:cubicBezTo>
                  <a:close/>
                  <a:moveTo>
                    <a:pt x="4434" y="19144"/>
                  </a:moveTo>
                  <a:cubicBezTo>
                    <a:pt x="5891" y="20505"/>
                    <a:pt x="7665" y="21614"/>
                    <a:pt x="8963" y="22437"/>
                  </a:cubicBezTo>
                  <a:cubicBezTo>
                    <a:pt x="9058" y="23197"/>
                    <a:pt x="9185" y="23957"/>
                    <a:pt x="9343" y="24686"/>
                  </a:cubicBezTo>
                  <a:cubicBezTo>
                    <a:pt x="7950" y="25161"/>
                    <a:pt x="6556" y="25572"/>
                    <a:pt x="5099" y="25889"/>
                  </a:cubicBezTo>
                  <a:cubicBezTo>
                    <a:pt x="5321" y="25192"/>
                    <a:pt x="5289" y="24401"/>
                    <a:pt x="4909" y="23831"/>
                  </a:cubicBezTo>
                  <a:cubicBezTo>
                    <a:pt x="4846" y="23746"/>
                    <a:pt x="4769" y="23718"/>
                    <a:pt x="4705" y="23718"/>
                  </a:cubicBezTo>
                  <a:cubicBezTo>
                    <a:pt x="4674" y="23718"/>
                    <a:pt x="4646" y="23725"/>
                    <a:pt x="4624" y="23736"/>
                  </a:cubicBezTo>
                  <a:cubicBezTo>
                    <a:pt x="4370" y="22887"/>
                    <a:pt x="3485" y="22317"/>
                    <a:pt x="2599" y="22317"/>
                  </a:cubicBezTo>
                  <a:cubicBezTo>
                    <a:pt x="2493" y="22317"/>
                    <a:pt x="2386" y="22325"/>
                    <a:pt x="2281" y="22342"/>
                  </a:cubicBezTo>
                  <a:cubicBezTo>
                    <a:pt x="2851" y="21202"/>
                    <a:pt x="3579" y="20125"/>
                    <a:pt x="4434" y="19144"/>
                  </a:cubicBezTo>
                  <a:close/>
                  <a:moveTo>
                    <a:pt x="20427" y="19302"/>
                  </a:moveTo>
                  <a:lnTo>
                    <a:pt x="20427" y="19492"/>
                  </a:lnTo>
                  <a:cubicBezTo>
                    <a:pt x="20301" y="21804"/>
                    <a:pt x="20047" y="24147"/>
                    <a:pt x="19477" y="26396"/>
                  </a:cubicBezTo>
                  <a:cubicBezTo>
                    <a:pt x="17134" y="25984"/>
                    <a:pt x="14917" y="25097"/>
                    <a:pt x="12763" y="23926"/>
                  </a:cubicBezTo>
                  <a:cubicBezTo>
                    <a:pt x="15297" y="22786"/>
                    <a:pt x="17767" y="21360"/>
                    <a:pt x="19984" y="19619"/>
                  </a:cubicBezTo>
                  <a:cubicBezTo>
                    <a:pt x="20111" y="19492"/>
                    <a:pt x="20269" y="19429"/>
                    <a:pt x="20427" y="19302"/>
                  </a:cubicBezTo>
                  <a:close/>
                  <a:moveTo>
                    <a:pt x="22264" y="17750"/>
                  </a:moveTo>
                  <a:cubicBezTo>
                    <a:pt x="23816" y="19334"/>
                    <a:pt x="25209" y="21139"/>
                    <a:pt x="26444" y="23071"/>
                  </a:cubicBezTo>
                  <a:cubicBezTo>
                    <a:pt x="24798" y="23134"/>
                    <a:pt x="23056" y="24686"/>
                    <a:pt x="23784" y="26522"/>
                  </a:cubicBezTo>
                  <a:cubicBezTo>
                    <a:pt x="23201" y="26597"/>
                    <a:pt x="22617" y="26630"/>
                    <a:pt x="22040" y="26630"/>
                  </a:cubicBezTo>
                  <a:cubicBezTo>
                    <a:pt x="21396" y="26630"/>
                    <a:pt x="20760" y="26589"/>
                    <a:pt x="20142" y="26522"/>
                  </a:cubicBezTo>
                  <a:cubicBezTo>
                    <a:pt x="20459" y="25256"/>
                    <a:pt x="20617" y="23926"/>
                    <a:pt x="20807" y="22722"/>
                  </a:cubicBezTo>
                  <a:cubicBezTo>
                    <a:pt x="20966" y="21392"/>
                    <a:pt x="21092" y="20094"/>
                    <a:pt x="21124" y="18827"/>
                  </a:cubicBezTo>
                  <a:cubicBezTo>
                    <a:pt x="21472" y="18510"/>
                    <a:pt x="21884" y="18162"/>
                    <a:pt x="22264" y="17750"/>
                  </a:cubicBezTo>
                  <a:close/>
                  <a:moveTo>
                    <a:pt x="2634" y="22840"/>
                  </a:moveTo>
                  <a:cubicBezTo>
                    <a:pt x="2864" y="22840"/>
                    <a:pt x="3100" y="22889"/>
                    <a:pt x="3326" y="22976"/>
                  </a:cubicBezTo>
                  <a:cubicBezTo>
                    <a:pt x="3801" y="23229"/>
                    <a:pt x="4181" y="23672"/>
                    <a:pt x="4339" y="24179"/>
                  </a:cubicBezTo>
                  <a:cubicBezTo>
                    <a:pt x="4339" y="24211"/>
                    <a:pt x="4371" y="24306"/>
                    <a:pt x="4466" y="24306"/>
                  </a:cubicBezTo>
                  <a:cubicBezTo>
                    <a:pt x="4498" y="24306"/>
                    <a:pt x="4498" y="24306"/>
                    <a:pt x="4529" y="24337"/>
                  </a:cubicBezTo>
                  <a:cubicBezTo>
                    <a:pt x="4846" y="25256"/>
                    <a:pt x="4498" y="26237"/>
                    <a:pt x="3674" y="26617"/>
                  </a:cubicBezTo>
                  <a:cubicBezTo>
                    <a:pt x="3445" y="26732"/>
                    <a:pt x="3206" y="26783"/>
                    <a:pt x="2971" y="26783"/>
                  </a:cubicBezTo>
                  <a:cubicBezTo>
                    <a:pt x="2299" y="26783"/>
                    <a:pt x="1651" y="26365"/>
                    <a:pt x="1299" y="25826"/>
                  </a:cubicBezTo>
                  <a:cubicBezTo>
                    <a:pt x="729" y="25002"/>
                    <a:pt x="887" y="23831"/>
                    <a:pt x="1648" y="23229"/>
                  </a:cubicBezTo>
                  <a:cubicBezTo>
                    <a:pt x="1679" y="23239"/>
                    <a:pt x="1707" y="23243"/>
                    <a:pt x="1734" y="23243"/>
                  </a:cubicBezTo>
                  <a:cubicBezTo>
                    <a:pt x="1788" y="23243"/>
                    <a:pt x="1838" y="23229"/>
                    <a:pt x="1901" y="23229"/>
                  </a:cubicBezTo>
                  <a:cubicBezTo>
                    <a:pt x="1964" y="23197"/>
                    <a:pt x="2059" y="23102"/>
                    <a:pt x="2091" y="23039"/>
                  </a:cubicBezTo>
                  <a:lnTo>
                    <a:pt x="2091" y="22976"/>
                  </a:lnTo>
                  <a:lnTo>
                    <a:pt x="2091" y="22944"/>
                  </a:lnTo>
                  <a:cubicBezTo>
                    <a:pt x="2262" y="22873"/>
                    <a:pt x="2446" y="22840"/>
                    <a:pt x="2634" y="22840"/>
                  </a:cubicBezTo>
                  <a:close/>
                  <a:moveTo>
                    <a:pt x="26444" y="23577"/>
                  </a:moveTo>
                  <a:cubicBezTo>
                    <a:pt x="27078" y="23577"/>
                    <a:pt x="27711" y="23862"/>
                    <a:pt x="28123" y="24401"/>
                  </a:cubicBezTo>
                  <a:cubicBezTo>
                    <a:pt x="28598" y="25477"/>
                    <a:pt x="28535" y="26902"/>
                    <a:pt x="27394" y="27568"/>
                  </a:cubicBezTo>
                  <a:cubicBezTo>
                    <a:pt x="27087" y="27744"/>
                    <a:pt x="26764" y="27823"/>
                    <a:pt x="26446" y="27823"/>
                  </a:cubicBezTo>
                  <a:cubicBezTo>
                    <a:pt x="25681" y="27823"/>
                    <a:pt x="24947" y="27370"/>
                    <a:pt x="24544" y="26744"/>
                  </a:cubicBezTo>
                  <a:cubicBezTo>
                    <a:pt x="23943" y="25794"/>
                    <a:pt x="24164" y="24654"/>
                    <a:pt x="25114" y="24021"/>
                  </a:cubicBezTo>
                  <a:cubicBezTo>
                    <a:pt x="25526" y="23736"/>
                    <a:pt x="26001" y="23577"/>
                    <a:pt x="26444" y="23577"/>
                  </a:cubicBezTo>
                  <a:close/>
                  <a:moveTo>
                    <a:pt x="12067" y="24242"/>
                  </a:moveTo>
                  <a:cubicBezTo>
                    <a:pt x="14347" y="25509"/>
                    <a:pt x="16785" y="26522"/>
                    <a:pt x="19319" y="26997"/>
                  </a:cubicBezTo>
                  <a:cubicBezTo>
                    <a:pt x="19319" y="27061"/>
                    <a:pt x="19256" y="27156"/>
                    <a:pt x="19256" y="27219"/>
                  </a:cubicBezTo>
                  <a:cubicBezTo>
                    <a:pt x="18667" y="29195"/>
                    <a:pt x="16751" y="32604"/>
                    <a:pt x="14610" y="32604"/>
                  </a:cubicBezTo>
                  <a:cubicBezTo>
                    <a:pt x="13869" y="32604"/>
                    <a:pt x="13101" y="32196"/>
                    <a:pt x="12352" y="31178"/>
                  </a:cubicBezTo>
                  <a:cubicBezTo>
                    <a:pt x="11117" y="29531"/>
                    <a:pt x="10483" y="27092"/>
                    <a:pt x="10040" y="25034"/>
                  </a:cubicBezTo>
                  <a:cubicBezTo>
                    <a:pt x="10705" y="24812"/>
                    <a:pt x="11402" y="24527"/>
                    <a:pt x="12067" y="24242"/>
                  </a:cubicBezTo>
                  <a:close/>
                  <a:moveTo>
                    <a:pt x="15702" y="0"/>
                  </a:moveTo>
                  <a:cubicBezTo>
                    <a:pt x="14371" y="0"/>
                    <a:pt x="13041" y="835"/>
                    <a:pt x="12605" y="2169"/>
                  </a:cubicBezTo>
                  <a:cubicBezTo>
                    <a:pt x="12383" y="2897"/>
                    <a:pt x="12447" y="3626"/>
                    <a:pt x="12732" y="4354"/>
                  </a:cubicBezTo>
                  <a:cubicBezTo>
                    <a:pt x="11655" y="6096"/>
                    <a:pt x="10832" y="7996"/>
                    <a:pt x="10167" y="9896"/>
                  </a:cubicBezTo>
                  <a:cubicBezTo>
                    <a:pt x="9076" y="9624"/>
                    <a:pt x="7943" y="9445"/>
                    <a:pt x="6865" y="9445"/>
                  </a:cubicBezTo>
                  <a:cubicBezTo>
                    <a:pt x="4686" y="9445"/>
                    <a:pt x="2727" y="10174"/>
                    <a:pt x="1774" y="12335"/>
                  </a:cubicBezTo>
                  <a:cubicBezTo>
                    <a:pt x="729" y="14678"/>
                    <a:pt x="2059" y="16895"/>
                    <a:pt x="3959" y="18764"/>
                  </a:cubicBezTo>
                  <a:cubicBezTo>
                    <a:pt x="2946" y="19904"/>
                    <a:pt x="2154" y="21170"/>
                    <a:pt x="1616" y="22564"/>
                  </a:cubicBezTo>
                  <a:cubicBezTo>
                    <a:pt x="476" y="23166"/>
                    <a:pt x="1" y="24654"/>
                    <a:pt x="507" y="25857"/>
                  </a:cubicBezTo>
                  <a:cubicBezTo>
                    <a:pt x="919" y="26752"/>
                    <a:pt x="1903" y="27426"/>
                    <a:pt x="2909" y="27426"/>
                  </a:cubicBezTo>
                  <a:cubicBezTo>
                    <a:pt x="3220" y="27426"/>
                    <a:pt x="3534" y="27361"/>
                    <a:pt x="3833" y="27219"/>
                  </a:cubicBezTo>
                  <a:cubicBezTo>
                    <a:pt x="4276" y="27029"/>
                    <a:pt x="4624" y="26712"/>
                    <a:pt x="4846" y="26332"/>
                  </a:cubicBezTo>
                  <a:cubicBezTo>
                    <a:pt x="4909" y="26427"/>
                    <a:pt x="5004" y="26491"/>
                    <a:pt x="5163" y="26491"/>
                  </a:cubicBezTo>
                  <a:cubicBezTo>
                    <a:pt x="6651" y="26174"/>
                    <a:pt x="8076" y="25762"/>
                    <a:pt x="9438" y="25287"/>
                  </a:cubicBezTo>
                  <a:cubicBezTo>
                    <a:pt x="9596" y="26016"/>
                    <a:pt x="9818" y="26712"/>
                    <a:pt x="10008" y="27441"/>
                  </a:cubicBezTo>
                  <a:cubicBezTo>
                    <a:pt x="10610" y="29373"/>
                    <a:pt x="11433" y="32350"/>
                    <a:pt x="13618" y="33046"/>
                  </a:cubicBezTo>
                  <a:cubicBezTo>
                    <a:pt x="13932" y="33149"/>
                    <a:pt x="14242" y="33196"/>
                    <a:pt x="14546" y="33196"/>
                  </a:cubicBezTo>
                  <a:cubicBezTo>
                    <a:pt x="16116" y="33196"/>
                    <a:pt x="17525" y="31945"/>
                    <a:pt x="18400" y="30671"/>
                  </a:cubicBezTo>
                  <a:cubicBezTo>
                    <a:pt x="19097" y="29594"/>
                    <a:pt x="19572" y="28391"/>
                    <a:pt x="19952" y="27124"/>
                  </a:cubicBezTo>
                  <a:cubicBezTo>
                    <a:pt x="20648" y="27211"/>
                    <a:pt x="21364" y="27260"/>
                    <a:pt x="22093" y="27260"/>
                  </a:cubicBezTo>
                  <a:cubicBezTo>
                    <a:pt x="22690" y="27260"/>
                    <a:pt x="23297" y="27227"/>
                    <a:pt x="23911" y="27156"/>
                  </a:cubicBezTo>
                  <a:cubicBezTo>
                    <a:pt x="23943" y="27156"/>
                    <a:pt x="24006" y="27124"/>
                    <a:pt x="24006" y="27124"/>
                  </a:cubicBezTo>
                  <a:cubicBezTo>
                    <a:pt x="24547" y="27913"/>
                    <a:pt x="25472" y="28461"/>
                    <a:pt x="26417" y="28461"/>
                  </a:cubicBezTo>
                  <a:cubicBezTo>
                    <a:pt x="26800" y="28461"/>
                    <a:pt x="27187" y="28370"/>
                    <a:pt x="27553" y="28169"/>
                  </a:cubicBezTo>
                  <a:cubicBezTo>
                    <a:pt x="28883" y="27409"/>
                    <a:pt x="29548" y="25414"/>
                    <a:pt x="28566" y="24147"/>
                  </a:cubicBezTo>
                  <a:cubicBezTo>
                    <a:pt x="28535" y="24052"/>
                    <a:pt x="28440" y="24052"/>
                    <a:pt x="28376" y="24052"/>
                  </a:cubicBezTo>
                  <a:cubicBezTo>
                    <a:pt x="28091" y="23419"/>
                    <a:pt x="27553" y="23071"/>
                    <a:pt x="26919" y="23039"/>
                  </a:cubicBezTo>
                  <a:lnTo>
                    <a:pt x="26919" y="23007"/>
                  </a:lnTo>
                  <a:cubicBezTo>
                    <a:pt x="25748" y="20885"/>
                    <a:pt x="24291" y="18954"/>
                    <a:pt x="22644" y="17243"/>
                  </a:cubicBezTo>
                  <a:cubicBezTo>
                    <a:pt x="24449" y="15280"/>
                    <a:pt x="25811" y="12746"/>
                    <a:pt x="23531" y="10656"/>
                  </a:cubicBezTo>
                  <a:cubicBezTo>
                    <a:pt x="22842" y="9968"/>
                    <a:pt x="21908" y="9731"/>
                    <a:pt x="20974" y="9731"/>
                  </a:cubicBezTo>
                  <a:cubicBezTo>
                    <a:pt x="20748" y="9731"/>
                    <a:pt x="20523" y="9745"/>
                    <a:pt x="20301" y="9770"/>
                  </a:cubicBezTo>
                  <a:cubicBezTo>
                    <a:pt x="19952" y="7964"/>
                    <a:pt x="19477" y="6128"/>
                    <a:pt x="18876" y="4354"/>
                  </a:cubicBezTo>
                  <a:cubicBezTo>
                    <a:pt x="18844" y="4196"/>
                    <a:pt x="18717" y="4101"/>
                    <a:pt x="18559" y="4101"/>
                  </a:cubicBezTo>
                  <a:cubicBezTo>
                    <a:pt x="19066" y="2612"/>
                    <a:pt x="18274" y="871"/>
                    <a:pt x="16817" y="301"/>
                  </a:cubicBezTo>
                  <a:lnTo>
                    <a:pt x="16722" y="301"/>
                  </a:lnTo>
                  <a:lnTo>
                    <a:pt x="16722" y="269"/>
                  </a:lnTo>
                  <a:cubicBezTo>
                    <a:pt x="16722" y="237"/>
                    <a:pt x="16659" y="142"/>
                    <a:pt x="16627" y="142"/>
                  </a:cubicBezTo>
                  <a:cubicBezTo>
                    <a:pt x="16326" y="46"/>
                    <a:pt x="16014" y="0"/>
                    <a:pt x="15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8215812" y="2044280"/>
              <a:ext cx="43819" cy="92399"/>
            </a:xfrm>
            <a:custGeom>
              <a:avLst/>
              <a:gdLst/>
              <a:ahLst/>
              <a:cxnLst/>
              <a:rect l="l" t="t" r="r" b="b"/>
              <a:pathLst>
                <a:path w="1362" h="2872" extrusionOk="0">
                  <a:moveTo>
                    <a:pt x="653" y="1"/>
                  </a:moveTo>
                  <a:cubicBezTo>
                    <a:pt x="602" y="1"/>
                    <a:pt x="551" y="26"/>
                    <a:pt x="507" y="84"/>
                  </a:cubicBezTo>
                  <a:cubicBezTo>
                    <a:pt x="380" y="148"/>
                    <a:pt x="380" y="274"/>
                    <a:pt x="443" y="401"/>
                  </a:cubicBezTo>
                  <a:cubicBezTo>
                    <a:pt x="1013" y="1129"/>
                    <a:pt x="633" y="1985"/>
                    <a:pt x="127" y="2428"/>
                  </a:cubicBezTo>
                  <a:cubicBezTo>
                    <a:pt x="63" y="2491"/>
                    <a:pt x="0" y="2650"/>
                    <a:pt x="95" y="2776"/>
                  </a:cubicBezTo>
                  <a:cubicBezTo>
                    <a:pt x="190" y="2840"/>
                    <a:pt x="253" y="2871"/>
                    <a:pt x="348" y="2871"/>
                  </a:cubicBezTo>
                  <a:cubicBezTo>
                    <a:pt x="380" y="2871"/>
                    <a:pt x="412" y="2871"/>
                    <a:pt x="443" y="2840"/>
                  </a:cubicBezTo>
                  <a:cubicBezTo>
                    <a:pt x="855" y="2618"/>
                    <a:pt x="1140" y="2206"/>
                    <a:pt x="1235" y="1699"/>
                  </a:cubicBezTo>
                  <a:cubicBezTo>
                    <a:pt x="1362" y="1098"/>
                    <a:pt x="1172" y="528"/>
                    <a:pt x="823" y="84"/>
                  </a:cubicBezTo>
                  <a:cubicBezTo>
                    <a:pt x="773" y="34"/>
                    <a:pt x="713"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831066" y="3152999"/>
              <a:ext cx="153881" cy="134256"/>
            </a:xfrm>
            <a:custGeom>
              <a:avLst/>
              <a:gdLst/>
              <a:ahLst/>
              <a:cxnLst/>
              <a:rect l="l" t="t" r="r" b="b"/>
              <a:pathLst>
                <a:path w="4783" h="4173" extrusionOk="0">
                  <a:moveTo>
                    <a:pt x="3207" y="844"/>
                  </a:moveTo>
                  <a:cubicBezTo>
                    <a:pt x="3226" y="844"/>
                    <a:pt x="3245" y="852"/>
                    <a:pt x="3263" y="870"/>
                  </a:cubicBezTo>
                  <a:cubicBezTo>
                    <a:pt x="3833" y="1313"/>
                    <a:pt x="3833" y="2137"/>
                    <a:pt x="3326" y="2580"/>
                  </a:cubicBezTo>
                  <a:cubicBezTo>
                    <a:pt x="3283" y="2610"/>
                    <a:pt x="3240" y="2623"/>
                    <a:pt x="3200" y="2623"/>
                  </a:cubicBezTo>
                  <a:cubicBezTo>
                    <a:pt x="3033" y="2623"/>
                    <a:pt x="2913" y="2397"/>
                    <a:pt x="3041" y="2295"/>
                  </a:cubicBezTo>
                  <a:cubicBezTo>
                    <a:pt x="3389" y="1978"/>
                    <a:pt x="3421" y="1408"/>
                    <a:pt x="3104" y="1092"/>
                  </a:cubicBezTo>
                  <a:cubicBezTo>
                    <a:pt x="3053" y="989"/>
                    <a:pt x="3127" y="844"/>
                    <a:pt x="3207" y="844"/>
                  </a:cubicBezTo>
                  <a:close/>
                  <a:moveTo>
                    <a:pt x="2038" y="0"/>
                  </a:moveTo>
                  <a:cubicBezTo>
                    <a:pt x="1155" y="0"/>
                    <a:pt x="276" y="508"/>
                    <a:pt x="32" y="1408"/>
                  </a:cubicBezTo>
                  <a:cubicBezTo>
                    <a:pt x="64" y="1440"/>
                    <a:pt x="64" y="1472"/>
                    <a:pt x="96" y="1503"/>
                  </a:cubicBezTo>
                  <a:cubicBezTo>
                    <a:pt x="222" y="1693"/>
                    <a:pt x="96" y="1852"/>
                    <a:pt x="1" y="1915"/>
                  </a:cubicBezTo>
                  <a:cubicBezTo>
                    <a:pt x="1" y="3055"/>
                    <a:pt x="982" y="4100"/>
                    <a:pt x="2122" y="4163"/>
                  </a:cubicBezTo>
                  <a:cubicBezTo>
                    <a:pt x="2186" y="4169"/>
                    <a:pt x="2250" y="4172"/>
                    <a:pt x="2315" y="4172"/>
                  </a:cubicBezTo>
                  <a:cubicBezTo>
                    <a:pt x="3307" y="4172"/>
                    <a:pt x="4351" y="3498"/>
                    <a:pt x="4529" y="2517"/>
                  </a:cubicBezTo>
                  <a:cubicBezTo>
                    <a:pt x="4783" y="1345"/>
                    <a:pt x="4054" y="331"/>
                    <a:pt x="3009" y="15"/>
                  </a:cubicBezTo>
                  <a:cubicBezTo>
                    <a:pt x="3009" y="69"/>
                    <a:pt x="2938" y="148"/>
                    <a:pt x="2858" y="148"/>
                  </a:cubicBezTo>
                  <a:cubicBezTo>
                    <a:pt x="2845" y="148"/>
                    <a:pt x="2832" y="146"/>
                    <a:pt x="2819" y="141"/>
                  </a:cubicBezTo>
                  <a:cubicBezTo>
                    <a:pt x="2570" y="46"/>
                    <a:pt x="2304" y="0"/>
                    <a:pt x="2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444935" y="2268778"/>
              <a:ext cx="1102423" cy="1035021"/>
            </a:xfrm>
            <a:custGeom>
              <a:avLst/>
              <a:gdLst/>
              <a:ahLst/>
              <a:cxnLst/>
              <a:rect l="l" t="t" r="r" b="b"/>
              <a:pathLst>
                <a:path w="34266" h="32171" extrusionOk="0">
                  <a:moveTo>
                    <a:pt x="3737" y="529"/>
                  </a:moveTo>
                  <a:cubicBezTo>
                    <a:pt x="4769" y="529"/>
                    <a:pt x="5814" y="949"/>
                    <a:pt x="6397" y="1847"/>
                  </a:cubicBezTo>
                  <a:cubicBezTo>
                    <a:pt x="7252" y="3082"/>
                    <a:pt x="6872" y="4919"/>
                    <a:pt x="5732" y="5837"/>
                  </a:cubicBezTo>
                  <a:cubicBezTo>
                    <a:pt x="5242" y="6214"/>
                    <a:pt x="4638" y="6392"/>
                    <a:pt x="4025" y="6392"/>
                  </a:cubicBezTo>
                  <a:cubicBezTo>
                    <a:pt x="3094" y="6392"/>
                    <a:pt x="2144" y="5981"/>
                    <a:pt x="1552" y="5236"/>
                  </a:cubicBezTo>
                  <a:cubicBezTo>
                    <a:pt x="507" y="3905"/>
                    <a:pt x="1013" y="1974"/>
                    <a:pt x="2280" y="960"/>
                  </a:cubicBezTo>
                  <a:cubicBezTo>
                    <a:pt x="2375" y="897"/>
                    <a:pt x="2407" y="802"/>
                    <a:pt x="2375" y="739"/>
                  </a:cubicBezTo>
                  <a:lnTo>
                    <a:pt x="2502" y="739"/>
                  </a:lnTo>
                  <a:cubicBezTo>
                    <a:pt x="2890" y="600"/>
                    <a:pt x="3312" y="529"/>
                    <a:pt x="3737" y="529"/>
                  </a:cubicBezTo>
                  <a:close/>
                  <a:moveTo>
                    <a:pt x="16709" y="2176"/>
                  </a:moveTo>
                  <a:cubicBezTo>
                    <a:pt x="19096" y="2176"/>
                    <a:pt x="20264" y="4835"/>
                    <a:pt x="20617" y="6977"/>
                  </a:cubicBezTo>
                  <a:cubicBezTo>
                    <a:pt x="19983" y="7072"/>
                    <a:pt x="19350" y="7199"/>
                    <a:pt x="18716" y="7294"/>
                  </a:cubicBezTo>
                  <a:cubicBezTo>
                    <a:pt x="17070" y="6154"/>
                    <a:pt x="15360" y="5077"/>
                    <a:pt x="13586" y="4127"/>
                  </a:cubicBezTo>
                  <a:cubicBezTo>
                    <a:pt x="14219" y="3177"/>
                    <a:pt x="15011" y="2449"/>
                    <a:pt x="16120" y="2227"/>
                  </a:cubicBezTo>
                  <a:cubicBezTo>
                    <a:pt x="16324" y="2192"/>
                    <a:pt x="16520" y="2176"/>
                    <a:pt x="16709" y="2176"/>
                  </a:cubicBezTo>
                  <a:close/>
                  <a:moveTo>
                    <a:pt x="20712" y="7706"/>
                  </a:moveTo>
                  <a:lnTo>
                    <a:pt x="20712" y="7832"/>
                  </a:lnTo>
                  <a:cubicBezTo>
                    <a:pt x="20743" y="8181"/>
                    <a:pt x="20743" y="8497"/>
                    <a:pt x="20775" y="8846"/>
                  </a:cubicBezTo>
                  <a:cubicBezTo>
                    <a:pt x="20395" y="8529"/>
                    <a:pt x="19952" y="8212"/>
                    <a:pt x="19508" y="7864"/>
                  </a:cubicBezTo>
                  <a:cubicBezTo>
                    <a:pt x="19920" y="7832"/>
                    <a:pt x="20300" y="7737"/>
                    <a:pt x="20712" y="7706"/>
                  </a:cubicBezTo>
                  <a:close/>
                  <a:moveTo>
                    <a:pt x="13174" y="4761"/>
                  </a:moveTo>
                  <a:cubicBezTo>
                    <a:pt x="14726" y="5616"/>
                    <a:pt x="16278" y="6502"/>
                    <a:pt x="17735" y="7516"/>
                  </a:cubicBezTo>
                  <a:cubicBezTo>
                    <a:pt x="15518" y="8022"/>
                    <a:pt x="13333" y="8782"/>
                    <a:pt x="11243" y="9764"/>
                  </a:cubicBezTo>
                  <a:cubicBezTo>
                    <a:pt x="11433" y="9099"/>
                    <a:pt x="11686" y="8402"/>
                    <a:pt x="11908" y="7769"/>
                  </a:cubicBezTo>
                  <a:cubicBezTo>
                    <a:pt x="12224" y="6914"/>
                    <a:pt x="12636" y="5774"/>
                    <a:pt x="13174" y="4761"/>
                  </a:cubicBezTo>
                  <a:close/>
                  <a:moveTo>
                    <a:pt x="31194" y="6914"/>
                  </a:moveTo>
                  <a:cubicBezTo>
                    <a:pt x="32587" y="7199"/>
                    <a:pt x="33728" y="8339"/>
                    <a:pt x="33538" y="9828"/>
                  </a:cubicBezTo>
                  <a:cubicBezTo>
                    <a:pt x="33331" y="11094"/>
                    <a:pt x="32166" y="11868"/>
                    <a:pt x="30985" y="11868"/>
                  </a:cubicBezTo>
                  <a:cubicBezTo>
                    <a:pt x="30896" y="11868"/>
                    <a:pt x="30808" y="11863"/>
                    <a:pt x="30719" y="11854"/>
                  </a:cubicBezTo>
                  <a:cubicBezTo>
                    <a:pt x="29421" y="11728"/>
                    <a:pt x="28566" y="10683"/>
                    <a:pt x="28661" y="9353"/>
                  </a:cubicBezTo>
                  <a:cubicBezTo>
                    <a:pt x="28692" y="7927"/>
                    <a:pt x="29801" y="6946"/>
                    <a:pt x="31194" y="6914"/>
                  </a:cubicBezTo>
                  <a:close/>
                  <a:moveTo>
                    <a:pt x="7189" y="2195"/>
                  </a:moveTo>
                  <a:cubicBezTo>
                    <a:pt x="9089" y="2860"/>
                    <a:pt x="10926" y="3652"/>
                    <a:pt x="12668" y="4539"/>
                  </a:cubicBezTo>
                  <a:cubicBezTo>
                    <a:pt x="12541" y="4697"/>
                    <a:pt x="12478" y="4856"/>
                    <a:pt x="12383" y="5014"/>
                  </a:cubicBezTo>
                  <a:cubicBezTo>
                    <a:pt x="11559" y="6597"/>
                    <a:pt x="10926" y="8339"/>
                    <a:pt x="10451" y="10144"/>
                  </a:cubicBezTo>
                  <a:cubicBezTo>
                    <a:pt x="9342" y="10714"/>
                    <a:pt x="7949" y="11506"/>
                    <a:pt x="6651" y="12488"/>
                  </a:cubicBezTo>
                  <a:cubicBezTo>
                    <a:pt x="5447" y="10714"/>
                    <a:pt x="4434" y="8846"/>
                    <a:pt x="3547" y="6914"/>
                  </a:cubicBezTo>
                  <a:lnTo>
                    <a:pt x="3547" y="6914"/>
                  </a:lnTo>
                  <a:cubicBezTo>
                    <a:pt x="3730" y="6941"/>
                    <a:pt x="3914" y="6955"/>
                    <a:pt x="4096" y="6955"/>
                  </a:cubicBezTo>
                  <a:cubicBezTo>
                    <a:pt x="4763" y="6955"/>
                    <a:pt x="5413" y="6767"/>
                    <a:pt x="5985" y="6344"/>
                  </a:cubicBezTo>
                  <a:cubicBezTo>
                    <a:pt x="7252" y="5457"/>
                    <a:pt x="7759" y="3620"/>
                    <a:pt x="7189" y="2195"/>
                  </a:cubicBezTo>
                  <a:close/>
                  <a:moveTo>
                    <a:pt x="25238" y="7452"/>
                  </a:moveTo>
                  <a:cubicBezTo>
                    <a:pt x="26411" y="7452"/>
                    <a:pt x="27583" y="7507"/>
                    <a:pt x="28756" y="7611"/>
                  </a:cubicBezTo>
                  <a:cubicBezTo>
                    <a:pt x="27774" y="9099"/>
                    <a:pt x="27964" y="11664"/>
                    <a:pt x="29991" y="12298"/>
                  </a:cubicBezTo>
                  <a:cubicBezTo>
                    <a:pt x="29294" y="13469"/>
                    <a:pt x="28471" y="14515"/>
                    <a:pt x="27520" y="15465"/>
                  </a:cubicBezTo>
                  <a:cubicBezTo>
                    <a:pt x="26602" y="14356"/>
                    <a:pt x="25620" y="13279"/>
                    <a:pt x="24607" y="12298"/>
                  </a:cubicBezTo>
                  <a:cubicBezTo>
                    <a:pt x="23593" y="11253"/>
                    <a:pt x="22517" y="10271"/>
                    <a:pt x="21408" y="9353"/>
                  </a:cubicBezTo>
                  <a:cubicBezTo>
                    <a:pt x="21377" y="8846"/>
                    <a:pt x="21345" y="8244"/>
                    <a:pt x="21250" y="7674"/>
                  </a:cubicBezTo>
                  <a:cubicBezTo>
                    <a:pt x="22579" y="7523"/>
                    <a:pt x="23909" y="7452"/>
                    <a:pt x="25238" y="7452"/>
                  </a:cubicBezTo>
                  <a:close/>
                  <a:moveTo>
                    <a:pt x="10261" y="10999"/>
                  </a:moveTo>
                  <a:cubicBezTo>
                    <a:pt x="10039" y="11728"/>
                    <a:pt x="9881" y="12488"/>
                    <a:pt x="9786" y="13248"/>
                  </a:cubicBezTo>
                  <a:cubicBezTo>
                    <a:pt x="9627" y="14103"/>
                    <a:pt x="9501" y="15053"/>
                    <a:pt x="9406" y="15940"/>
                  </a:cubicBezTo>
                  <a:cubicBezTo>
                    <a:pt x="8551" y="14990"/>
                    <a:pt x="7759" y="14008"/>
                    <a:pt x="6999" y="12931"/>
                  </a:cubicBezTo>
                  <a:cubicBezTo>
                    <a:pt x="8044" y="12203"/>
                    <a:pt x="9184" y="11538"/>
                    <a:pt x="10261" y="10999"/>
                  </a:cubicBezTo>
                  <a:close/>
                  <a:moveTo>
                    <a:pt x="21408" y="10271"/>
                  </a:moveTo>
                  <a:cubicBezTo>
                    <a:pt x="21503" y="10303"/>
                    <a:pt x="21535" y="10398"/>
                    <a:pt x="21598" y="10429"/>
                  </a:cubicBezTo>
                  <a:cubicBezTo>
                    <a:pt x="23562" y="12108"/>
                    <a:pt x="25399" y="13913"/>
                    <a:pt x="26982" y="15940"/>
                  </a:cubicBezTo>
                  <a:cubicBezTo>
                    <a:pt x="25050" y="17713"/>
                    <a:pt x="22707" y="19012"/>
                    <a:pt x="20300" y="20120"/>
                  </a:cubicBezTo>
                  <a:cubicBezTo>
                    <a:pt x="21028" y="17111"/>
                    <a:pt x="21408" y="14040"/>
                    <a:pt x="21408" y="10873"/>
                  </a:cubicBezTo>
                  <a:lnTo>
                    <a:pt x="21408" y="10271"/>
                  </a:lnTo>
                  <a:close/>
                  <a:moveTo>
                    <a:pt x="18526" y="8086"/>
                  </a:moveTo>
                  <a:cubicBezTo>
                    <a:pt x="19318" y="8656"/>
                    <a:pt x="20078" y="9258"/>
                    <a:pt x="20807" y="9828"/>
                  </a:cubicBezTo>
                  <a:cubicBezTo>
                    <a:pt x="20870" y="11506"/>
                    <a:pt x="20743" y="13153"/>
                    <a:pt x="20585" y="14831"/>
                  </a:cubicBezTo>
                  <a:cubicBezTo>
                    <a:pt x="20395" y="16731"/>
                    <a:pt x="20015" y="18632"/>
                    <a:pt x="19540" y="20500"/>
                  </a:cubicBezTo>
                  <a:cubicBezTo>
                    <a:pt x="19191" y="20658"/>
                    <a:pt x="18811" y="20817"/>
                    <a:pt x="18400" y="20975"/>
                  </a:cubicBezTo>
                  <a:cubicBezTo>
                    <a:pt x="17861" y="21197"/>
                    <a:pt x="17165" y="21482"/>
                    <a:pt x="16373" y="21767"/>
                  </a:cubicBezTo>
                  <a:cubicBezTo>
                    <a:pt x="15011" y="20912"/>
                    <a:pt x="13649" y="19962"/>
                    <a:pt x="12414" y="18948"/>
                  </a:cubicBezTo>
                  <a:cubicBezTo>
                    <a:pt x="11559" y="18220"/>
                    <a:pt x="10767" y="17428"/>
                    <a:pt x="9976" y="16636"/>
                  </a:cubicBezTo>
                  <a:cubicBezTo>
                    <a:pt x="10039" y="16003"/>
                    <a:pt x="10102" y="15433"/>
                    <a:pt x="10166" y="14831"/>
                  </a:cubicBezTo>
                  <a:cubicBezTo>
                    <a:pt x="10324" y="13406"/>
                    <a:pt x="10609" y="12013"/>
                    <a:pt x="10958" y="10619"/>
                  </a:cubicBezTo>
                  <a:cubicBezTo>
                    <a:pt x="11844" y="10239"/>
                    <a:pt x="12668" y="9891"/>
                    <a:pt x="13333" y="9606"/>
                  </a:cubicBezTo>
                  <a:cubicBezTo>
                    <a:pt x="15043" y="8941"/>
                    <a:pt x="16785" y="8466"/>
                    <a:pt x="18526" y="8086"/>
                  </a:cubicBezTo>
                  <a:close/>
                  <a:moveTo>
                    <a:pt x="19318" y="21323"/>
                  </a:moveTo>
                  <a:cubicBezTo>
                    <a:pt x="19160" y="21925"/>
                    <a:pt x="19001" y="22463"/>
                    <a:pt x="18811" y="23065"/>
                  </a:cubicBezTo>
                  <a:cubicBezTo>
                    <a:pt x="18241" y="22780"/>
                    <a:pt x="17703" y="22463"/>
                    <a:pt x="17133" y="22178"/>
                  </a:cubicBezTo>
                  <a:cubicBezTo>
                    <a:pt x="17196" y="22178"/>
                    <a:pt x="17228" y="22147"/>
                    <a:pt x="17260" y="22147"/>
                  </a:cubicBezTo>
                  <a:cubicBezTo>
                    <a:pt x="17925" y="21862"/>
                    <a:pt x="18653" y="21608"/>
                    <a:pt x="19318" y="21323"/>
                  </a:cubicBezTo>
                  <a:close/>
                  <a:moveTo>
                    <a:pt x="9976" y="17428"/>
                  </a:moveTo>
                  <a:lnTo>
                    <a:pt x="9976" y="17428"/>
                  </a:lnTo>
                  <a:cubicBezTo>
                    <a:pt x="11211" y="18695"/>
                    <a:pt x="12541" y="19867"/>
                    <a:pt x="13966" y="20880"/>
                  </a:cubicBezTo>
                  <a:cubicBezTo>
                    <a:pt x="14536" y="21292"/>
                    <a:pt x="15106" y="21672"/>
                    <a:pt x="15676" y="22020"/>
                  </a:cubicBezTo>
                  <a:cubicBezTo>
                    <a:pt x="14061" y="22622"/>
                    <a:pt x="12098" y="23223"/>
                    <a:pt x="10261" y="23540"/>
                  </a:cubicBezTo>
                  <a:cubicBezTo>
                    <a:pt x="9944" y="21513"/>
                    <a:pt x="9849" y="19423"/>
                    <a:pt x="9976" y="17428"/>
                  </a:cubicBezTo>
                  <a:close/>
                  <a:moveTo>
                    <a:pt x="6492" y="13311"/>
                  </a:moveTo>
                  <a:cubicBezTo>
                    <a:pt x="7347" y="14546"/>
                    <a:pt x="8297" y="15686"/>
                    <a:pt x="9342" y="16795"/>
                  </a:cubicBezTo>
                  <a:cubicBezTo>
                    <a:pt x="9184" y="19075"/>
                    <a:pt x="9216" y="21450"/>
                    <a:pt x="9627" y="23667"/>
                  </a:cubicBezTo>
                  <a:cubicBezTo>
                    <a:pt x="9043" y="23739"/>
                    <a:pt x="8471" y="23780"/>
                    <a:pt x="7921" y="23780"/>
                  </a:cubicBezTo>
                  <a:cubicBezTo>
                    <a:pt x="5578" y="23780"/>
                    <a:pt x="3644" y="23030"/>
                    <a:pt x="2977" y="20722"/>
                  </a:cubicBezTo>
                  <a:cubicBezTo>
                    <a:pt x="2090" y="17808"/>
                    <a:pt x="3959" y="15275"/>
                    <a:pt x="6492" y="13311"/>
                  </a:cubicBezTo>
                  <a:close/>
                  <a:moveTo>
                    <a:pt x="27394" y="16541"/>
                  </a:moveTo>
                  <a:cubicBezTo>
                    <a:pt x="27425" y="16573"/>
                    <a:pt x="27520" y="16668"/>
                    <a:pt x="27552" y="16731"/>
                  </a:cubicBezTo>
                  <a:cubicBezTo>
                    <a:pt x="29308" y="19209"/>
                    <a:pt x="31685" y="25506"/>
                    <a:pt x="26474" y="25506"/>
                  </a:cubicBezTo>
                  <a:cubicBezTo>
                    <a:pt x="26422" y="25506"/>
                    <a:pt x="26370" y="25505"/>
                    <a:pt x="26317" y="25504"/>
                  </a:cubicBezTo>
                  <a:cubicBezTo>
                    <a:pt x="24037" y="25440"/>
                    <a:pt x="21503" y="24364"/>
                    <a:pt x="19381" y="23382"/>
                  </a:cubicBezTo>
                  <a:cubicBezTo>
                    <a:pt x="19635" y="22590"/>
                    <a:pt x="19857" y="21830"/>
                    <a:pt x="20078" y="21038"/>
                  </a:cubicBezTo>
                  <a:cubicBezTo>
                    <a:pt x="22707" y="19867"/>
                    <a:pt x="25240" y="18441"/>
                    <a:pt x="27394" y="16541"/>
                  </a:cubicBezTo>
                  <a:close/>
                  <a:moveTo>
                    <a:pt x="16373" y="22495"/>
                  </a:moveTo>
                  <a:cubicBezTo>
                    <a:pt x="17101" y="22907"/>
                    <a:pt x="17861" y="23350"/>
                    <a:pt x="18590" y="23699"/>
                  </a:cubicBezTo>
                  <a:cubicBezTo>
                    <a:pt x="18051" y="25250"/>
                    <a:pt x="17450" y="26739"/>
                    <a:pt x="16753" y="28196"/>
                  </a:cubicBezTo>
                  <a:cubicBezTo>
                    <a:pt x="16341" y="27499"/>
                    <a:pt x="15645" y="27024"/>
                    <a:pt x="14789" y="26992"/>
                  </a:cubicBezTo>
                  <a:cubicBezTo>
                    <a:pt x="14631" y="26992"/>
                    <a:pt x="14568" y="27055"/>
                    <a:pt x="14536" y="27182"/>
                  </a:cubicBezTo>
                  <a:cubicBezTo>
                    <a:pt x="14295" y="27087"/>
                    <a:pt x="14042" y="27043"/>
                    <a:pt x="13789" y="27043"/>
                  </a:cubicBezTo>
                  <a:cubicBezTo>
                    <a:pt x="12947" y="27043"/>
                    <a:pt x="12107" y="27535"/>
                    <a:pt x="11718" y="28291"/>
                  </a:cubicBezTo>
                  <a:cubicBezTo>
                    <a:pt x="11084" y="27055"/>
                    <a:pt x="10641" y="25662"/>
                    <a:pt x="10356" y="24237"/>
                  </a:cubicBezTo>
                  <a:cubicBezTo>
                    <a:pt x="12541" y="23889"/>
                    <a:pt x="14758" y="23097"/>
                    <a:pt x="16373" y="22495"/>
                  </a:cubicBezTo>
                  <a:close/>
                  <a:moveTo>
                    <a:pt x="14122" y="27437"/>
                  </a:moveTo>
                  <a:cubicBezTo>
                    <a:pt x="14380" y="27437"/>
                    <a:pt x="14639" y="27478"/>
                    <a:pt x="14884" y="27562"/>
                  </a:cubicBezTo>
                  <a:cubicBezTo>
                    <a:pt x="14903" y="27581"/>
                    <a:pt x="14922" y="27588"/>
                    <a:pt x="14939" y="27588"/>
                  </a:cubicBezTo>
                  <a:cubicBezTo>
                    <a:pt x="14982" y="27588"/>
                    <a:pt x="15020" y="27544"/>
                    <a:pt x="15043" y="27499"/>
                  </a:cubicBezTo>
                  <a:cubicBezTo>
                    <a:pt x="16056" y="27815"/>
                    <a:pt x="16816" y="28829"/>
                    <a:pt x="16595" y="30001"/>
                  </a:cubicBezTo>
                  <a:cubicBezTo>
                    <a:pt x="16363" y="31015"/>
                    <a:pt x="15388" y="31632"/>
                    <a:pt x="14472" y="31632"/>
                  </a:cubicBezTo>
                  <a:cubicBezTo>
                    <a:pt x="14387" y="31632"/>
                    <a:pt x="14303" y="31626"/>
                    <a:pt x="14219" y="31616"/>
                  </a:cubicBezTo>
                  <a:cubicBezTo>
                    <a:pt x="13048" y="31521"/>
                    <a:pt x="12066" y="30539"/>
                    <a:pt x="12066" y="29367"/>
                  </a:cubicBezTo>
                  <a:cubicBezTo>
                    <a:pt x="12193" y="29272"/>
                    <a:pt x="12256" y="29114"/>
                    <a:pt x="12193" y="28956"/>
                  </a:cubicBezTo>
                  <a:cubicBezTo>
                    <a:pt x="12161" y="28924"/>
                    <a:pt x="12161" y="28892"/>
                    <a:pt x="12098" y="28829"/>
                  </a:cubicBezTo>
                  <a:cubicBezTo>
                    <a:pt x="12320" y="27941"/>
                    <a:pt x="13214" y="27437"/>
                    <a:pt x="14122" y="27437"/>
                  </a:cubicBezTo>
                  <a:close/>
                  <a:moveTo>
                    <a:pt x="4005" y="1"/>
                  </a:moveTo>
                  <a:cubicBezTo>
                    <a:pt x="3440" y="1"/>
                    <a:pt x="2875" y="145"/>
                    <a:pt x="2375" y="454"/>
                  </a:cubicBezTo>
                  <a:cubicBezTo>
                    <a:pt x="2344" y="454"/>
                    <a:pt x="2344" y="485"/>
                    <a:pt x="2344" y="549"/>
                  </a:cubicBezTo>
                  <a:cubicBezTo>
                    <a:pt x="2291" y="514"/>
                    <a:pt x="2249" y="489"/>
                    <a:pt x="2200" y="489"/>
                  </a:cubicBezTo>
                  <a:cubicBezTo>
                    <a:pt x="2160" y="489"/>
                    <a:pt x="2116" y="506"/>
                    <a:pt x="2059" y="549"/>
                  </a:cubicBezTo>
                  <a:cubicBezTo>
                    <a:pt x="507" y="1562"/>
                    <a:pt x="0" y="3874"/>
                    <a:pt x="1108" y="5426"/>
                  </a:cubicBezTo>
                  <a:cubicBezTo>
                    <a:pt x="1583" y="6091"/>
                    <a:pt x="2280" y="6566"/>
                    <a:pt x="3072" y="6756"/>
                  </a:cubicBezTo>
                  <a:cubicBezTo>
                    <a:pt x="3864" y="8877"/>
                    <a:pt x="4940" y="10904"/>
                    <a:pt x="6207" y="12773"/>
                  </a:cubicBezTo>
                  <a:cubicBezTo>
                    <a:pt x="3199" y="15116"/>
                    <a:pt x="760" y="18346"/>
                    <a:pt x="2660" y="21798"/>
                  </a:cubicBezTo>
                  <a:cubicBezTo>
                    <a:pt x="3692" y="23738"/>
                    <a:pt x="5637" y="24383"/>
                    <a:pt x="7832" y="24383"/>
                  </a:cubicBezTo>
                  <a:cubicBezTo>
                    <a:pt x="8468" y="24383"/>
                    <a:pt x="9124" y="24329"/>
                    <a:pt x="9786" y="24237"/>
                  </a:cubicBezTo>
                  <a:cubicBezTo>
                    <a:pt x="10134" y="25915"/>
                    <a:pt x="10672" y="27499"/>
                    <a:pt x="11528" y="28892"/>
                  </a:cubicBezTo>
                  <a:cubicBezTo>
                    <a:pt x="11243" y="30254"/>
                    <a:pt x="12224" y="31774"/>
                    <a:pt x="13618" y="32091"/>
                  </a:cubicBezTo>
                  <a:cubicBezTo>
                    <a:pt x="13837" y="32144"/>
                    <a:pt x="14064" y="32170"/>
                    <a:pt x="14291" y="32170"/>
                  </a:cubicBezTo>
                  <a:cubicBezTo>
                    <a:pt x="15538" y="32170"/>
                    <a:pt x="16807" y="31391"/>
                    <a:pt x="17101" y="30159"/>
                  </a:cubicBezTo>
                  <a:cubicBezTo>
                    <a:pt x="17228" y="29621"/>
                    <a:pt x="17165" y="29082"/>
                    <a:pt x="16975" y="28607"/>
                  </a:cubicBezTo>
                  <a:lnTo>
                    <a:pt x="16975" y="28607"/>
                  </a:lnTo>
                  <a:cubicBezTo>
                    <a:pt x="17003" y="28614"/>
                    <a:pt x="17032" y="28618"/>
                    <a:pt x="17059" y="28618"/>
                  </a:cubicBezTo>
                  <a:cubicBezTo>
                    <a:pt x="17155" y="28618"/>
                    <a:pt x="17242" y="28572"/>
                    <a:pt x="17291" y="28449"/>
                  </a:cubicBezTo>
                  <a:cubicBezTo>
                    <a:pt x="18020" y="26929"/>
                    <a:pt x="18590" y="25440"/>
                    <a:pt x="19160" y="23889"/>
                  </a:cubicBezTo>
                  <a:cubicBezTo>
                    <a:pt x="19920" y="24237"/>
                    <a:pt x="20648" y="24554"/>
                    <a:pt x="21408" y="24839"/>
                  </a:cubicBezTo>
                  <a:cubicBezTo>
                    <a:pt x="22864" y="25374"/>
                    <a:pt x="24755" y="26141"/>
                    <a:pt x="26493" y="26141"/>
                  </a:cubicBezTo>
                  <a:cubicBezTo>
                    <a:pt x="27325" y="26141"/>
                    <a:pt x="28122" y="25965"/>
                    <a:pt x="28819" y="25504"/>
                  </a:cubicBezTo>
                  <a:cubicBezTo>
                    <a:pt x="30719" y="24300"/>
                    <a:pt x="30624" y="21640"/>
                    <a:pt x="29991" y="19740"/>
                  </a:cubicBezTo>
                  <a:cubicBezTo>
                    <a:pt x="29579" y="18378"/>
                    <a:pt x="28819" y="17175"/>
                    <a:pt x="27932" y="15971"/>
                  </a:cubicBezTo>
                  <a:cubicBezTo>
                    <a:pt x="28977" y="14958"/>
                    <a:pt x="29896" y="13850"/>
                    <a:pt x="30624" y="12519"/>
                  </a:cubicBezTo>
                  <a:cubicBezTo>
                    <a:pt x="30687" y="12488"/>
                    <a:pt x="30687" y="12424"/>
                    <a:pt x="30687" y="12361"/>
                  </a:cubicBezTo>
                  <a:cubicBezTo>
                    <a:pt x="30777" y="12369"/>
                    <a:pt x="30867" y="12373"/>
                    <a:pt x="30957" y="12373"/>
                  </a:cubicBezTo>
                  <a:cubicBezTo>
                    <a:pt x="32334" y="12373"/>
                    <a:pt x="33745" y="11476"/>
                    <a:pt x="34013" y="10049"/>
                  </a:cubicBezTo>
                  <a:cubicBezTo>
                    <a:pt x="34266" y="8402"/>
                    <a:pt x="32968" y="6439"/>
                    <a:pt x="31226" y="6439"/>
                  </a:cubicBezTo>
                  <a:cubicBezTo>
                    <a:pt x="31175" y="6439"/>
                    <a:pt x="31104" y="6480"/>
                    <a:pt x="31062" y="6480"/>
                  </a:cubicBezTo>
                  <a:cubicBezTo>
                    <a:pt x="31051" y="6480"/>
                    <a:pt x="31042" y="6477"/>
                    <a:pt x="31036" y="6471"/>
                  </a:cubicBezTo>
                  <a:cubicBezTo>
                    <a:pt x="30873" y="6430"/>
                    <a:pt x="30715" y="6411"/>
                    <a:pt x="30562" y="6411"/>
                  </a:cubicBezTo>
                  <a:cubicBezTo>
                    <a:pt x="30000" y="6411"/>
                    <a:pt x="29509" y="6667"/>
                    <a:pt x="29136" y="7041"/>
                  </a:cubicBezTo>
                  <a:lnTo>
                    <a:pt x="29104" y="7041"/>
                  </a:lnTo>
                  <a:cubicBezTo>
                    <a:pt x="27609" y="6807"/>
                    <a:pt x="26104" y="6695"/>
                    <a:pt x="24601" y="6695"/>
                  </a:cubicBezTo>
                  <a:cubicBezTo>
                    <a:pt x="23460" y="6695"/>
                    <a:pt x="22321" y="6759"/>
                    <a:pt x="21187" y="6882"/>
                  </a:cubicBezTo>
                  <a:cubicBezTo>
                    <a:pt x="20692" y="4176"/>
                    <a:pt x="19556" y="1497"/>
                    <a:pt x="16796" y="1497"/>
                  </a:cubicBezTo>
                  <a:cubicBezTo>
                    <a:pt x="16552" y="1497"/>
                    <a:pt x="16295" y="1518"/>
                    <a:pt x="16025" y="1562"/>
                  </a:cubicBezTo>
                  <a:cubicBezTo>
                    <a:pt x="14694" y="1752"/>
                    <a:pt x="13744" y="2702"/>
                    <a:pt x="13016" y="3810"/>
                  </a:cubicBezTo>
                  <a:cubicBezTo>
                    <a:pt x="11148" y="2924"/>
                    <a:pt x="9247" y="2069"/>
                    <a:pt x="7284" y="1404"/>
                  </a:cubicBezTo>
                  <a:cubicBezTo>
                    <a:pt x="7247" y="1396"/>
                    <a:pt x="7209" y="1392"/>
                    <a:pt x="7173" y="1392"/>
                  </a:cubicBezTo>
                  <a:cubicBezTo>
                    <a:pt x="7054" y="1392"/>
                    <a:pt x="6945" y="1434"/>
                    <a:pt x="6872" y="1530"/>
                  </a:cubicBezTo>
                  <a:cubicBezTo>
                    <a:pt x="6241" y="563"/>
                    <a:pt x="5122" y="1"/>
                    <a:pt x="4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1363935" y="2492214"/>
              <a:ext cx="165077" cy="159415"/>
            </a:xfrm>
            <a:custGeom>
              <a:avLst/>
              <a:gdLst/>
              <a:ahLst/>
              <a:cxnLst/>
              <a:rect l="l" t="t" r="r" b="b"/>
              <a:pathLst>
                <a:path w="5131" h="4955" extrusionOk="0">
                  <a:moveTo>
                    <a:pt x="2236" y="572"/>
                  </a:moveTo>
                  <a:cubicBezTo>
                    <a:pt x="2326" y="572"/>
                    <a:pt x="2415" y="582"/>
                    <a:pt x="2502" y="602"/>
                  </a:cubicBezTo>
                  <a:cubicBezTo>
                    <a:pt x="2745" y="633"/>
                    <a:pt x="2697" y="953"/>
                    <a:pt x="2499" y="953"/>
                  </a:cubicBezTo>
                  <a:cubicBezTo>
                    <a:pt x="2490" y="953"/>
                    <a:pt x="2480" y="952"/>
                    <a:pt x="2471" y="951"/>
                  </a:cubicBezTo>
                  <a:cubicBezTo>
                    <a:pt x="2429" y="949"/>
                    <a:pt x="2388" y="947"/>
                    <a:pt x="2347" y="947"/>
                  </a:cubicBezTo>
                  <a:cubicBezTo>
                    <a:pt x="1800" y="947"/>
                    <a:pt x="1340" y="1151"/>
                    <a:pt x="1046" y="1711"/>
                  </a:cubicBezTo>
                  <a:cubicBezTo>
                    <a:pt x="1015" y="1762"/>
                    <a:pt x="974" y="1784"/>
                    <a:pt x="934" y="1784"/>
                  </a:cubicBezTo>
                  <a:cubicBezTo>
                    <a:pt x="851" y="1784"/>
                    <a:pt x="771" y="1691"/>
                    <a:pt x="792" y="1584"/>
                  </a:cubicBezTo>
                  <a:cubicBezTo>
                    <a:pt x="1012" y="1006"/>
                    <a:pt x="1639" y="572"/>
                    <a:pt x="2236" y="572"/>
                  </a:cubicBezTo>
                  <a:close/>
                  <a:moveTo>
                    <a:pt x="2597" y="1"/>
                  </a:moveTo>
                  <a:cubicBezTo>
                    <a:pt x="1204" y="1"/>
                    <a:pt x="127" y="982"/>
                    <a:pt x="64" y="2471"/>
                  </a:cubicBezTo>
                  <a:cubicBezTo>
                    <a:pt x="1" y="3738"/>
                    <a:pt x="856" y="4846"/>
                    <a:pt x="2154" y="4941"/>
                  </a:cubicBezTo>
                  <a:cubicBezTo>
                    <a:pt x="2243" y="4950"/>
                    <a:pt x="2332" y="4954"/>
                    <a:pt x="2421" y="4954"/>
                  </a:cubicBezTo>
                  <a:cubicBezTo>
                    <a:pt x="3610" y="4954"/>
                    <a:pt x="4825" y="4183"/>
                    <a:pt x="4973" y="2946"/>
                  </a:cubicBezTo>
                  <a:cubicBezTo>
                    <a:pt x="5131" y="1426"/>
                    <a:pt x="3959" y="286"/>
                    <a:pt x="2597"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1390412" y="2510584"/>
              <a:ext cx="62897" cy="37996"/>
            </a:xfrm>
            <a:custGeom>
              <a:avLst/>
              <a:gdLst/>
              <a:ahLst/>
              <a:cxnLst/>
              <a:rect l="l" t="t" r="r" b="b"/>
              <a:pathLst>
                <a:path w="1955" h="1181" extrusionOk="0">
                  <a:moveTo>
                    <a:pt x="1454" y="1"/>
                  </a:moveTo>
                  <a:cubicBezTo>
                    <a:pt x="817" y="1"/>
                    <a:pt x="202" y="431"/>
                    <a:pt x="64" y="981"/>
                  </a:cubicBezTo>
                  <a:cubicBezTo>
                    <a:pt x="0" y="1088"/>
                    <a:pt x="95" y="1181"/>
                    <a:pt x="192" y="1181"/>
                  </a:cubicBezTo>
                  <a:cubicBezTo>
                    <a:pt x="239" y="1181"/>
                    <a:pt x="287" y="1160"/>
                    <a:pt x="318" y="1108"/>
                  </a:cubicBezTo>
                  <a:cubicBezTo>
                    <a:pt x="553" y="578"/>
                    <a:pt x="1036" y="376"/>
                    <a:pt x="1561" y="376"/>
                  </a:cubicBezTo>
                  <a:cubicBezTo>
                    <a:pt x="1600" y="376"/>
                    <a:pt x="1640" y="378"/>
                    <a:pt x="1679" y="380"/>
                  </a:cubicBezTo>
                  <a:cubicBezTo>
                    <a:pt x="1690" y="381"/>
                    <a:pt x="1701" y="382"/>
                    <a:pt x="1711" y="382"/>
                  </a:cubicBezTo>
                  <a:cubicBezTo>
                    <a:pt x="1935" y="382"/>
                    <a:pt x="1955" y="62"/>
                    <a:pt x="1743" y="31"/>
                  </a:cubicBezTo>
                  <a:cubicBezTo>
                    <a:pt x="1647" y="11"/>
                    <a:pt x="1550" y="1"/>
                    <a:pt x="1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856547" y="2635316"/>
              <a:ext cx="191587" cy="195641"/>
            </a:xfrm>
            <a:custGeom>
              <a:avLst/>
              <a:gdLst/>
              <a:ahLst/>
              <a:cxnLst/>
              <a:rect l="l" t="t" r="r" b="b"/>
              <a:pathLst>
                <a:path w="5955" h="6081" extrusionOk="0">
                  <a:moveTo>
                    <a:pt x="3199" y="461"/>
                  </a:moveTo>
                  <a:cubicBezTo>
                    <a:pt x="3199" y="606"/>
                    <a:pt x="3252" y="750"/>
                    <a:pt x="3430" y="750"/>
                  </a:cubicBezTo>
                  <a:cubicBezTo>
                    <a:pt x="3446" y="750"/>
                    <a:pt x="3465" y="749"/>
                    <a:pt x="3484" y="746"/>
                  </a:cubicBezTo>
                  <a:cubicBezTo>
                    <a:pt x="3554" y="735"/>
                    <a:pt x="3622" y="729"/>
                    <a:pt x="3688" y="729"/>
                  </a:cubicBezTo>
                  <a:cubicBezTo>
                    <a:pt x="5057" y="729"/>
                    <a:pt x="5585" y="3138"/>
                    <a:pt x="5162" y="4135"/>
                  </a:cubicBezTo>
                  <a:cubicBezTo>
                    <a:pt x="4804" y="5031"/>
                    <a:pt x="3919" y="5527"/>
                    <a:pt x="3036" y="5527"/>
                  </a:cubicBezTo>
                  <a:cubicBezTo>
                    <a:pt x="2515" y="5527"/>
                    <a:pt x="1995" y="5354"/>
                    <a:pt x="1584" y="4990"/>
                  </a:cubicBezTo>
                  <a:cubicBezTo>
                    <a:pt x="729" y="4135"/>
                    <a:pt x="507" y="2805"/>
                    <a:pt x="1140" y="1823"/>
                  </a:cubicBezTo>
                  <a:cubicBezTo>
                    <a:pt x="1615" y="1063"/>
                    <a:pt x="2375" y="651"/>
                    <a:pt x="3199" y="461"/>
                  </a:cubicBezTo>
                  <a:close/>
                  <a:moveTo>
                    <a:pt x="3357" y="0"/>
                  </a:moveTo>
                  <a:cubicBezTo>
                    <a:pt x="1979" y="0"/>
                    <a:pt x="636" y="980"/>
                    <a:pt x="317" y="2361"/>
                  </a:cubicBezTo>
                  <a:cubicBezTo>
                    <a:pt x="0" y="3818"/>
                    <a:pt x="824" y="5528"/>
                    <a:pt x="2280" y="5972"/>
                  </a:cubicBezTo>
                  <a:cubicBezTo>
                    <a:pt x="2517" y="6046"/>
                    <a:pt x="2760" y="6080"/>
                    <a:pt x="3002" y="6080"/>
                  </a:cubicBezTo>
                  <a:cubicBezTo>
                    <a:pt x="4322" y="6080"/>
                    <a:pt x="5635" y="5051"/>
                    <a:pt x="5796" y="3660"/>
                  </a:cubicBezTo>
                  <a:cubicBezTo>
                    <a:pt x="5954" y="2520"/>
                    <a:pt x="5416" y="620"/>
                    <a:pt x="4181" y="240"/>
                  </a:cubicBezTo>
                  <a:cubicBezTo>
                    <a:pt x="4212" y="176"/>
                    <a:pt x="4181" y="113"/>
                    <a:pt x="4149" y="113"/>
                  </a:cubicBezTo>
                  <a:cubicBezTo>
                    <a:pt x="3888" y="36"/>
                    <a:pt x="3622" y="0"/>
                    <a:pt x="3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872858" y="2648121"/>
              <a:ext cx="163436" cy="163501"/>
            </a:xfrm>
            <a:custGeom>
              <a:avLst/>
              <a:gdLst/>
              <a:ahLst/>
              <a:cxnLst/>
              <a:rect l="l" t="t" r="r" b="b"/>
              <a:pathLst>
                <a:path w="5080" h="5082" extrusionOk="0">
                  <a:moveTo>
                    <a:pt x="2439" y="728"/>
                  </a:moveTo>
                  <a:cubicBezTo>
                    <a:pt x="3325" y="792"/>
                    <a:pt x="3927" y="1678"/>
                    <a:pt x="3642" y="2534"/>
                  </a:cubicBezTo>
                  <a:cubicBezTo>
                    <a:pt x="3610" y="2609"/>
                    <a:pt x="3545" y="2640"/>
                    <a:pt x="3475" y="2640"/>
                  </a:cubicBezTo>
                  <a:cubicBezTo>
                    <a:pt x="3340" y="2640"/>
                    <a:pt x="3188" y="2522"/>
                    <a:pt x="3230" y="2375"/>
                  </a:cubicBezTo>
                  <a:cubicBezTo>
                    <a:pt x="3484" y="1773"/>
                    <a:pt x="3040" y="1045"/>
                    <a:pt x="2407" y="982"/>
                  </a:cubicBezTo>
                  <a:cubicBezTo>
                    <a:pt x="2249" y="982"/>
                    <a:pt x="2280" y="728"/>
                    <a:pt x="2439" y="728"/>
                  </a:cubicBezTo>
                  <a:close/>
                  <a:moveTo>
                    <a:pt x="2692" y="0"/>
                  </a:moveTo>
                  <a:lnTo>
                    <a:pt x="2692" y="0"/>
                  </a:lnTo>
                  <a:cubicBezTo>
                    <a:pt x="1868" y="190"/>
                    <a:pt x="1108" y="570"/>
                    <a:pt x="633" y="1330"/>
                  </a:cubicBezTo>
                  <a:cubicBezTo>
                    <a:pt x="0" y="2375"/>
                    <a:pt x="190" y="3705"/>
                    <a:pt x="1077" y="4497"/>
                  </a:cubicBezTo>
                  <a:cubicBezTo>
                    <a:pt x="1499" y="4895"/>
                    <a:pt x="2036" y="5082"/>
                    <a:pt x="2572" y="5082"/>
                  </a:cubicBezTo>
                  <a:cubicBezTo>
                    <a:pt x="3444" y="5082"/>
                    <a:pt x="4314" y="4588"/>
                    <a:pt x="4687" y="3705"/>
                  </a:cubicBezTo>
                  <a:cubicBezTo>
                    <a:pt x="5080" y="2679"/>
                    <a:pt x="4551" y="299"/>
                    <a:pt x="3183" y="299"/>
                  </a:cubicBezTo>
                  <a:cubicBezTo>
                    <a:pt x="3117" y="299"/>
                    <a:pt x="3048" y="305"/>
                    <a:pt x="2977" y="317"/>
                  </a:cubicBezTo>
                  <a:cubicBezTo>
                    <a:pt x="2958" y="319"/>
                    <a:pt x="2940" y="321"/>
                    <a:pt x="2922" y="321"/>
                  </a:cubicBezTo>
                  <a:cubicBezTo>
                    <a:pt x="2740" y="321"/>
                    <a:pt x="2663" y="174"/>
                    <a:pt x="2692"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924945" y="3180120"/>
              <a:ext cx="29438" cy="57299"/>
            </a:xfrm>
            <a:custGeom>
              <a:avLst/>
              <a:gdLst/>
              <a:ahLst/>
              <a:cxnLst/>
              <a:rect l="l" t="t" r="r" b="b"/>
              <a:pathLst>
                <a:path w="915" h="1781" extrusionOk="0">
                  <a:moveTo>
                    <a:pt x="288" y="1"/>
                  </a:moveTo>
                  <a:cubicBezTo>
                    <a:pt x="210" y="1"/>
                    <a:pt x="147" y="134"/>
                    <a:pt x="249" y="185"/>
                  </a:cubicBezTo>
                  <a:cubicBezTo>
                    <a:pt x="566" y="565"/>
                    <a:pt x="503" y="1104"/>
                    <a:pt x="154" y="1420"/>
                  </a:cubicBezTo>
                  <a:cubicBezTo>
                    <a:pt x="1" y="1548"/>
                    <a:pt x="117" y="1780"/>
                    <a:pt x="284" y="1780"/>
                  </a:cubicBezTo>
                  <a:cubicBezTo>
                    <a:pt x="323" y="1780"/>
                    <a:pt x="366" y="1767"/>
                    <a:pt x="408" y="1737"/>
                  </a:cubicBezTo>
                  <a:cubicBezTo>
                    <a:pt x="915" y="1294"/>
                    <a:pt x="883" y="470"/>
                    <a:pt x="345" y="27"/>
                  </a:cubicBezTo>
                  <a:cubicBezTo>
                    <a:pt x="326" y="8"/>
                    <a:pt x="306" y="1"/>
                    <a:pt x="288"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945471" y="2671445"/>
              <a:ext cx="53728" cy="61643"/>
            </a:xfrm>
            <a:custGeom>
              <a:avLst/>
              <a:gdLst/>
              <a:ahLst/>
              <a:cxnLst/>
              <a:rect l="l" t="t" r="r" b="b"/>
              <a:pathLst>
                <a:path w="1670" h="1916" extrusionOk="0">
                  <a:moveTo>
                    <a:pt x="155" y="1"/>
                  </a:moveTo>
                  <a:cubicBezTo>
                    <a:pt x="20" y="1"/>
                    <a:pt x="1" y="227"/>
                    <a:pt x="150" y="257"/>
                  </a:cubicBezTo>
                  <a:cubicBezTo>
                    <a:pt x="783" y="320"/>
                    <a:pt x="1227" y="1048"/>
                    <a:pt x="973" y="1650"/>
                  </a:cubicBezTo>
                  <a:cubicBezTo>
                    <a:pt x="931" y="1797"/>
                    <a:pt x="1083" y="1915"/>
                    <a:pt x="1218" y="1915"/>
                  </a:cubicBezTo>
                  <a:cubicBezTo>
                    <a:pt x="1288" y="1915"/>
                    <a:pt x="1353" y="1884"/>
                    <a:pt x="1385" y="1809"/>
                  </a:cubicBezTo>
                  <a:cubicBezTo>
                    <a:pt x="1670" y="1017"/>
                    <a:pt x="1068" y="67"/>
                    <a:pt x="182" y="3"/>
                  </a:cubicBezTo>
                  <a:cubicBezTo>
                    <a:pt x="172" y="2"/>
                    <a:pt x="163"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463274" y="2285765"/>
              <a:ext cx="216006" cy="189400"/>
            </a:xfrm>
            <a:custGeom>
              <a:avLst/>
              <a:gdLst/>
              <a:ahLst/>
              <a:cxnLst/>
              <a:rect l="l" t="t" r="r" b="b"/>
              <a:pathLst>
                <a:path w="6714" h="5887" extrusionOk="0">
                  <a:moveTo>
                    <a:pt x="3439" y="648"/>
                  </a:moveTo>
                  <a:cubicBezTo>
                    <a:pt x="4476" y="648"/>
                    <a:pt x="5564" y="1593"/>
                    <a:pt x="5352" y="2712"/>
                  </a:cubicBezTo>
                  <a:cubicBezTo>
                    <a:pt x="5336" y="2823"/>
                    <a:pt x="5241" y="2879"/>
                    <a:pt x="5150" y="2879"/>
                  </a:cubicBezTo>
                  <a:cubicBezTo>
                    <a:pt x="5059" y="2879"/>
                    <a:pt x="4972" y="2823"/>
                    <a:pt x="4972" y="2712"/>
                  </a:cubicBezTo>
                  <a:cubicBezTo>
                    <a:pt x="4877" y="1794"/>
                    <a:pt x="4339" y="1002"/>
                    <a:pt x="3294" y="971"/>
                  </a:cubicBezTo>
                  <a:cubicBezTo>
                    <a:pt x="3135" y="907"/>
                    <a:pt x="3135" y="654"/>
                    <a:pt x="3294" y="654"/>
                  </a:cubicBezTo>
                  <a:cubicBezTo>
                    <a:pt x="3342" y="650"/>
                    <a:pt x="3391" y="648"/>
                    <a:pt x="3439" y="648"/>
                  </a:cubicBezTo>
                  <a:close/>
                  <a:moveTo>
                    <a:pt x="3194" y="1"/>
                  </a:moveTo>
                  <a:cubicBezTo>
                    <a:pt x="2771" y="1"/>
                    <a:pt x="2351" y="72"/>
                    <a:pt x="1964" y="211"/>
                  </a:cubicBezTo>
                  <a:cubicBezTo>
                    <a:pt x="1953" y="221"/>
                    <a:pt x="1939" y="225"/>
                    <a:pt x="1924" y="225"/>
                  </a:cubicBezTo>
                  <a:cubicBezTo>
                    <a:pt x="1893" y="225"/>
                    <a:pt x="1858" y="211"/>
                    <a:pt x="1837" y="211"/>
                  </a:cubicBezTo>
                  <a:cubicBezTo>
                    <a:pt x="1900" y="274"/>
                    <a:pt x="1837" y="369"/>
                    <a:pt x="1774" y="432"/>
                  </a:cubicBezTo>
                  <a:cubicBezTo>
                    <a:pt x="507" y="1446"/>
                    <a:pt x="0" y="3377"/>
                    <a:pt x="1013" y="4708"/>
                  </a:cubicBezTo>
                  <a:cubicBezTo>
                    <a:pt x="1584" y="5468"/>
                    <a:pt x="2543" y="5886"/>
                    <a:pt x="3479" y="5886"/>
                  </a:cubicBezTo>
                  <a:cubicBezTo>
                    <a:pt x="4101" y="5886"/>
                    <a:pt x="4713" y="5701"/>
                    <a:pt x="5194" y="5309"/>
                  </a:cubicBezTo>
                  <a:cubicBezTo>
                    <a:pt x="6366" y="4391"/>
                    <a:pt x="6714" y="2554"/>
                    <a:pt x="5891" y="1319"/>
                  </a:cubicBezTo>
                  <a:cubicBezTo>
                    <a:pt x="5262" y="421"/>
                    <a:pt x="4221" y="1"/>
                    <a:pt x="3194"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563104" y="2306580"/>
              <a:ext cx="77182" cy="71455"/>
            </a:xfrm>
            <a:custGeom>
              <a:avLst/>
              <a:gdLst/>
              <a:ahLst/>
              <a:cxnLst/>
              <a:rect l="l" t="t" r="r" b="b"/>
              <a:pathLst>
                <a:path w="2399" h="2221" extrusionOk="0">
                  <a:moveTo>
                    <a:pt x="305" y="1"/>
                  </a:moveTo>
                  <a:cubicBezTo>
                    <a:pt x="256" y="1"/>
                    <a:pt x="207" y="3"/>
                    <a:pt x="159" y="7"/>
                  </a:cubicBezTo>
                  <a:cubicBezTo>
                    <a:pt x="1" y="39"/>
                    <a:pt x="1" y="324"/>
                    <a:pt x="159" y="324"/>
                  </a:cubicBezTo>
                  <a:cubicBezTo>
                    <a:pt x="1141" y="324"/>
                    <a:pt x="1742" y="1115"/>
                    <a:pt x="1837" y="2065"/>
                  </a:cubicBezTo>
                  <a:cubicBezTo>
                    <a:pt x="1853" y="2172"/>
                    <a:pt x="1934" y="2220"/>
                    <a:pt x="2017" y="2220"/>
                  </a:cubicBezTo>
                  <a:cubicBezTo>
                    <a:pt x="2108" y="2220"/>
                    <a:pt x="2201" y="2164"/>
                    <a:pt x="2217" y="2065"/>
                  </a:cubicBezTo>
                  <a:cubicBezTo>
                    <a:pt x="2399" y="946"/>
                    <a:pt x="1338"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2152540" y="2908169"/>
              <a:ext cx="1133019" cy="1121179"/>
            </a:xfrm>
            <a:custGeom>
              <a:avLst/>
              <a:gdLst/>
              <a:ahLst/>
              <a:cxnLst/>
              <a:rect l="l" t="t" r="r" b="b"/>
              <a:pathLst>
                <a:path w="35217" h="34849" extrusionOk="0">
                  <a:moveTo>
                    <a:pt x="31229" y="513"/>
                  </a:moveTo>
                  <a:cubicBezTo>
                    <a:pt x="31973" y="513"/>
                    <a:pt x="32747" y="794"/>
                    <a:pt x="33411" y="1449"/>
                  </a:cubicBezTo>
                  <a:cubicBezTo>
                    <a:pt x="34456" y="2399"/>
                    <a:pt x="34646" y="3888"/>
                    <a:pt x="33981" y="5123"/>
                  </a:cubicBezTo>
                  <a:cubicBezTo>
                    <a:pt x="33434" y="6074"/>
                    <a:pt x="32388" y="6811"/>
                    <a:pt x="31324" y="6811"/>
                  </a:cubicBezTo>
                  <a:cubicBezTo>
                    <a:pt x="30971" y="6811"/>
                    <a:pt x="30615" y="6730"/>
                    <a:pt x="30276" y="6548"/>
                  </a:cubicBezTo>
                  <a:cubicBezTo>
                    <a:pt x="30561" y="6295"/>
                    <a:pt x="30846" y="5946"/>
                    <a:pt x="31163" y="5693"/>
                  </a:cubicBezTo>
                  <a:cubicBezTo>
                    <a:pt x="31321" y="5535"/>
                    <a:pt x="31194" y="5376"/>
                    <a:pt x="31068" y="5281"/>
                  </a:cubicBezTo>
                  <a:cubicBezTo>
                    <a:pt x="31124" y="4723"/>
                    <a:pt x="30662" y="4140"/>
                    <a:pt x="30119" y="4140"/>
                  </a:cubicBezTo>
                  <a:cubicBezTo>
                    <a:pt x="30045" y="4140"/>
                    <a:pt x="29971" y="4150"/>
                    <a:pt x="29896" y="4173"/>
                  </a:cubicBezTo>
                  <a:cubicBezTo>
                    <a:pt x="29801" y="4205"/>
                    <a:pt x="29801" y="4205"/>
                    <a:pt x="29769" y="4268"/>
                  </a:cubicBezTo>
                  <a:cubicBezTo>
                    <a:pt x="29741" y="4239"/>
                    <a:pt x="29706" y="4224"/>
                    <a:pt x="29670" y="4224"/>
                  </a:cubicBezTo>
                  <a:cubicBezTo>
                    <a:pt x="29627" y="4224"/>
                    <a:pt x="29582" y="4247"/>
                    <a:pt x="29548" y="4300"/>
                  </a:cubicBezTo>
                  <a:cubicBezTo>
                    <a:pt x="29263" y="4521"/>
                    <a:pt x="28946" y="4806"/>
                    <a:pt x="28661" y="5091"/>
                  </a:cubicBezTo>
                  <a:cubicBezTo>
                    <a:pt x="28693" y="5060"/>
                    <a:pt x="28693" y="4996"/>
                    <a:pt x="28661" y="4965"/>
                  </a:cubicBezTo>
                  <a:cubicBezTo>
                    <a:pt x="27335" y="2662"/>
                    <a:pt x="29170" y="513"/>
                    <a:pt x="31229" y="513"/>
                  </a:cubicBezTo>
                  <a:close/>
                  <a:moveTo>
                    <a:pt x="29928" y="4490"/>
                  </a:moveTo>
                  <a:cubicBezTo>
                    <a:pt x="30403" y="4585"/>
                    <a:pt x="30751" y="4838"/>
                    <a:pt x="30751" y="5313"/>
                  </a:cubicBezTo>
                  <a:cubicBezTo>
                    <a:pt x="28629" y="7371"/>
                    <a:pt x="26127" y="9493"/>
                    <a:pt x="24417" y="11900"/>
                  </a:cubicBezTo>
                  <a:cubicBezTo>
                    <a:pt x="24164" y="11583"/>
                    <a:pt x="23847" y="11298"/>
                    <a:pt x="23467" y="11077"/>
                  </a:cubicBezTo>
                  <a:cubicBezTo>
                    <a:pt x="25684" y="9018"/>
                    <a:pt x="27711" y="6675"/>
                    <a:pt x="29896" y="4585"/>
                  </a:cubicBezTo>
                  <a:cubicBezTo>
                    <a:pt x="29896" y="4521"/>
                    <a:pt x="29928" y="4521"/>
                    <a:pt x="29928" y="4490"/>
                  </a:cubicBezTo>
                  <a:close/>
                  <a:moveTo>
                    <a:pt x="6707" y="12087"/>
                  </a:moveTo>
                  <a:cubicBezTo>
                    <a:pt x="6771" y="12087"/>
                    <a:pt x="6837" y="12098"/>
                    <a:pt x="6904" y="12122"/>
                  </a:cubicBezTo>
                  <a:lnTo>
                    <a:pt x="6936" y="12122"/>
                  </a:lnTo>
                  <a:cubicBezTo>
                    <a:pt x="9374" y="12977"/>
                    <a:pt x="11940" y="13515"/>
                    <a:pt x="14505" y="13674"/>
                  </a:cubicBezTo>
                  <a:cubicBezTo>
                    <a:pt x="14505" y="13800"/>
                    <a:pt x="14536" y="13927"/>
                    <a:pt x="14568" y="13959"/>
                  </a:cubicBezTo>
                  <a:cubicBezTo>
                    <a:pt x="14441" y="14307"/>
                    <a:pt x="14378" y="14624"/>
                    <a:pt x="14283" y="14972"/>
                  </a:cubicBezTo>
                  <a:cubicBezTo>
                    <a:pt x="14283" y="14940"/>
                    <a:pt x="14283" y="14940"/>
                    <a:pt x="14251" y="14940"/>
                  </a:cubicBezTo>
                  <a:cubicBezTo>
                    <a:pt x="11560" y="14402"/>
                    <a:pt x="8899" y="13800"/>
                    <a:pt x="6271" y="13072"/>
                  </a:cubicBezTo>
                  <a:lnTo>
                    <a:pt x="6144" y="13072"/>
                  </a:lnTo>
                  <a:lnTo>
                    <a:pt x="6144" y="13009"/>
                  </a:lnTo>
                  <a:cubicBezTo>
                    <a:pt x="5922" y="12621"/>
                    <a:pt x="6258" y="12087"/>
                    <a:pt x="6707" y="12087"/>
                  </a:cubicBezTo>
                  <a:close/>
                  <a:moveTo>
                    <a:pt x="4932" y="9392"/>
                  </a:moveTo>
                  <a:cubicBezTo>
                    <a:pt x="6315" y="9392"/>
                    <a:pt x="7582" y="10381"/>
                    <a:pt x="7696" y="11805"/>
                  </a:cubicBezTo>
                  <a:cubicBezTo>
                    <a:pt x="7316" y="11710"/>
                    <a:pt x="6999" y="11583"/>
                    <a:pt x="6651" y="11457"/>
                  </a:cubicBezTo>
                  <a:cubicBezTo>
                    <a:pt x="6625" y="11448"/>
                    <a:pt x="6600" y="11444"/>
                    <a:pt x="6576" y="11444"/>
                  </a:cubicBezTo>
                  <a:cubicBezTo>
                    <a:pt x="6421" y="11444"/>
                    <a:pt x="6307" y="11605"/>
                    <a:pt x="6334" y="11742"/>
                  </a:cubicBezTo>
                  <a:cubicBezTo>
                    <a:pt x="5827" y="11963"/>
                    <a:pt x="5511" y="12692"/>
                    <a:pt x="5891" y="13167"/>
                  </a:cubicBezTo>
                  <a:cubicBezTo>
                    <a:pt x="5891" y="13199"/>
                    <a:pt x="5954" y="13199"/>
                    <a:pt x="5986" y="13199"/>
                  </a:cubicBezTo>
                  <a:cubicBezTo>
                    <a:pt x="5954" y="13325"/>
                    <a:pt x="5986" y="13515"/>
                    <a:pt x="6144" y="13547"/>
                  </a:cubicBezTo>
                  <a:cubicBezTo>
                    <a:pt x="6619" y="13737"/>
                    <a:pt x="7094" y="13864"/>
                    <a:pt x="7569" y="13990"/>
                  </a:cubicBezTo>
                  <a:cubicBezTo>
                    <a:pt x="6707" y="14883"/>
                    <a:pt x="5636" y="15417"/>
                    <a:pt x="4384" y="15417"/>
                  </a:cubicBezTo>
                  <a:cubicBezTo>
                    <a:pt x="4348" y="15417"/>
                    <a:pt x="4312" y="15416"/>
                    <a:pt x="4276" y="15415"/>
                  </a:cubicBezTo>
                  <a:cubicBezTo>
                    <a:pt x="2502" y="15384"/>
                    <a:pt x="285" y="14022"/>
                    <a:pt x="1299" y="11963"/>
                  </a:cubicBezTo>
                  <a:cubicBezTo>
                    <a:pt x="1932" y="10760"/>
                    <a:pt x="3104" y="9683"/>
                    <a:pt x="4466" y="9430"/>
                  </a:cubicBezTo>
                  <a:cubicBezTo>
                    <a:pt x="4622" y="9404"/>
                    <a:pt x="4778" y="9392"/>
                    <a:pt x="4932" y="9392"/>
                  </a:cubicBezTo>
                  <a:close/>
                  <a:moveTo>
                    <a:pt x="19667" y="10691"/>
                  </a:moveTo>
                  <a:cubicBezTo>
                    <a:pt x="21314" y="10691"/>
                    <a:pt x="22982" y="11229"/>
                    <a:pt x="23911" y="12185"/>
                  </a:cubicBezTo>
                  <a:cubicBezTo>
                    <a:pt x="25811" y="14117"/>
                    <a:pt x="26159" y="17569"/>
                    <a:pt x="24227" y="19627"/>
                  </a:cubicBezTo>
                  <a:cubicBezTo>
                    <a:pt x="23145" y="20810"/>
                    <a:pt x="21541" y="21498"/>
                    <a:pt x="19948" y="21498"/>
                  </a:cubicBezTo>
                  <a:cubicBezTo>
                    <a:pt x="19025" y="21498"/>
                    <a:pt x="18105" y="21267"/>
                    <a:pt x="17292" y="20767"/>
                  </a:cubicBezTo>
                  <a:cubicBezTo>
                    <a:pt x="14980" y="19342"/>
                    <a:pt x="14220" y="16429"/>
                    <a:pt x="14980" y="13927"/>
                  </a:cubicBezTo>
                  <a:cubicBezTo>
                    <a:pt x="14980" y="13864"/>
                    <a:pt x="15012" y="13832"/>
                    <a:pt x="15012" y="13800"/>
                  </a:cubicBezTo>
                  <a:cubicBezTo>
                    <a:pt x="15043" y="13769"/>
                    <a:pt x="15043" y="13705"/>
                    <a:pt x="15043" y="13674"/>
                  </a:cubicBezTo>
                  <a:lnTo>
                    <a:pt x="15043" y="13642"/>
                  </a:lnTo>
                  <a:lnTo>
                    <a:pt x="15043" y="13610"/>
                  </a:lnTo>
                  <a:cubicBezTo>
                    <a:pt x="15471" y="11580"/>
                    <a:pt x="17551" y="10691"/>
                    <a:pt x="19667" y="10691"/>
                  </a:cubicBezTo>
                  <a:close/>
                  <a:moveTo>
                    <a:pt x="22359" y="21527"/>
                  </a:moveTo>
                  <a:cubicBezTo>
                    <a:pt x="23150" y="24219"/>
                    <a:pt x="24132" y="26943"/>
                    <a:pt x="25209" y="29540"/>
                  </a:cubicBezTo>
                  <a:cubicBezTo>
                    <a:pt x="25177" y="29540"/>
                    <a:pt x="25146" y="29603"/>
                    <a:pt x="25146" y="29635"/>
                  </a:cubicBezTo>
                  <a:cubicBezTo>
                    <a:pt x="25070" y="29936"/>
                    <a:pt x="24756" y="30158"/>
                    <a:pt x="24456" y="30158"/>
                  </a:cubicBezTo>
                  <a:cubicBezTo>
                    <a:pt x="24377" y="30158"/>
                    <a:pt x="24299" y="30143"/>
                    <a:pt x="24227" y="30110"/>
                  </a:cubicBezTo>
                  <a:cubicBezTo>
                    <a:pt x="23372" y="27291"/>
                    <a:pt x="21947" y="24599"/>
                    <a:pt x="20839" y="21907"/>
                  </a:cubicBezTo>
                  <a:cubicBezTo>
                    <a:pt x="21345" y="21844"/>
                    <a:pt x="21852" y="21717"/>
                    <a:pt x="22359" y="21527"/>
                  </a:cubicBezTo>
                  <a:close/>
                  <a:moveTo>
                    <a:pt x="23309" y="28875"/>
                  </a:moveTo>
                  <a:cubicBezTo>
                    <a:pt x="23530" y="29223"/>
                    <a:pt x="23721" y="29603"/>
                    <a:pt x="23942" y="29951"/>
                  </a:cubicBezTo>
                  <a:cubicBezTo>
                    <a:pt x="23879" y="29951"/>
                    <a:pt x="23847" y="30015"/>
                    <a:pt x="23879" y="30110"/>
                  </a:cubicBezTo>
                  <a:cubicBezTo>
                    <a:pt x="24054" y="30348"/>
                    <a:pt x="24308" y="30452"/>
                    <a:pt x="24566" y="30452"/>
                  </a:cubicBezTo>
                  <a:cubicBezTo>
                    <a:pt x="24959" y="30452"/>
                    <a:pt x="25360" y="30208"/>
                    <a:pt x="25494" y="29825"/>
                  </a:cubicBezTo>
                  <a:cubicBezTo>
                    <a:pt x="25510" y="29829"/>
                    <a:pt x="25527" y="29831"/>
                    <a:pt x="25544" y="29831"/>
                  </a:cubicBezTo>
                  <a:cubicBezTo>
                    <a:pt x="25658" y="29831"/>
                    <a:pt x="25775" y="29741"/>
                    <a:pt x="25747" y="29603"/>
                  </a:cubicBezTo>
                  <a:cubicBezTo>
                    <a:pt x="25652" y="29381"/>
                    <a:pt x="25621" y="29191"/>
                    <a:pt x="25526" y="29001"/>
                  </a:cubicBezTo>
                  <a:lnTo>
                    <a:pt x="25526" y="29001"/>
                  </a:lnTo>
                  <a:cubicBezTo>
                    <a:pt x="28493" y="30340"/>
                    <a:pt x="26863" y="34325"/>
                    <a:pt x="24123" y="34325"/>
                  </a:cubicBezTo>
                  <a:cubicBezTo>
                    <a:pt x="23880" y="34325"/>
                    <a:pt x="23629" y="34294"/>
                    <a:pt x="23372" y="34227"/>
                  </a:cubicBezTo>
                  <a:cubicBezTo>
                    <a:pt x="22042" y="33878"/>
                    <a:pt x="21060" y="32643"/>
                    <a:pt x="21472" y="31250"/>
                  </a:cubicBezTo>
                  <a:cubicBezTo>
                    <a:pt x="21694" y="30236"/>
                    <a:pt x="22485" y="29476"/>
                    <a:pt x="23309" y="28875"/>
                  </a:cubicBezTo>
                  <a:close/>
                  <a:moveTo>
                    <a:pt x="31160" y="0"/>
                  </a:moveTo>
                  <a:cubicBezTo>
                    <a:pt x="30420" y="0"/>
                    <a:pt x="29691" y="238"/>
                    <a:pt x="29104" y="753"/>
                  </a:cubicBezTo>
                  <a:cubicBezTo>
                    <a:pt x="27679" y="1798"/>
                    <a:pt x="27394" y="3761"/>
                    <a:pt x="28471" y="5155"/>
                  </a:cubicBezTo>
                  <a:cubicBezTo>
                    <a:pt x="28503" y="5218"/>
                    <a:pt x="28534" y="5218"/>
                    <a:pt x="28598" y="5218"/>
                  </a:cubicBezTo>
                  <a:cubicBezTo>
                    <a:pt x="26697" y="6991"/>
                    <a:pt x="24797" y="8860"/>
                    <a:pt x="23309" y="10950"/>
                  </a:cubicBezTo>
                  <a:cubicBezTo>
                    <a:pt x="22418" y="10400"/>
                    <a:pt x="21197" y="10113"/>
                    <a:pt x="19949" y="10113"/>
                  </a:cubicBezTo>
                  <a:cubicBezTo>
                    <a:pt x="17604" y="10113"/>
                    <a:pt x="15158" y="11124"/>
                    <a:pt x="14600" y="13294"/>
                  </a:cubicBezTo>
                  <a:cubicBezTo>
                    <a:pt x="12446" y="12977"/>
                    <a:pt x="10324" y="12565"/>
                    <a:pt x="8234" y="11963"/>
                  </a:cubicBezTo>
                  <a:cubicBezTo>
                    <a:pt x="8234" y="10285"/>
                    <a:pt x="6809" y="8923"/>
                    <a:pt x="5162" y="8860"/>
                  </a:cubicBezTo>
                  <a:cubicBezTo>
                    <a:pt x="5088" y="8855"/>
                    <a:pt x="5015" y="8853"/>
                    <a:pt x="4941" y="8853"/>
                  </a:cubicBezTo>
                  <a:cubicBezTo>
                    <a:pt x="3067" y="8853"/>
                    <a:pt x="1399" y="10382"/>
                    <a:pt x="729" y="12058"/>
                  </a:cubicBezTo>
                  <a:cubicBezTo>
                    <a:pt x="0" y="13864"/>
                    <a:pt x="1552" y="15415"/>
                    <a:pt x="3262" y="15827"/>
                  </a:cubicBezTo>
                  <a:cubicBezTo>
                    <a:pt x="3618" y="15910"/>
                    <a:pt x="3980" y="15950"/>
                    <a:pt x="4341" y="15950"/>
                  </a:cubicBezTo>
                  <a:cubicBezTo>
                    <a:pt x="5776" y="15950"/>
                    <a:pt x="7184" y="15307"/>
                    <a:pt x="8044" y="14117"/>
                  </a:cubicBezTo>
                  <a:cubicBezTo>
                    <a:pt x="10103" y="14655"/>
                    <a:pt x="12193" y="15067"/>
                    <a:pt x="14283" y="15289"/>
                  </a:cubicBezTo>
                  <a:lnTo>
                    <a:pt x="14378" y="15289"/>
                  </a:lnTo>
                  <a:cubicBezTo>
                    <a:pt x="14093" y="17759"/>
                    <a:pt x="15297" y="20292"/>
                    <a:pt x="17545" y="21432"/>
                  </a:cubicBezTo>
                  <a:cubicBezTo>
                    <a:pt x="18293" y="21820"/>
                    <a:pt x="19187" y="22014"/>
                    <a:pt x="20056" y="22014"/>
                  </a:cubicBezTo>
                  <a:cubicBezTo>
                    <a:pt x="20180" y="22014"/>
                    <a:pt x="20304" y="22010"/>
                    <a:pt x="20427" y="22002"/>
                  </a:cubicBezTo>
                  <a:lnTo>
                    <a:pt x="20427" y="22034"/>
                  </a:lnTo>
                  <a:cubicBezTo>
                    <a:pt x="21250" y="24156"/>
                    <a:pt x="22105" y="26468"/>
                    <a:pt x="23214" y="28558"/>
                  </a:cubicBezTo>
                  <a:cubicBezTo>
                    <a:pt x="21979" y="29191"/>
                    <a:pt x="20902" y="30458"/>
                    <a:pt x="20902" y="31883"/>
                  </a:cubicBezTo>
                  <a:cubicBezTo>
                    <a:pt x="20870" y="33467"/>
                    <a:pt x="22264" y="34670"/>
                    <a:pt x="23752" y="34828"/>
                  </a:cubicBezTo>
                  <a:cubicBezTo>
                    <a:pt x="23881" y="34842"/>
                    <a:pt x="24007" y="34849"/>
                    <a:pt x="24132" y="34849"/>
                  </a:cubicBezTo>
                  <a:cubicBezTo>
                    <a:pt x="27465" y="34849"/>
                    <a:pt x="29168" y="30084"/>
                    <a:pt x="25779" y="28558"/>
                  </a:cubicBezTo>
                  <a:cubicBezTo>
                    <a:pt x="25737" y="28541"/>
                    <a:pt x="25696" y="28533"/>
                    <a:pt x="25659" y="28533"/>
                  </a:cubicBezTo>
                  <a:cubicBezTo>
                    <a:pt x="25557" y="28533"/>
                    <a:pt x="25477" y="28592"/>
                    <a:pt x="25431" y="28685"/>
                  </a:cubicBezTo>
                  <a:cubicBezTo>
                    <a:pt x="24639" y="26214"/>
                    <a:pt x="23689" y="23744"/>
                    <a:pt x="22644" y="21401"/>
                  </a:cubicBezTo>
                  <a:cubicBezTo>
                    <a:pt x="23752" y="20926"/>
                    <a:pt x="24702" y="20102"/>
                    <a:pt x="25336" y="19026"/>
                  </a:cubicBezTo>
                  <a:cubicBezTo>
                    <a:pt x="26602" y="16840"/>
                    <a:pt x="26159" y="13927"/>
                    <a:pt x="24544" y="12058"/>
                  </a:cubicBezTo>
                  <a:cubicBezTo>
                    <a:pt x="26476" y="10538"/>
                    <a:pt x="28186" y="8638"/>
                    <a:pt x="29928" y="6865"/>
                  </a:cubicBezTo>
                  <a:cubicBezTo>
                    <a:pt x="30378" y="7152"/>
                    <a:pt x="30867" y="7280"/>
                    <a:pt x="31353" y="7280"/>
                  </a:cubicBezTo>
                  <a:cubicBezTo>
                    <a:pt x="32474" y="7280"/>
                    <a:pt x="33585" y="6601"/>
                    <a:pt x="34203" y="5630"/>
                  </a:cubicBezTo>
                  <a:cubicBezTo>
                    <a:pt x="35216" y="4141"/>
                    <a:pt x="34995" y="2209"/>
                    <a:pt x="33665" y="974"/>
                  </a:cubicBezTo>
                  <a:cubicBezTo>
                    <a:pt x="32970" y="349"/>
                    <a:pt x="32057" y="0"/>
                    <a:pt x="31160"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3031935" y="2924062"/>
              <a:ext cx="235277" cy="201368"/>
            </a:xfrm>
            <a:custGeom>
              <a:avLst/>
              <a:gdLst/>
              <a:ahLst/>
              <a:cxnLst/>
              <a:rect l="l" t="t" r="r" b="b"/>
              <a:pathLst>
                <a:path w="7313" h="6259" extrusionOk="0">
                  <a:moveTo>
                    <a:pt x="5270" y="1915"/>
                  </a:moveTo>
                  <a:cubicBezTo>
                    <a:pt x="5311" y="1915"/>
                    <a:pt x="5350" y="1931"/>
                    <a:pt x="5381" y="1969"/>
                  </a:cubicBezTo>
                  <a:cubicBezTo>
                    <a:pt x="5792" y="2444"/>
                    <a:pt x="5761" y="3299"/>
                    <a:pt x="5381" y="3837"/>
                  </a:cubicBezTo>
                  <a:cubicBezTo>
                    <a:pt x="5348" y="3869"/>
                    <a:pt x="5312" y="3883"/>
                    <a:pt x="5277" y="3883"/>
                  </a:cubicBezTo>
                  <a:cubicBezTo>
                    <a:pt x="5173" y="3883"/>
                    <a:pt x="5080" y="3765"/>
                    <a:pt x="5127" y="3647"/>
                  </a:cubicBezTo>
                  <a:cubicBezTo>
                    <a:pt x="5444" y="3172"/>
                    <a:pt x="5412" y="2665"/>
                    <a:pt x="5095" y="2222"/>
                  </a:cubicBezTo>
                  <a:cubicBezTo>
                    <a:pt x="4999" y="2078"/>
                    <a:pt x="5141" y="1915"/>
                    <a:pt x="5270" y="1915"/>
                  </a:cubicBezTo>
                  <a:close/>
                  <a:moveTo>
                    <a:pt x="6018" y="2459"/>
                  </a:moveTo>
                  <a:cubicBezTo>
                    <a:pt x="6078" y="2459"/>
                    <a:pt x="6139" y="2483"/>
                    <a:pt x="6172" y="2539"/>
                  </a:cubicBezTo>
                  <a:cubicBezTo>
                    <a:pt x="6552" y="3204"/>
                    <a:pt x="6331" y="4186"/>
                    <a:pt x="5729" y="4661"/>
                  </a:cubicBezTo>
                  <a:cubicBezTo>
                    <a:pt x="5699" y="4690"/>
                    <a:pt x="5667" y="4702"/>
                    <a:pt x="5635" y="4702"/>
                  </a:cubicBezTo>
                  <a:cubicBezTo>
                    <a:pt x="5531" y="4702"/>
                    <a:pt x="5442" y="4568"/>
                    <a:pt x="5539" y="4471"/>
                  </a:cubicBezTo>
                  <a:cubicBezTo>
                    <a:pt x="6077" y="3964"/>
                    <a:pt x="6077" y="3299"/>
                    <a:pt x="5856" y="2665"/>
                  </a:cubicBezTo>
                  <a:cubicBezTo>
                    <a:pt x="5794" y="2542"/>
                    <a:pt x="5906" y="2459"/>
                    <a:pt x="6018" y="2459"/>
                  </a:cubicBezTo>
                  <a:close/>
                  <a:moveTo>
                    <a:pt x="3925" y="0"/>
                  </a:moveTo>
                  <a:cubicBezTo>
                    <a:pt x="1872" y="0"/>
                    <a:pt x="0" y="2127"/>
                    <a:pt x="1327" y="4407"/>
                  </a:cubicBezTo>
                  <a:lnTo>
                    <a:pt x="1327" y="4502"/>
                  </a:lnTo>
                  <a:cubicBezTo>
                    <a:pt x="1612" y="4281"/>
                    <a:pt x="1929" y="3996"/>
                    <a:pt x="2214" y="3711"/>
                  </a:cubicBezTo>
                  <a:cubicBezTo>
                    <a:pt x="2258" y="3688"/>
                    <a:pt x="2319" y="3666"/>
                    <a:pt x="2373" y="3666"/>
                  </a:cubicBezTo>
                  <a:cubicBezTo>
                    <a:pt x="2395" y="3666"/>
                    <a:pt x="2417" y="3670"/>
                    <a:pt x="2435" y="3679"/>
                  </a:cubicBezTo>
                  <a:cubicBezTo>
                    <a:pt x="2467" y="3647"/>
                    <a:pt x="2530" y="3616"/>
                    <a:pt x="2562" y="3616"/>
                  </a:cubicBezTo>
                  <a:cubicBezTo>
                    <a:pt x="2626" y="3599"/>
                    <a:pt x="2690" y="3592"/>
                    <a:pt x="2752" y="3592"/>
                  </a:cubicBezTo>
                  <a:cubicBezTo>
                    <a:pt x="3299" y="3592"/>
                    <a:pt x="3734" y="4183"/>
                    <a:pt x="3734" y="4724"/>
                  </a:cubicBezTo>
                  <a:cubicBezTo>
                    <a:pt x="3860" y="4787"/>
                    <a:pt x="3987" y="4977"/>
                    <a:pt x="3829" y="5104"/>
                  </a:cubicBezTo>
                  <a:lnTo>
                    <a:pt x="2942" y="5991"/>
                  </a:lnTo>
                  <a:cubicBezTo>
                    <a:pt x="3288" y="6176"/>
                    <a:pt x="3650" y="6258"/>
                    <a:pt x="4009" y="6258"/>
                  </a:cubicBezTo>
                  <a:cubicBezTo>
                    <a:pt x="5067" y="6258"/>
                    <a:pt x="6104" y="5542"/>
                    <a:pt x="6647" y="4597"/>
                  </a:cubicBezTo>
                  <a:cubicBezTo>
                    <a:pt x="7312" y="3362"/>
                    <a:pt x="7059" y="1905"/>
                    <a:pt x="6077" y="924"/>
                  </a:cubicBezTo>
                  <a:cubicBezTo>
                    <a:pt x="5431" y="277"/>
                    <a:pt x="4666" y="0"/>
                    <a:pt x="3925"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3206984" y="3002884"/>
              <a:ext cx="36773" cy="72485"/>
            </a:xfrm>
            <a:custGeom>
              <a:avLst/>
              <a:gdLst/>
              <a:ahLst/>
              <a:cxnLst/>
              <a:rect l="l" t="t" r="r" b="b"/>
              <a:pathLst>
                <a:path w="1143" h="2253" extrusionOk="0">
                  <a:moveTo>
                    <a:pt x="549" y="1"/>
                  </a:moveTo>
                  <a:cubicBezTo>
                    <a:pt x="444" y="1"/>
                    <a:pt x="355" y="77"/>
                    <a:pt x="415" y="215"/>
                  </a:cubicBezTo>
                  <a:cubicBezTo>
                    <a:pt x="636" y="881"/>
                    <a:pt x="636" y="1546"/>
                    <a:pt x="98" y="2021"/>
                  </a:cubicBezTo>
                  <a:cubicBezTo>
                    <a:pt x="1" y="2118"/>
                    <a:pt x="71" y="2252"/>
                    <a:pt x="181" y="2252"/>
                  </a:cubicBezTo>
                  <a:cubicBezTo>
                    <a:pt x="214" y="2252"/>
                    <a:pt x="251" y="2240"/>
                    <a:pt x="288" y="2211"/>
                  </a:cubicBezTo>
                  <a:cubicBezTo>
                    <a:pt x="890" y="1736"/>
                    <a:pt x="1143" y="754"/>
                    <a:pt x="731" y="89"/>
                  </a:cubicBezTo>
                  <a:cubicBezTo>
                    <a:pt x="683" y="29"/>
                    <a:pt x="613" y="1"/>
                    <a:pt x="549"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3191606" y="2985157"/>
              <a:ext cx="25674" cy="61256"/>
            </a:xfrm>
            <a:custGeom>
              <a:avLst/>
              <a:gdLst/>
              <a:ahLst/>
              <a:cxnLst/>
              <a:rect l="l" t="t" r="r" b="b"/>
              <a:pathLst>
                <a:path w="798" h="1904" extrusionOk="0">
                  <a:moveTo>
                    <a:pt x="276" y="1"/>
                  </a:moveTo>
                  <a:cubicBezTo>
                    <a:pt x="159" y="1"/>
                    <a:pt x="0" y="166"/>
                    <a:pt x="101" y="291"/>
                  </a:cubicBezTo>
                  <a:cubicBezTo>
                    <a:pt x="418" y="703"/>
                    <a:pt x="449" y="1242"/>
                    <a:pt x="132" y="1653"/>
                  </a:cubicBezTo>
                  <a:cubicBezTo>
                    <a:pt x="57" y="1778"/>
                    <a:pt x="180" y="1904"/>
                    <a:pt x="282" y="1904"/>
                  </a:cubicBezTo>
                  <a:cubicBezTo>
                    <a:pt x="309" y="1904"/>
                    <a:pt x="334" y="1895"/>
                    <a:pt x="354" y="1875"/>
                  </a:cubicBezTo>
                  <a:cubicBezTo>
                    <a:pt x="766" y="1368"/>
                    <a:pt x="798" y="576"/>
                    <a:pt x="354" y="38"/>
                  </a:cubicBezTo>
                  <a:cubicBezTo>
                    <a:pt x="334" y="12"/>
                    <a:pt x="307" y="1"/>
                    <a:pt x="276"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2907525" y="3053619"/>
              <a:ext cx="234377" cy="238430"/>
            </a:xfrm>
            <a:custGeom>
              <a:avLst/>
              <a:gdLst/>
              <a:ahLst/>
              <a:cxnLst/>
              <a:rect l="l" t="t" r="r" b="b"/>
              <a:pathLst>
                <a:path w="7285" h="7411" extrusionOk="0">
                  <a:moveTo>
                    <a:pt x="6461" y="0"/>
                  </a:moveTo>
                  <a:cubicBezTo>
                    <a:pt x="6461" y="0"/>
                    <a:pt x="6429" y="64"/>
                    <a:pt x="6429" y="95"/>
                  </a:cubicBezTo>
                  <a:cubicBezTo>
                    <a:pt x="4212" y="2185"/>
                    <a:pt x="2249" y="4529"/>
                    <a:pt x="0" y="6587"/>
                  </a:cubicBezTo>
                  <a:cubicBezTo>
                    <a:pt x="380" y="6809"/>
                    <a:pt x="697" y="7094"/>
                    <a:pt x="950" y="7411"/>
                  </a:cubicBezTo>
                  <a:cubicBezTo>
                    <a:pt x="2660" y="4972"/>
                    <a:pt x="5162" y="2914"/>
                    <a:pt x="7284" y="855"/>
                  </a:cubicBezTo>
                  <a:cubicBezTo>
                    <a:pt x="7284" y="380"/>
                    <a:pt x="6936" y="64"/>
                    <a:pt x="6461"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2611026" y="3252122"/>
              <a:ext cx="385169" cy="347463"/>
            </a:xfrm>
            <a:custGeom>
              <a:avLst/>
              <a:gdLst/>
              <a:ahLst/>
              <a:cxnLst/>
              <a:rect l="l" t="t" r="r" b="b"/>
              <a:pathLst>
                <a:path w="11972" h="10800" extrusionOk="0">
                  <a:moveTo>
                    <a:pt x="5099" y="386"/>
                  </a:moveTo>
                  <a:cubicBezTo>
                    <a:pt x="5353" y="386"/>
                    <a:pt x="5321" y="702"/>
                    <a:pt x="5099" y="702"/>
                  </a:cubicBezTo>
                  <a:cubicBezTo>
                    <a:pt x="4212" y="734"/>
                    <a:pt x="3357" y="956"/>
                    <a:pt x="2566" y="1526"/>
                  </a:cubicBezTo>
                  <a:cubicBezTo>
                    <a:pt x="2559" y="1529"/>
                    <a:pt x="2551" y="1531"/>
                    <a:pt x="2543" y="1531"/>
                  </a:cubicBezTo>
                  <a:cubicBezTo>
                    <a:pt x="2477" y="1531"/>
                    <a:pt x="2386" y="1424"/>
                    <a:pt x="2471" y="1367"/>
                  </a:cubicBezTo>
                  <a:cubicBezTo>
                    <a:pt x="3231" y="766"/>
                    <a:pt x="4149" y="386"/>
                    <a:pt x="5099" y="386"/>
                  </a:cubicBezTo>
                  <a:close/>
                  <a:moveTo>
                    <a:pt x="4744" y="1207"/>
                  </a:moveTo>
                  <a:cubicBezTo>
                    <a:pt x="4778" y="1207"/>
                    <a:pt x="4812" y="1208"/>
                    <a:pt x="4846" y="1209"/>
                  </a:cubicBezTo>
                  <a:cubicBezTo>
                    <a:pt x="5036" y="1209"/>
                    <a:pt x="5036" y="1526"/>
                    <a:pt x="4846" y="1526"/>
                  </a:cubicBezTo>
                  <a:cubicBezTo>
                    <a:pt x="4744" y="1515"/>
                    <a:pt x="4642" y="1509"/>
                    <a:pt x="4543" y="1509"/>
                  </a:cubicBezTo>
                  <a:cubicBezTo>
                    <a:pt x="3779" y="1509"/>
                    <a:pt x="3098" y="1832"/>
                    <a:pt x="2566" y="2476"/>
                  </a:cubicBezTo>
                  <a:cubicBezTo>
                    <a:pt x="2551" y="2490"/>
                    <a:pt x="2532" y="2496"/>
                    <a:pt x="2512" y="2496"/>
                  </a:cubicBezTo>
                  <a:cubicBezTo>
                    <a:pt x="2442" y="2496"/>
                    <a:pt x="2358" y="2423"/>
                    <a:pt x="2407" y="2349"/>
                  </a:cubicBezTo>
                  <a:cubicBezTo>
                    <a:pt x="2957" y="1616"/>
                    <a:pt x="3830" y="1207"/>
                    <a:pt x="4744" y="1207"/>
                  </a:cubicBezTo>
                  <a:close/>
                  <a:moveTo>
                    <a:pt x="5448" y="0"/>
                  </a:moveTo>
                  <a:cubicBezTo>
                    <a:pt x="3332" y="0"/>
                    <a:pt x="1251" y="889"/>
                    <a:pt x="824" y="2919"/>
                  </a:cubicBezTo>
                  <a:lnTo>
                    <a:pt x="824" y="2951"/>
                  </a:lnTo>
                  <a:lnTo>
                    <a:pt x="824" y="2983"/>
                  </a:lnTo>
                  <a:cubicBezTo>
                    <a:pt x="792" y="3046"/>
                    <a:pt x="792" y="3078"/>
                    <a:pt x="792" y="3109"/>
                  </a:cubicBezTo>
                  <a:cubicBezTo>
                    <a:pt x="792" y="3141"/>
                    <a:pt x="792" y="3204"/>
                    <a:pt x="761" y="3236"/>
                  </a:cubicBezTo>
                  <a:cubicBezTo>
                    <a:pt x="0" y="5738"/>
                    <a:pt x="792" y="8651"/>
                    <a:pt x="3104" y="10076"/>
                  </a:cubicBezTo>
                  <a:cubicBezTo>
                    <a:pt x="3888" y="10572"/>
                    <a:pt x="4793" y="10799"/>
                    <a:pt x="5708" y="10799"/>
                  </a:cubicBezTo>
                  <a:cubicBezTo>
                    <a:pt x="7309" y="10799"/>
                    <a:pt x="8940" y="10105"/>
                    <a:pt x="10008" y="8936"/>
                  </a:cubicBezTo>
                  <a:cubicBezTo>
                    <a:pt x="11971" y="6878"/>
                    <a:pt x="11591" y="3458"/>
                    <a:pt x="9691" y="1494"/>
                  </a:cubicBezTo>
                  <a:cubicBezTo>
                    <a:pt x="8763" y="538"/>
                    <a:pt x="7095" y="0"/>
                    <a:pt x="5448"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2687757" y="3264508"/>
              <a:ext cx="94458" cy="35872"/>
            </a:xfrm>
            <a:custGeom>
              <a:avLst/>
              <a:gdLst/>
              <a:ahLst/>
              <a:cxnLst/>
              <a:rect l="l" t="t" r="r" b="b"/>
              <a:pathLst>
                <a:path w="2936" h="1115" extrusionOk="0">
                  <a:moveTo>
                    <a:pt x="2714" y="1"/>
                  </a:moveTo>
                  <a:cubicBezTo>
                    <a:pt x="1764" y="1"/>
                    <a:pt x="814" y="349"/>
                    <a:pt x="86" y="951"/>
                  </a:cubicBezTo>
                  <a:cubicBezTo>
                    <a:pt x="1" y="1007"/>
                    <a:pt x="92" y="1114"/>
                    <a:pt x="158" y="1114"/>
                  </a:cubicBezTo>
                  <a:cubicBezTo>
                    <a:pt x="166" y="1114"/>
                    <a:pt x="174" y="1113"/>
                    <a:pt x="181" y="1109"/>
                  </a:cubicBezTo>
                  <a:cubicBezTo>
                    <a:pt x="972" y="571"/>
                    <a:pt x="1827" y="349"/>
                    <a:pt x="2714" y="317"/>
                  </a:cubicBezTo>
                  <a:cubicBezTo>
                    <a:pt x="2936" y="317"/>
                    <a:pt x="2936" y="1"/>
                    <a:pt x="2714"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2686663" y="3290632"/>
              <a:ext cx="86383" cy="41824"/>
            </a:xfrm>
            <a:custGeom>
              <a:avLst/>
              <a:gdLst/>
              <a:ahLst/>
              <a:cxnLst/>
              <a:rect l="l" t="t" r="r" b="b"/>
              <a:pathLst>
                <a:path w="2685" h="1300" extrusionOk="0">
                  <a:moveTo>
                    <a:pt x="2254" y="0"/>
                  </a:moveTo>
                  <a:cubicBezTo>
                    <a:pt x="1396" y="0"/>
                    <a:pt x="604" y="457"/>
                    <a:pt x="25" y="1152"/>
                  </a:cubicBezTo>
                  <a:cubicBezTo>
                    <a:pt x="0" y="1226"/>
                    <a:pt x="71" y="1299"/>
                    <a:pt x="133" y="1299"/>
                  </a:cubicBezTo>
                  <a:cubicBezTo>
                    <a:pt x="151" y="1299"/>
                    <a:pt x="169" y="1293"/>
                    <a:pt x="183" y="1279"/>
                  </a:cubicBezTo>
                  <a:cubicBezTo>
                    <a:pt x="715" y="635"/>
                    <a:pt x="1396" y="312"/>
                    <a:pt x="2182" y="312"/>
                  </a:cubicBezTo>
                  <a:cubicBezTo>
                    <a:pt x="2285" y="312"/>
                    <a:pt x="2389" y="318"/>
                    <a:pt x="2495" y="329"/>
                  </a:cubicBezTo>
                  <a:cubicBezTo>
                    <a:pt x="2685" y="329"/>
                    <a:pt x="2685" y="12"/>
                    <a:pt x="2495" y="12"/>
                  </a:cubicBezTo>
                  <a:cubicBezTo>
                    <a:pt x="2414" y="4"/>
                    <a:pt x="2333" y="0"/>
                    <a:pt x="2254"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2345219" y="3297292"/>
              <a:ext cx="277037" cy="92560"/>
            </a:xfrm>
            <a:custGeom>
              <a:avLst/>
              <a:gdLst/>
              <a:ahLst/>
              <a:cxnLst/>
              <a:rect l="l" t="t" r="r" b="b"/>
              <a:pathLst>
                <a:path w="8611" h="2877" extrusionOk="0">
                  <a:moveTo>
                    <a:pt x="723" y="1"/>
                  </a:moveTo>
                  <a:cubicBezTo>
                    <a:pt x="330" y="1"/>
                    <a:pt x="0" y="513"/>
                    <a:pt x="187" y="914"/>
                  </a:cubicBezTo>
                  <a:lnTo>
                    <a:pt x="187" y="1009"/>
                  </a:lnTo>
                  <a:lnTo>
                    <a:pt x="314" y="1009"/>
                  </a:lnTo>
                  <a:cubicBezTo>
                    <a:pt x="2974" y="1705"/>
                    <a:pt x="5602" y="2307"/>
                    <a:pt x="8294" y="2845"/>
                  </a:cubicBezTo>
                  <a:lnTo>
                    <a:pt x="8357" y="2877"/>
                  </a:lnTo>
                  <a:cubicBezTo>
                    <a:pt x="8389" y="2529"/>
                    <a:pt x="8516" y="2180"/>
                    <a:pt x="8611" y="1864"/>
                  </a:cubicBezTo>
                  <a:cubicBezTo>
                    <a:pt x="8547" y="1769"/>
                    <a:pt x="8452" y="1705"/>
                    <a:pt x="8516" y="1547"/>
                  </a:cubicBezTo>
                  <a:cubicBezTo>
                    <a:pt x="5951" y="1420"/>
                    <a:pt x="3385" y="850"/>
                    <a:pt x="979" y="58"/>
                  </a:cubicBezTo>
                  <a:lnTo>
                    <a:pt x="947" y="58"/>
                  </a:lnTo>
                  <a:cubicBezTo>
                    <a:pt x="872" y="19"/>
                    <a:pt x="797" y="1"/>
                    <a:pt x="723"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2822945" y="3600740"/>
              <a:ext cx="140626" cy="276651"/>
            </a:xfrm>
            <a:custGeom>
              <a:avLst/>
              <a:gdLst/>
              <a:ahLst/>
              <a:cxnLst/>
              <a:rect l="l" t="t" r="r" b="b"/>
              <a:pathLst>
                <a:path w="4371" h="8599" extrusionOk="0">
                  <a:moveTo>
                    <a:pt x="1521" y="0"/>
                  </a:moveTo>
                  <a:cubicBezTo>
                    <a:pt x="1046" y="190"/>
                    <a:pt x="507" y="317"/>
                    <a:pt x="1" y="380"/>
                  </a:cubicBezTo>
                  <a:cubicBezTo>
                    <a:pt x="1109" y="3104"/>
                    <a:pt x="2534" y="5764"/>
                    <a:pt x="3389" y="8551"/>
                  </a:cubicBezTo>
                  <a:cubicBezTo>
                    <a:pt x="3461" y="8584"/>
                    <a:pt x="3539" y="8599"/>
                    <a:pt x="3618" y="8599"/>
                  </a:cubicBezTo>
                  <a:cubicBezTo>
                    <a:pt x="3918" y="8599"/>
                    <a:pt x="4232" y="8377"/>
                    <a:pt x="4308" y="8076"/>
                  </a:cubicBezTo>
                  <a:cubicBezTo>
                    <a:pt x="4308" y="8013"/>
                    <a:pt x="4339" y="8013"/>
                    <a:pt x="4371" y="7981"/>
                  </a:cubicBezTo>
                  <a:cubicBezTo>
                    <a:pt x="3263" y="5416"/>
                    <a:pt x="2312" y="2692"/>
                    <a:pt x="1521" y="0"/>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2830087" y="3837109"/>
              <a:ext cx="239170" cy="175372"/>
            </a:xfrm>
            <a:custGeom>
              <a:avLst/>
              <a:gdLst/>
              <a:ahLst/>
              <a:cxnLst/>
              <a:rect l="l" t="t" r="r" b="b"/>
              <a:pathLst>
                <a:path w="7434" h="5451" extrusionOk="0">
                  <a:moveTo>
                    <a:pt x="4267" y="3346"/>
                  </a:moveTo>
                  <a:cubicBezTo>
                    <a:pt x="4390" y="3346"/>
                    <a:pt x="4446" y="3527"/>
                    <a:pt x="4307" y="3611"/>
                  </a:cubicBezTo>
                  <a:cubicBezTo>
                    <a:pt x="4149" y="3643"/>
                    <a:pt x="4054" y="3738"/>
                    <a:pt x="3959" y="3801"/>
                  </a:cubicBezTo>
                  <a:lnTo>
                    <a:pt x="3896" y="3801"/>
                  </a:lnTo>
                  <a:cubicBezTo>
                    <a:pt x="3642" y="3896"/>
                    <a:pt x="3389" y="3991"/>
                    <a:pt x="3136" y="4086"/>
                  </a:cubicBezTo>
                  <a:cubicBezTo>
                    <a:pt x="3126" y="4088"/>
                    <a:pt x="3117" y="4089"/>
                    <a:pt x="3108" y="4089"/>
                  </a:cubicBezTo>
                  <a:cubicBezTo>
                    <a:pt x="3000" y="4089"/>
                    <a:pt x="2955" y="3925"/>
                    <a:pt x="3072" y="3896"/>
                  </a:cubicBezTo>
                  <a:cubicBezTo>
                    <a:pt x="3294" y="3769"/>
                    <a:pt x="3579" y="3674"/>
                    <a:pt x="3801" y="3579"/>
                  </a:cubicBezTo>
                  <a:cubicBezTo>
                    <a:pt x="3927" y="3484"/>
                    <a:pt x="4086" y="3421"/>
                    <a:pt x="4212" y="3358"/>
                  </a:cubicBezTo>
                  <a:cubicBezTo>
                    <a:pt x="4232" y="3350"/>
                    <a:pt x="4250" y="3346"/>
                    <a:pt x="4267" y="3346"/>
                  </a:cubicBezTo>
                  <a:close/>
                  <a:moveTo>
                    <a:pt x="4743" y="3649"/>
                  </a:moveTo>
                  <a:cubicBezTo>
                    <a:pt x="4823" y="3649"/>
                    <a:pt x="4897" y="3793"/>
                    <a:pt x="4846" y="3896"/>
                  </a:cubicBezTo>
                  <a:cubicBezTo>
                    <a:pt x="4337" y="4489"/>
                    <a:pt x="3476" y="4730"/>
                    <a:pt x="2666" y="4730"/>
                  </a:cubicBezTo>
                  <a:cubicBezTo>
                    <a:pt x="2568" y="4730"/>
                    <a:pt x="2471" y="4726"/>
                    <a:pt x="2375" y="4719"/>
                  </a:cubicBezTo>
                  <a:cubicBezTo>
                    <a:pt x="2280" y="4719"/>
                    <a:pt x="2217" y="4529"/>
                    <a:pt x="2375" y="4529"/>
                  </a:cubicBezTo>
                  <a:cubicBezTo>
                    <a:pt x="2414" y="4531"/>
                    <a:pt x="2452" y="4531"/>
                    <a:pt x="2490" y="4531"/>
                  </a:cubicBezTo>
                  <a:cubicBezTo>
                    <a:pt x="3347" y="4531"/>
                    <a:pt x="3959" y="4190"/>
                    <a:pt x="4687" y="3674"/>
                  </a:cubicBezTo>
                  <a:cubicBezTo>
                    <a:pt x="4705" y="3656"/>
                    <a:pt x="4724" y="3649"/>
                    <a:pt x="4743" y="3649"/>
                  </a:cubicBezTo>
                  <a:close/>
                  <a:moveTo>
                    <a:pt x="2280" y="1"/>
                  </a:moveTo>
                  <a:cubicBezTo>
                    <a:pt x="1457" y="634"/>
                    <a:pt x="665" y="1394"/>
                    <a:pt x="412" y="2376"/>
                  </a:cubicBezTo>
                  <a:cubicBezTo>
                    <a:pt x="0" y="3769"/>
                    <a:pt x="982" y="5004"/>
                    <a:pt x="2312" y="5353"/>
                  </a:cubicBezTo>
                  <a:cubicBezTo>
                    <a:pt x="2572" y="5420"/>
                    <a:pt x="2825" y="5451"/>
                    <a:pt x="3069" y="5451"/>
                  </a:cubicBezTo>
                  <a:cubicBezTo>
                    <a:pt x="5830" y="5451"/>
                    <a:pt x="7433" y="1466"/>
                    <a:pt x="4466" y="127"/>
                  </a:cubicBezTo>
                  <a:lnTo>
                    <a:pt x="4466" y="127"/>
                  </a:lnTo>
                  <a:cubicBezTo>
                    <a:pt x="4529" y="317"/>
                    <a:pt x="4592" y="507"/>
                    <a:pt x="4687" y="729"/>
                  </a:cubicBezTo>
                  <a:cubicBezTo>
                    <a:pt x="4719" y="887"/>
                    <a:pt x="4561" y="951"/>
                    <a:pt x="4434" y="951"/>
                  </a:cubicBezTo>
                  <a:cubicBezTo>
                    <a:pt x="4300" y="1334"/>
                    <a:pt x="3899" y="1578"/>
                    <a:pt x="3506" y="1578"/>
                  </a:cubicBezTo>
                  <a:cubicBezTo>
                    <a:pt x="3248" y="1578"/>
                    <a:pt x="2994" y="1474"/>
                    <a:pt x="2819" y="1236"/>
                  </a:cubicBezTo>
                  <a:cubicBezTo>
                    <a:pt x="2756" y="1172"/>
                    <a:pt x="2819" y="1077"/>
                    <a:pt x="2914" y="1077"/>
                  </a:cubicBezTo>
                  <a:cubicBezTo>
                    <a:pt x="2661" y="761"/>
                    <a:pt x="2470" y="381"/>
                    <a:pt x="2280" y="1"/>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2161709" y="3210330"/>
              <a:ext cx="238430" cy="193839"/>
            </a:xfrm>
            <a:custGeom>
              <a:avLst/>
              <a:gdLst/>
              <a:ahLst/>
              <a:cxnLst/>
              <a:rect l="l" t="t" r="r" b="b"/>
              <a:pathLst>
                <a:path w="7411" h="6025" extrusionOk="0">
                  <a:moveTo>
                    <a:pt x="4264" y="716"/>
                  </a:moveTo>
                  <a:cubicBezTo>
                    <a:pt x="4636" y="716"/>
                    <a:pt x="5010" y="782"/>
                    <a:pt x="5352" y="925"/>
                  </a:cubicBezTo>
                  <a:cubicBezTo>
                    <a:pt x="5533" y="985"/>
                    <a:pt x="5400" y="1244"/>
                    <a:pt x="5251" y="1244"/>
                  </a:cubicBezTo>
                  <a:cubicBezTo>
                    <a:pt x="5242" y="1244"/>
                    <a:pt x="5234" y="1243"/>
                    <a:pt x="5226" y="1241"/>
                  </a:cubicBezTo>
                  <a:cubicBezTo>
                    <a:pt x="4835" y="1111"/>
                    <a:pt x="4469" y="1039"/>
                    <a:pt x="4102" y="1039"/>
                  </a:cubicBezTo>
                  <a:cubicBezTo>
                    <a:pt x="3756" y="1039"/>
                    <a:pt x="3410" y="1103"/>
                    <a:pt x="3041" y="1241"/>
                  </a:cubicBezTo>
                  <a:cubicBezTo>
                    <a:pt x="3032" y="1243"/>
                    <a:pt x="3024" y="1244"/>
                    <a:pt x="3016" y="1244"/>
                  </a:cubicBezTo>
                  <a:cubicBezTo>
                    <a:pt x="2906" y="1244"/>
                    <a:pt x="2859" y="1047"/>
                    <a:pt x="2977" y="988"/>
                  </a:cubicBezTo>
                  <a:cubicBezTo>
                    <a:pt x="3360" y="814"/>
                    <a:pt x="3810" y="716"/>
                    <a:pt x="4264" y="716"/>
                  </a:cubicBezTo>
                  <a:close/>
                  <a:moveTo>
                    <a:pt x="4647" y="0"/>
                  </a:moveTo>
                  <a:cubicBezTo>
                    <a:pt x="4493" y="0"/>
                    <a:pt x="4337" y="12"/>
                    <a:pt x="4181" y="38"/>
                  </a:cubicBezTo>
                  <a:cubicBezTo>
                    <a:pt x="2819" y="291"/>
                    <a:pt x="1647" y="1368"/>
                    <a:pt x="1014" y="2571"/>
                  </a:cubicBezTo>
                  <a:cubicBezTo>
                    <a:pt x="0" y="4598"/>
                    <a:pt x="2217" y="5992"/>
                    <a:pt x="3991" y="6023"/>
                  </a:cubicBezTo>
                  <a:cubicBezTo>
                    <a:pt x="4026" y="6024"/>
                    <a:pt x="4061" y="6025"/>
                    <a:pt x="4096" y="6025"/>
                  </a:cubicBezTo>
                  <a:cubicBezTo>
                    <a:pt x="5321" y="6025"/>
                    <a:pt x="6422" y="5491"/>
                    <a:pt x="7284" y="4598"/>
                  </a:cubicBezTo>
                  <a:cubicBezTo>
                    <a:pt x="6809" y="4440"/>
                    <a:pt x="6334" y="4313"/>
                    <a:pt x="5859" y="4155"/>
                  </a:cubicBezTo>
                  <a:cubicBezTo>
                    <a:pt x="5701" y="4123"/>
                    <a:pt x="5669" y="3933"/>
                    <a:pt x="5701" y="3807"/>
                  </a:cubicBezTo>
                  <a:cubicBezTo>
                    <a:pt x="5701" y="3807"/>
                    <a:pt x="5669" y="3807"/>
                    <a:pt x="5606" y="3775"/>
                  </a:cubicBezTo>
                  <a:cubicBezTo>
                    <a:pt x="5194" y="3300"/>
                    <a:pt x="5542" y="2571"/>
                    <a:pt x="6049" y="2350"/>
                  </a:cubicBezTo>
                  <a:cubicBezTo>
                    <a:pt x="6049" y="2213"/>
                    <a:pt x="6144" y="2052"/>
                    <a:pt x="6292" y="2052"/>
                  </a:cubicBezTo>
                  <a:cubicBezTo>
                    <a:pt x="6316" y="2052"/>
                    <a:pt x="6340" y="2056"/>
                    <a:pt x="6366" y="2065"/>
                  </a:cubicBezTo>
                  <a:cubicBezTo>
                    <a:pt x="6714" y="2191"/>
                    <a:pt x="7031" y="2318"/>
                    <a:pt x="7411" y="2413"/>
                  </a:cubicBezTo>
                  <a:cubicBezTo>
                    <a:pt x="7297" y="989"/>
                    <a:pt x="6030" y="0"/>
                    <a:pt x="4647"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2253722" y="3233365"/>
              <a:ext cx="85032" cy="17019"/>
            </a:xfrm>
            <a:custGeom>
              <a:avLst/>
              <a:gdLst/>
              <a:ahLst/>
              <a:cxnLst/>
              <a:rect l="l" t="t" r="r" b="b"/>
              <a:pathLst>
                <a:path w="2643" h="529" extrusionOk="0">
                  <a:moveTo>
                    <a:pt x="1404" y="0"/>
                  </a:moveTo>
                  <a:cubicBezTo>
                    <a:pt x="950" y="0"/>
                    <a:pt x="500" y="98"/>
                    <a:pt x="117" y="272"/>
                  </a:cubicBezTo>
                  <a:cubicBezTo>
                    <a:pt x="0" y="360"/>
                    <a:pt x="45" y="529"/>
                    <a:pt x="153" y="529"/>
                  </a:cubicBezTo>
                  <a:cubicBezTo>
                    <a:pt x="162" y="529"/>
                    <a:pt x="171" y="528"/>
                    <a:pt x="181" y="525"/>
                  </a:cubicBezTo>
                  <a:cubicBezTo>
                    <a:pt x="524" y="397"/>
                    <a:pt x="847" y="345"/>
                    <a:pt x="1169" y="345"/>
                  </a:cubicBezTo>
                  <a:cubicBezTo>
                    <a:pt x="1560" y="345"/>
                    <a:pt x="1949" y="421"/>
                    <a:pt x="2366" y="525"/>
                  </a:cubicBezTo>
                  <a:cubicBezTo>
                    <a:pt x="2374" y="527"/>
                    <a:pt x="2382" y="528"/>
                    <a:pt x="2390" y="528"/>
                  </a:cubicBezTo>
                  <a:cubicBezTo>
                    <a:pt x="2537" y="528"/>
                    <a:pt x="2643" y="269"/>
                    <a:pt x="2492" y="209"/>
                  </a:cubicBezTo>
                  <a:cubicBezTo>
                    <a:pt x="2150" y="66"/>
                    <a:pt x="1776" y="0"/>
                    <a:pt x="1404"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2902474" y="3954892"/>
              <a:ext cx="85289" cy="34392"/>
            </a:xfrm>
            <a:custGeom>
              <a:avLst/>
              <a:gdLst/>
              <a:ahLst/>
              <a:cxnLst/>
              <a:rect l="l" t="t" r="r" b="b"/>
              <a:pathLst>
                <a:path w="2651" h="1069" extrusionOk="0">
                  <a:moveTo>
                    <a:pt x="2478" y="1"/>
                  </a:moveTo>
                  <a:cubicBezTo>
                    <a:pt x="2464" y="1"/>
                    <a:pt x="2450" y="4"/>
                    <a:pt x="2437" y="13"/>
                  </a:cubicBezTo>
                  <a:cubicBezTo>
                    <a:pt x="1735" y="471"/>
                    <a:pt x="1092" y="870"/>
                    <a:pt x="224" y="870"/>
                  </a:cubicBezTo>
                  <a:cubicBezTo>
                    <a:pt x="192" y="870"/>
                    <a:pt x="159" y="869"/>
                    <a:pt x="125" y="868"/>
                  </a:cubicBezTo>
                  <a:cubicBezTo>
                    <a:pt x="111" y="861"/>
                    <a:pt x="99" y="858"/>
                    <a:pt x="88" y="858"/>
                  </a:cubicBezTo>
                  <a:cubicBezTo>
                    <a:pt x="0" y="858"/>
                    <a:pt x="13" y="1058"/>
                    <a:pt x="125" y="1058"/>
                  </a:cubicBezTo>
                  <a:cubicBezTo>
                    <a:pt x="214" y="1065"/>
                    <a:pt x="306" y="1069"/>
                    <a:pt x="400" y="1069"/>
                  </a:cubicBezTo>
                  <a:cubicBezTo>
                    <a:pt x="1175" y="1069"/>
                    <a:pt x="2087" y="828"/>
                    <a:pt x="2596" y="235"/>
                  </a:cubicBezTo>
                  <a:cubicBezTo>
                    <a:pt x="2650" y="153"/>
                    <a:pt x="2564" y="1"/>
                    <a:pt x="2478"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2922003" y="3944757"/>
              <a:ext cx="50125" cy="22907"/>
            </a:xfrm>
            <a:custGeom>
              <a:avLst/>
              <a:gdLst/>
              <a:ahLst/>
              <a:cxnLst/>
              <a:rect l="l" t="t" r="r" b="b"/>
              <a:pathLst>
                <a:path w="1558" h="712" extrusionOk="0">
                  <a:moveTo>
                    <a:pt x="1348" y="0"/>
                  </a:moveTo>
                  <a:cubicBezTo>
                    <a:pt x="1330" y="0"/>
                    <a:pt x="1311" y="4"/>
                    <a:pt x="1292" y="12"/>
                  </a:cubicBezTo>
                  <a:cubicBezTo>
                    <a:pt x="1197" y="75"/>
                    <a:pt x="1039" y="138"/>
                    <a:pt x="817" y="170"/>
                  </a:cubicBezTo>
                  <a:cubicBezTo>
                    <a:pt x="595" y="297"/>
                    <a:pt x="310" y="392"/>
                    <a:pt x="89" y="487"/>
                  </a:cubicBezTo>
                  <a:cubicBezTo>
                    <a:pt x="1" y="545"/>
                    <a:pt x="21" y="712"/>
                    <a:pt x="125" y="712"/>
                  </a:cubicBezTo>
                  <a:cubicBezTo>
                    <a:pt x="133" y="712"/>
                    <a:pt x="142" y="711"/>
                    <a:pt x="152" y="708"/>
                  </a:cubicBezTo>
                  <a:cubicBezTo>
                    <a:pt x="437" y="613"/>
                    <a:pt x="659" y="487"/>
                    <a:pt x="912" y="423"/>
                  </a:cubicBezTo>
                  <a:lnTo>
                    <a:pt x="975" y="423"/>
                  </a:lnTo>
                  <a:cubicBezTo>
                    <a:pt x="1134" y="392"/>
                    <a:pt x="1260" y="297"/>
                    <a:pt x="1419" y="265"/>
                  </a:cubicBezTo>
                  <a:cubicBezTo>
                    <a:pt x="1558" y="181"/>
                    <a:pt x="1477" y="0"/>
                    <a:pt x="1348"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7998778" y="2959773"/>
              <a:ext cx="1322901" cy="2374877"/>
            </a:xfrm>
            <a:custGeom>
              <a:avLst/>
              <a:gdLst/>
              <a:ahLst/>
              <a:cxnLst/>
              <a:rect l="l" t="t" r="r" b="b"/>
              <a:pathLst>
                <a:path w="41119" h="73817" extrusionOk="0">
                  <a:moveTo>
                    <a:pt x="24544" y="3551"/>
                  </a:moveTo>
                  <a:cubicBezTo>
                    <a:pt x="26603" y="4311"/>
                    <a:pt x="28693" y="5007"/>
                    <a:pt x="30783" y="5672"/>
                  </a:cubicBezTo>
                  <a:cubicBezTo>
                    <a:pt x="31828" y="5989"/>
                    <a:pt x="32841" y="6337"/>
                    <a:pt x="33886" y="6654"/>
                  </a:cubicBezTo>
                  <a:cubicBezTo>
                    <a:pt x="34203" y="6718"/>
                    <a:pt x="36642" y="7288"/>
                    <a:pt x="37528" y="7509"/>
                  </a:cubicBezTo>
                  <a:cubicBezTo>
                    <a:pt x="37433" y="7573"/>
                    <a:pt x="37402" y="7668"/>
                    <a:pt x="37402" y="7794"/>
                  </a:cubicBezTo>
                  <a:lnTo>
                    <a:pt x="37402" y="7921"/>
                  </a:lnTo>
                  <a:cubicBezTo>
                    <a:pt x="37402" y="8048"/>
                    <a:pt x="37528" y="8111"/>
                    <a:pt x="37655" y="8111"/>
                  </a:cubicBezTo>
                  <a:cubicBezTo>
                    <a:pt x="37560" y="8364"/>
                    <a:pt x="37497" y="8554"/>
                    <a:pt x="37402" y="8776"/>
                  </a:cubicBezTo>
                  <a:cubicBezTo>
                    <a:pt x="32936" y="7509"/>
                    <a:pt x="28566" y="5926"/>
                    <a:pt x="24227" y="4342"/>
                  </a:cubicBezTo>
                  <a:cubicBezTo>
                    <a:pt x="24354" y="4089"/>
                    <a:pt x="24417" y="3836"/>
                    <a:pt x="24544" y="3551"/>
                  </a:cubicBezTo>
                  <a:close/>
                  <a:moveTo>
                    <a:pt x="24069" y="4691"/>
                  </a:moveTo>
                  <a:cubicBezTo>
                    <a:pt x="28281" y="6623"/>
                    <a:pt x="32715" y="8079"/>
                    <a:pt x="37212" y="9314"/>
                  </a:cubicBezTo>
                  <a:cubicBezTo>
                    <a:pt x="36768" y="10423"/>
                    <a:pt x="36262" y="11500"/>
                    <a:pt x="35660" y="12513"/>
                  </a:cubicBezTo>
                  <a:cubicBezTo>
                    <a:pt x="31543" y="10961"/>
                    <a:pt x="27426" y="9314"/>
                    <a:pt x="23214" y="7953"/>
                  </a:cubicBezTo>
                  <a:cubicBezTo>
                    <a:pt x="23404" y="6844"/>
                    <a:pt x="23657" y="5736"/>
                    <a:pt x="24069" y="4691"/>
                  </a:cubicBezTo>
                  <a:close/>
                  <a:moveTo>
                    <a:pt x="23246" y="8269"/>
                  </a:moveTo>
                  <a:cubicBezTo>
                    <a:pt x="27236" y="9979"/>
                    <a:pt x="31353" y="11405"/>
                    <a:pt x="35438" y="12956"/>
                  </a:cubicBezTo>
                  <a:lnTo>
                    <a:pt x="34963" y="13653"/>
                  </a:lnTo>
                  <a:cubicBezTo>
                    <a:pt x="31005" y="12196"/>
                    <a:pt x="27078" y="10676"/>
                    <a:pt x="23119" y="9314"/>
                  </a:cubicBezTo>
                  <a:cubicBezTo>
                    <a:pt x="23151" y="8934"/>
                    <a:pt x="23182" y="8618"/>
                    <a:pt x="23246" y="8269"/>
                  </a:cubicBezTo>
                  <a:close/>
                  <a:moveTo>
                    <a:pt x="23087" y="9726"/>
                  </a:moveTo>
                  <a:cubicBezTo>
                    <a:pt x="26888" y="11246"/>
                    <a:pt x="30751" y="12671"/>
                    <a:pt x="34583" y="14096"/>
                  </a:cubicBezTo>
                  <a:cubicBezTo>
                    <a:pt x="33886" y="15078"/>
                    <a:pt x="33095" y="15996"/>
                    <a:pt x="32208" y="16820"/>
                  </a:cubicBezTo>
                  <a:cubicBezTo>
                    <a:pt x="29294" y="15806"/>
                    <a:pt x="26412" y="14793"/>
                    <a:pt x="23436" y="13811"/>
                  </a:cubicBezTo>
                  <a:cubicBezTo>
                    <a:pt x="23151" y="12481"/>
                    <a:pt x="23024" y="11088"/>
                    <a:pt x="23087" y="9726"/>
                  </a:cubicBezTo>
                  <a:close/>
                  <a:moveTo>
                    <a:pt x="23562" y="14255"/>
                  </a:moveTo>
                  <a:lnTo>
                    <a:pt x="23562" y="14255"/>
                  </a:lnTo>
                  <a:cubicBezTo>
                    <a:pt x="26317" y="15300"/>
                    <a:pt x="29104" y="16250"/>
                    <a:pt x="31860" y="17200"/>
                  </a:cubicBezTo>
                  <a:cubicBezTo>
                    <a:pt x="31575" y="17422"/>
                    <a:pt x="31353" y="17612"/>
                    <a:pt x="31068" y="17865"/>
                  </a:cubicBezTo>
                  <a:cubicBezTo>
                    <a:pt x="28661" y="17073"/>
                    <a:pt x="26254" y="16282"/>
                    <a:pt x="23879" y="15363"/>
                  </a:cubicBezTo>
                  <a:cubicBezTo>
                    <a:pt x="23752" y="15015"/>
                    <a:pt x="23626" y="14603"/>
                    <a:pt x="23562" y="14255"/>
                  </a:cubicBezTo>
                  <a:close/>
                  <a:moveTo>
                    <a:pt x="24037" y="15806"/>
                  </a:moveTo>
                  <a:lnTo>
                    <a:pt x="24037" y="15806"/>
                  </a:lnTo>
                  <a:cubicBezTo>
                    <a:pt x="26159" y="16820"/>
                    <a:pt x="28408" y="17643"/>
                    <a:pt x="30719" y="18182"/>
                  </a:cubicBezTo>
                  <a:cubicBezTo>
                    <a:pt x="29358" y="19195"/>
                    <a:pt x="27933" y="20145"/>
                    <a:pt x="26349" y="20905"/>
                  </a:cubicBezTo>
                  <a:cubicBezTo>
                    <a:pt x="25462" y="19258"/>
                    <a:pt x="24607" y="17580"/>
                    <a:pt x="24037" y="15806"/>
                  </a:cubicBezTo>
                  <a:close/>
                  <a:moveTo>
                    <a:pt x="38985" y="5736"/>
                  </a:moveTo>
                  <a:cubicBezTo>
                    <a:pt x="39302" y="5767"/>
                    <a:pt x="39618" y="5831"/>
                    <a:pt x="39904" y="5926"/>
                  </a:cubicBezTo>
                  <a:cubicBezTo>
                    <a:pt x="40030" y="6021"/>
                    <a:pt x="40189" y="6116"/>
                    <a:pt x="40284" y="6179"/>
                  </a:cubicBezTo>
                  <a:cubicBezTo>
                    <a:pt x="38320" y="13590"/>
                    <a:pt x="33886" y="18878"/>
                    <a:pt x="27616" y="23059"/>
                  </a:cubicBezTo>
                  <a:cubicBezTo>
                    <a:pt x="27268" y="22457"/>
                    <a:pt x="26951" y="21855"/>
                    <a:pt x="26603" y="21254"/>
                  </a:cubicBezTo>
                  <a:cubicBezTo>
                    <a:pt x="33158" y="18878"/>
                    <a:pt x="37845" y="12671"/>
                    <a:pt x="38985" y="5862"/>
                  </a:cubicBezTo>
                  <a:lnTo>
                    <a:pt x="38985" y="5736"/>
                  </a:lnTo>
                  <a:close/>
                  <a:moveTo>
                    <a:pt x="25082" y="24705"/>
                  </a:moveTo>
                  <a:cubicBezTo>
                    <a:pt x="26191" y="26574"/>
                    <a:pt x="27268" y="28506"/>
                    <a:pt x="28059" y="30438"/>
                  </a:cubicBezTo>
                  <a:cubicBezTo>
                    <a:pt x="24924" y="29614"/>
                    <a:pt x="21884" y="28411"/>
                    <a:pt x="18749" y="27619"/>
                  </a:cubicBezTo>
                  <a:cubicBezTo>
                    <a:pt x="20490" y="26194"/>
                    <a:pt x="22612" y="25212"/>
                    <a:pt x="24892" y="24832"/>
                  </a:cubicBezTo>
                  <a:cubicBezTo>
                    <a:pt x="24987" y="24832"/>
                    <a:pt x="25051" y="24769"/>
                    <a:pt x="25082" y="24705"/>
                  </a:cubicBezTo>
                  <a:close/>
                  <a:moveTo>
                    <a:pt x="18559" y="27777"/>
                  </a:moveTo>
                  <a:cubicBezTo>
                    <a:pt x="18559" y="27777"/>
                    <a:pt x="18559" y="27841"/>
                    <a:pt x="18590" y="27841"/>
                  </a:cubicBezTo>
                  <a:cubicBezTo>
                    <a:pt x="21599" y="29297"/>
                    <a:pt x="25019" y="30152"/>
                    <a:pt x="28249" y="31008"/>
                  </a:cubicBezTo>
                  <a:lnTo>
                    <a:pt x="28313" y="31008"/>
                  </a:lnTo>
                  <a:lnTo>
                    <a:pt x="28661" y="32053"/>
                  </a:lnTo>
                  <a:cubicBezTo>
                    <a:pt x="24987" y="30881"/>
                    <a:pt x="21250" y="29772"/>
                    <a:pt x="17545" y="28727"/>
                  </a:cubicBezTo>
                  <a:cubicBezTo>
                    <a:pt x="17862" y="28379"/>
                    <a:pt x="18179" y="28062"/>
                    <a:pt x="18559" y="27777"/>
                  </a:cubicBezTo>
                  <a:close/>
                  <a:moveTo>
                    <a:pt x="17387" y="28949"/>
                  </a:moveTo>
                  <a:cubicBezTo>
                    <a:pt x="17387" y="28981"/>
                    <a:pt x="17418" y="29012"/>
                    <a:pt x="17450" y="29012"/>
                  </a:cubicBezTo>
                  <a:cubicBezTo>
                    <a:pt x="21219" y="30279"/>
                    <a:pt x="25019" y="31483"/>
                    <a:pt x="28819" y="32591"/>
                  </a:cubicBezTo>
                  <a:cubicBezTo>
                    <a:pt x="29326" y="34396"/>
                    <a:pt x="29484" y="36265"/>
                    <a:pt x="29104" y="38070"/>
                  </a:cubicBezTo>
                  <a:cubicBezTo>
                    <a:pt x="24259" y="36866"/>
                    <a:pt x="19477" y="35505"/>
                    <a:pt x="14695" y="34206"/>
                  </a:cubicBezTo>
                  <a:cubicBezTo>
                    <a:pt x="14672" y="34200"/>
                    <a:pt x="14651" y="34198"/>
                    <a:pt x="14631" y="34198"/>
                  </a:cubicBezTo>
                  <a:cubicBezTo>
                    <a:pt x="14537" y="34198"/>
                    <a:pt x="14468" y="34255"/>
                    <a:pt x="14442" y="34333"/>
                  </a:cubicBezTo>
                  <a:cubicBezTo>
                    <a:pt x="14410" y="34396"/>
                    <a:pt x="14442" y="34554"/>
                    <a:pt x="14568" y="34586"/>
                  </a:cubicBezTo>
                  <a:cubicBezTo>
                    <a:pt x="19287" y="36233"/>
                    <a:pt x="24101" y="37531"/>
                    <a:pt x="28978" y="38608"/>
                  </a:cubicBezTo>
                  <a:lnTo>
                    <a:pt x="29009" y="38608"/>
                  </a:lnTo>
                  <a:cubicBezTo>
                    <a:pt x="28946" y="38925"/>
                    <a:pt x="28819" y="39241"/>
                    <a:pt x="28693" y="39558"/>
                  </a:cubicBezTo>
                  <a:cubicBezTo>
                    <a:pt x="28693" y="39495"/>
                    <a:pt x="28661" y="39495"/>
                    <a:pt x="28661" y="39495"/>
                  </a:cubicBezTo>
                  <a:cubicBezTo>
                    <a:pt x="23752" y="38355"/>
                    <a:pt x="18907" y="37025"/>
                    <a:pt x="14062" y="35663"/>
                  </a:cubicBezTo>
                  <a:cubicBezTo>
                    <a:pt x="14125" y="35188"/>
                    <a:pt x="14252" y="34713"/>
                    <a:pt x="14378" y="34238"/>
                  </a:cubicBezTo>
                  <a:cubicBezTo>
                    <a:pt x="14410" y="34174"/>
                    <a:pt x="14410" y="34048"/>
                    <a:pt x="14442" y="33953"/>
                  </a:cubicBezTo>
                  <a:cubicBezTo>
                    <a:pt x="15043" y="32053"/>
                    <a:pt x="16057" y="30374"/>
                    <a:pt x="17387" y="28949"/>
                  </a:cubicBezTo>
                  <a:close/>
                  <a:moveTo>
                    <a:pt x="13967" y="35980"/>
                  </a:moveTo>
                  <a:lnTo>
                    <a:pt x="13967" y="35980"/>
                  </a:lnTo>
                  <a:cubicBezTo>
                    <a:pt x="18717" y="37563"/>
                    <a:pt x="23594" y="38798"/>
                    <a:pt x="28471" y="39938"/>
                  </a:cubicBezTo>
                  <a:cubicBezTo>
                    <a:pt x="28313" y="40287"/>
                    <a:pt x="28091" y="40698"/>
                    <a:pt x="27869" y="41047"/>
                  </a:cubicBezTo>
                  <a:cubicBezTo>
                    <a:pt x="26919" y="42567"/>
                    <a:pt x="25716" y="43833"/>
                    <a:pt x="24386" y="44942"/>
                  </a:cubicBezTo>
                  <a:cubicBezTo>
                    <a:pt x="24322" y="44879"/>
                    <a:pt x="24291" y="44847"/>
                    <a:pt x="24259" y="44847"/>
                  </a:cubicBezTo>
                  <a:cubicBezTo>
                    <a:pt x="20902" y="43928"/>
                    <a:pt x="17608" y="42757"/>
                    <a:pt x="14283" y="41648"/>
                  </a:cubicBezTo>
                  <a:cubicBezTo>
                    <a:pt x="13808" y="39780"/>
                    <a:pt x="13682" y="37880"/>
                    <a:pt x="13967" y="35980"/>
                  </a:cubicBezTo>
                  <a:close/>
                  <a:moveTo>
                    <a:pt x="14378" y="41965"/>
                  </a:moveTo>
                  <a:lnTo>
                    <a:pt x="14378" y="41965"/>
                  </a:lnTo>
                  <a:cubicBezTo>
                    <a:pt x="17450" y="43358"/>
                    <a:pt x="20744" y="44340"/>
                    <a:pt x="24037" y="45195"/>
                  </a:cubicBezTo>
                  <a:cubicBezTo>
                    <a:pt x="23816" y="45354"/>
                    <a:pt x="23594" y="45512"/>
                    <a:pt x="23404" y="45670"/>
                  </a:cubicBezTo>
                  <a:cubicBezTo>
                    <a:pt x="23404" y="45670"/>
                    <a:pt x="23341" y="45670"/>
                    <a:pt x="23341" y="45639"/>
                  </a:cubicBezTo>
                  <a:cubicBezTo>
                    <a:pt x="20300" y="45037"/>
                    <a:pt x="17482" y="44055"/>
                    <a:pt x="14632" y="42883"/>
                  </a:cubicBezTo>
                  <a:cubicBezTo>
                    <a:pt x="14537" y="42567"/>
                    <a:pt x="14442" y="42282"/>
                    <a:pt x="14378" y="41965"/>
                  </a:cubicBezTo>
                  <a:close/>
                  <a:moveTo>
                    <a:pt x="14758" y="43358"/>
                  </a:moveTo>
                  <a:lnTo>
                    <a:pt x="14758" y="43358"/>
                  </a:lnTo>
                  <a:cubicBezTo>
                    <a:pt x="17323" y="44657"/>
                    <a:pt x="20110" y="45480"/>
                    <a:pt x="22929" y="46050"/>
                  </a:cubicBezTo>
                  <a:cubicBezTo>
                    <a:pt x="21377" y="47095"/>
                    <a:pt x="19667" y="48045"/>
                    <a:pt x="17894" y="48964"/>
                  </a:cubicBezTo>
                  <a:cubicBezTo>
                    <a:pt x="16595" y="47285"/>
                    <a:pt x="15487" y="45354"/>
                    <a:pt x="14758" y="43358"/>
                  </a:cubicBezTo>
                  <a:close/>
                  <a:moveTo>
                    <a:pt x="23721" y="22330"/>
                  </a:moveTo>
                  <a:cubicBezTo>
                    <a:pt x="24069" y="22869"/>
                    <a:pt x="24386" y="23470"/>
                    <a:pt x="24734" y="24072"/>
                  </a:cubicBezTo>
                  <a:cubicBezTo>
                    <a:pt x="24734" y="24072"/>
                    <a:pt x="24702" y="24072"/>
                    <a:pt x="24607" y="24135"/>
                  </a:cubicBezTo>
                  <a:cubicBezTo>
                    <a:pt x="12573" y="26036"/>
                    <a:pt x="9976" y="41047"/>
                    <a:pt x="17482" y="49217"/>
                  </a:cubicBezTo>
                  <a:cubicBezTo>
                    <a:pt x="16753" y="49566"/>
                    <a:pt x="15993" y="49946"/>
                    <a:pt x="15233" y="50326"/>
                  </a:cubicBezTo>
                  <a:cubicBezTo>
                    <a:pt x="12510" y="44974"/>
                    <a:pt x="9755" y="39811"/>
                    <a:pt x="11591" y="33636"/>
                  </a:cubicBezTo>
                  <a:cubicBezTo>
                    <a:pt x="13238" y="27841"/>
                    <a:pt x="18274" y="25244"/>
                    <a:pt x="23404" y="22932"/>
                  </a:cubicBezTo>
                  <a:cubicBezTo>
                    <a:pt x="23626" y="22805"/>
                    <a:pt x="23626" y="22552"/>
                    <a:pt x="23499" y="22362"/>
                  </a:cubicBezTo>
                  <a:cubicBezTo>
                    <a:pt x="23594" y="22330"/>
                    <a:pt x="23626" y="22330"/>
                    <a:pt x="23721" y="22330"/>
                  </a:cubicBezTo>
                  <a:close/>
                  <a:moveTo>
                    <a:pt x="16532" y="52732"/>
                  </a:moveTo>
                  <a:cubicBezTo>
                    <a:pt x="16500" y="52796"/>
                    <a:pt x="16532" y="52891"/>
                    <a:pt x="16595" y="52954"/>
                  </a:cubicBezTo>
                  <a:cubicBezTo>
                    <a:pt x="17482" y="54348"/>
                    <a:pt x="18210" y="55646"/>
                    <a:pt x="18717" y="57039"/>
                  </a:cubicBezTo>
                  <a:cubicBezTo>
                    <a:pt x="16437" y="56438"/>
                    <a:pt x="14125" y="55931"/>
                    <a:pt x="11781" y="55488"/>
                  </a:cubicBezTo>
                  <a:cubicBezTo>
                    <a:pt x="13333" y="54443"/>
                    <a:pt x="14948" y="53524"/>
                    <a:pt x="16532" y="52732"/>
                  </a:cubicBezTo>
                  <a:close/>
                  <a:moveTo>
                    <a:pt x="11433" y="55646"/>
                  </a:moveTo>
                  <a:cubicBezTo>
                    <a:pt x="13808" y="56343"/>
                    <a:pt x="16183" y="56976"/>
                    <a:pt x="18590" y="57483"/>
                  </a:cubicBezTo>
                  <a:cubicBezTo>
                    <a:pt x="18614" y="57491"/>
                    <a:pt x="18640" y="57495"/>
                    <a:pt x="18665" y="57495"/>
                  </a:cubicBezTo>
                  <a:cubicBezTo>
                    <a:pt x="18743" y="57495"/>
                    <a:pt x="18820" y="57459"/>
                    <a:pt x="18844" y="57388"/>
                  </a:cubicBezTo>
                  <a:cubicBezTo>
                    <a:pt x="18970" y="57673"/>
                    <a:pt x="19034" y="57926"/>
                    <a:pt x="19129" y="58179"/>
                  </a:cubicBezTo>
                  <a:cubicBezTo>
                    <a:pt x="16278" y="57641"/>
                    <a:pt x="13460" y="56976"/>
                    <a:pt x="10578" y="56248"/>
                  </a:cubicBezTo>
                  <a:cubicBezTo>
                    <a:pt x="10831" y="56058"/>
                    <a:pt x="11148" y="55868"/>
                    <a:pt x="11433" y="55646"/>
                  </a:cubicBezTo>
                  <a:close/>
                  <a:moveTo>
                    <a:pt x="10293" y="56564"/>
                  </a:moveTo>
                  <a:cubicBezTo>
                    <a:pt x="13206" y="57514"/>
                    <a:pt x="16278" y="58179"/>
                    <a:pt x="19319" y="58749"/>
                  </a:cubicBezTo>
                  <a:cubicBezTo>
                    <a:pt x="19635" y="59985"/>
                    <a:pt x="19825" y="61283"/>
                    <a:pt x="19825" y="62740"/>
                  </a:cubicBezTo>
                  <a:lnTo>
                    <a:pt x="19825" y="63151"/>
                  </a:lnTo>
                  <a:cubicBezTo>
                    <a:pt x="15487" y="62170"/>
                    <a:pt x="11211" y="60935"/>
                    <a:pt x="6873" y="59985"/>
                  </a:cubicBezTo>
                  <a:cubicBezTo>
                    <a:pt x="7823" y="58718"/>
                    <a:pt x="8963" y="57609"/>
                    <a:pt x="10293" y="56564"/>
                  </a:cubicBezTo>
                  <a:close/>
                  <a:moveTo>
                    <a:pt x="6714" y="60175"/>
                  </a:moveTo>
                  <a:cubicBezTo>
                    <a:pt x="10926" y="61790"/>
                    <a:pt x="15423" y="62771"/>
                    <a:pt x="19825" y="63658"/>
                  </a:cubicBezTo>
                  <a:lnTo>
                    <a:pt x="19825" y="64197"/>
                  </a:lnTo>
                  <a:cubicBezTo>
                    <a:pt x="15233" y="63246"/>
                    <a:pt x="10736" y="62201"/>
                    <a:pt x="6208" y="61093"/>
                  </a:cubicBezTo>
                  <a:lnTo>
                    <a:pt x="6113" y="61093"/>
                  </a:lnTo>
                  <a:cubicBezTo>
                    <a:pt x="6271" y="60776"/>
                    <a:pt x="6524" y="60491"/>
                    <a:pt x="6714" y="60175"/>
                  </a:cubicBezTo>
                  <a:close/>
                  <a:moveTo>
                    <a:pt x="5923" y="61315"/>
                  </a:moveTo>
                  <a:cubicBezTo>
                    <a:pt x="5986" y="61410"/>
                    <a:pt x="5986" y="61441"/>
                    <a:pt x="6049" y="61441"/>
                  </a:cubicBezTo>
                  <a:cubicBezTo>
                    <a:pt x="10483" y="62898"/>
                    <a:pt x="15170" y="63975"/>
                    <a:pt x="19794" y="64672"/>
                  </a:cubicBezTo>
                  <a:cubicBezTo>
                    <a:pt x="19762" y="65875"/>
                    <a:pt x="19667" y="67047"/>
                    <a:pt x="19509" y="68250"/>
                  </a:cubicBezTo>
                  <a:cubicBezTo>
                    <a:pt x="14568" y="67173"/>
                    <a:pt x="9660" y="65938"/>
                    <a:pt x="4624" y="65178"/>
                  </a:cubicBezTo>
                  <a:cubicBezTo>
                    <a:pt x="4783" y="63785"/>
                    <a:pt x="5258" y="62518"/>
                    <a:pt x="5923" y="61315"/>
                  </a:cubicBezTo>
                  <a:close/>
                  <a:moveTo>
                    <a:pt x="4624" y="65463"/>
                  </a:moveTo>
                  <a:cubicBezTo>
                    <a:pt x="9501" y="66793"/>
                    <a:pt x="14473" y="67712"/>
                    <a:pt x="19445" y="68757"/>
                  </a:cubicBezTo>
                  <a:cubicBezTo>
                    <a:pt x="19382" y="69010"/>
                    <a:pt x="19319" y="69264"/>
                    <a:pt x="19287" y="69517"/>
                  </a:cubicBezTo>
                  <a:cubicBezTo>
                    <a:pt x="14378" y="68725"/>
                    <a:pt x="9501" y="67047"/>
                    <a:pt x="4593" y="66572"/>
                  </a:cubicBezTo>
                  <a:cubicBezTo>
                    <a:pt x="4593" y="66192"/>
                    <a:pt x="4593" y="65843"/>
                    <a:pt x="4624" y="65463"/>
                  </a:cubicBezTo>
                  <a:close/>
                  <a:moveTo>
                    <a:pt x="23942" y="447"/>
                  </a:moveTo>
                  <a:lnTo>
                    <a:pt x="23942" y="447"/>
                  </a:lnTo>
                  <a:cubicBezTo>
                    <a:pt x="24449" y="510"/>
                    <a:pt x="24892" y="859"/>
                    <a:pt x="25051" y="1397"/>
                  </a:cubicBezTo>
                  <a:cubicBezTo>
                    <a:pt x="24924" y="1397"/>
                    <a:pt x="24734" y="1429"/>
                    <a:pt x="24671" y="1587"/>
                  </a:cubicBezTo>
                  <a:cubicBezTo>
                    <a:pt x="21092" y="7731"/>
                    <a:pt x="21979" y="14255"/>
                    <a:pt x="25146" y="20335"/>
                  </a:cubicBezTo>
                  <a:cubicBezTo>
                    <a:pt x="28724" y="27207"/>
                    <a:pt x="34836" y="35346"/>
                    <a:pt x="29453" y="42978"/>
                  </a:cubicBezTo>
                  <a:cubicBezTo>
                    <a:pt x="25051" y="49217"/>
                    <a:pt x="17007" y="50801"/>
                    <a:pt x="10990" y="54854"/>
                  </a:cubicBezTo>
                  <a:cubicBezTo>
                    <a:pt x="6366" y="57989"/>
                    <a:pt x="2281" y="63722"/>
                    <a:pt x="4434" y="69485"/>
                  </a:cubicBezTo>
                  <a:cubicBezTo>
                    <a:pt x="4184" y="69686"/>
                    <a:pt x="3880" y="69807"/>
                    <a:pt x="3580" y="69807"/>
                  </a:cubicBezTo>
                  <a:cubicBezTo>
                    <a:pt x="3310" y="69807"/>
                    <a:pt x="3043" y="69710"/>
                    <a:pt x="2819" y="69485"/>
                  </a:cubicBezTo>
                  <a:cubicBezTo>
                    <a:pt x="2756" y="69422"/>
                    <a:pt x="2724" y="69422"/>
                    <a:pt x="2692" y="69422"/>
                  </a:cubicBezTo>
                  <a:cubicBezTo>
                    <a:pt x="666" y="60998"/>
                    <a:pt x="7601" y="55139"/>
                    <a:pt x="14252" y="51592"/>
                  </a:cubicBezTo>
                  <a:cubicBezTo>
                    <a:pt x="19604" y="48742"/>
                    <a:pt x="26476" y="46145"/>
                    <a:pt x="29199" y="40255"/>
                  </a:cubicBezTo>
                  <a:cubicBezTo>
                    <a:pt x="32018" y="34206"/>
                    <a:pt x="27774" y="28347"/>
                    <a:pt x="24987" y="23249"/>
                  </a:cubicBezTo>
                  <a:cubicBezTo>
                    <a:pt x="21219" y="16472"/>
                    <a:pt x="18274" y="7573"/>
                    <a:pt x="23879" y="827"/>
                  </a:cubicBezTo>
                  <a:cubicBezTo>
                    <a:pt x="23974" y="700"/>
                    <a:pt x="23974" y="542"/>
                    <a:pt x="23942" y="447"/>
                  </a:cubicBezTo>
                  <a:close/>
                  <a:moveTo>
                    <a:pt x="18749" y="51624"/>
                  </a:moveTo>
                  <a:cubicBezTo>
                    <a:pt x="18749" y="51656"/>
                    <a:pt x="18812" y="51687"/>
                    <a:pt x="18812" y="51751"/>
                  </a:cubicBezTo>
                  <a:cubicBezTo>
                    <a:pt x="20807" y="55139"/>
                    <a:pt x="22169" y="58338"/>
                    <a:pt x="22232" y="62360"/>
                  </a:cubicBezTo>
                  <a:cubicBezTo>
                    <a:pt x="22296" y="64957"/>
                    <a:pt x="21820" y="67332"/>
                    <a:pt x="21219" y="69707"/>
                  </a:cubicBezTo>
                  <a:cubicBezTo>
                    <a:pt x="20934" y="70784"/>
                    <a:pt x="20617" y="71860"/>
                    <a:pt x="20332" y="72969"/>
                  </a:cubicBezTo>
                  <a:cubicBezTo>
                    <a:pt x="20300" y="73000"/>
                    <a:pt x="20269" y="73000"/>
                    <a:pt x="20237" y="73032"/>
                  </a:cubicBezTo>
                  <a:cubicBezTo>
                    <a:pt x="20076" y="73193"/>
                    <a:pt x="19875" y="73269"/>
                    <a:pt x="19678" y="73269"/>
                  </a:cubicBezTo>
                  <a:cubicBezTo>
                    <a:pt x="19409" y="73269"/>
                    <a:pt x="19148" y="73129"/>
                    <a:pt x="19002" y="72874"/>
                  </a:cubicBezTo>
                  <a:cubicBezTo>
                    <a:pt x="18988" y="72831"/>
                    <a:pt x="18941" y="72814"/>
                    <a:pt x="18888" y="72814"/>
                  </a:cubicBezTo>
                  <a:cubicBezTo>
                    <a:pt x="18825" y="72814"/>
                    <a:pt x="18752" y="72839"/>
                    <a:pt x="18717" y="72874"/>
                  </a:cubicBezTo>
                  <a:cubicBezTo>
                    <a:pt x="19319" y="71765"/>
                    <a:pt x="19762" y="70594"/>
                    <a:pt x="20015" y="69390"/>
                  </a:cubicBezTo>
                  <a:cubicBezTo>
                    <a:pt x="20490" y="67237"/>
                    <a:pt x="20554" y="64957"/>
                    <a:pt x="20554" y="62708"/>
                  </a:cubicBezTo>
                  <a:cubicBezTo>
                    <a:pt x="20490" y="58749"/>
                    <a:pt x="19350" y="55899"/>
                    <a:pt x="17260" y="52542"/>
                  </a:cubicBezTo>
                  <a:cubicBezTo>
                    <a:pt x="17228" y="52511"/>
                    <a:pt x="17133" y="52447"/>
                    <a:pt x="17102" y="52416"/>
                  </a:cubicBezTo>
                  <a:cubicBezTo>
                    <a:pt x="17640" y="52131"/>
                    <a:pt x="18210" y="51909"/>
                    <a:pt x="18749" y="51624"/>
                  </a:cubicBezTo>
                  <a:close/>
                  <a:moveTo>
                    <a:pt x="23878" y="0"/>
                  </a:moveTo>
                  <a:cubicBezTo>
                    <a:pt x="23730" y="0"/>
                    <a:pt x="23581" y="22"/>
                    <a:pt x="23436" y="67"/>
                  </a:cubicBezTo>
                  <a:cubicBezTo>
                    <a:pt x="23341" y="130"/>
                    <a:pt x="23309" y="194"/>
                    <a:pt x="23309" y="289"/>
                  </a:cubicBezTo>
                  <a:cubicBezTo>
                    <a:pt x="19065" y="5261"/>
                    <a:pt x="19319" y="12133"/>
                    <a:pt x="21567" y="17928"/>
                  </a:cubicBezTo>
                  <a:cubicBezTo>
                    <a:pt x="22074" y="19227"/>
                    <a:pt x="22802" y="20588"/>
                    <a:pt x="23562" y="21982"/>
                  </a:cubicBezTo>
                  <a:cubicBezTo>
                    <a:pt x="23309" y="22014"/>
                    <a:pt x="23119" y="22140"/>
                    <a:pt x="22929" y="22299"/>
                  </a:cubicBezTo>
                  <a:cubicBezTo>
                    <a:pt x="22866" y="22330"/>
                    <a:pt x="22866" y="22330"/>
                    <a:pt x="22866" y="22362"/>
                  </a:cubicBezTo>
                  <a:cubicBezTo>
                    <a:pt x="17577" y="24579"/>
                    <a:pt x="12541" y="27587"/>
                    <a:pt x="10895" y="33446"/>
                  </a:cubicBezTo>
                  <a:cubicBezTo>
                    <a:pt x="9248" y="39115"/>
                    <a:pt x="10990" y="46082"/>
                    <a:pt x="14948" y="50484"/>
                  </a:cubicBezTo>
                  <a:cubicBezTo>
                    <a:pt x="12700" y="51624"/>
                    <a:pt x="10483" y="52764"/>
                    <a:pt x="8551" y="54221"/>
                  </a:cubicBezTo>
                  <a:cubicBezTo>
                    <a:pt x="3991" y="57673"/>
                    <a:pt x="0" y="63722"/>
                    <a:pt x="2249" y="69580"/>
                  </a:cubicBezTo>
                  <a:cubicBezTo>
                    <a:pt x="2281" y="69707"/>
                    <a:pt x="2407" y="69739"/>
                    <a:pt x="2534" y="69739"/>
                  </a:cubicBezTo>
                  <a:cubicBezTo>
                    <a:pt x="2786" y="70141"/>
                    <a:pt x="3277" y="70366"/>
                    <a:pt x="3764" y="70366"/>
                  </a:cubicBezTo>
                  <a:cubicBezTo>
                    <a:pt x="4196" y="70366"/>
                    <a:pt x="4624" y="70189"/>
                    <a:pt x="4878" y="69802"/>
                  </a:cubicBezTo>
                  <a:cubicBezTo>
                    <a:pt x="5036" y="69739"/>
                    <a:pt x="5099" y="69644"/>
                    <a:pt x="5068" y="69422"/>
                  </a:cubicBezTo>
                  <a:cubicBezTo>
                    <a:pt x="4814" y="68535"/>
                    <a:pt x="4656" y="67648"/>
                    <a:pt x="4624" y="66825"/>
                  </a:cubicBezTo>
                  <a:lnTo>
                    <a:pt x="4624" y="66825"/>
                  </a:lnTo>
                  <a:cubicBezTo>
                    <a:pt x="9058" y="68757"/>
                    <a:pt x="14410" y="69359"/>
                    <a:pt x="19129" y="70119"/>
                  </a:cubicBezTo>
                  <a:lnTo>
                    <a:pt x="19192" y="70119"/>
                  </a:lnTo>
                  <a:cubicBezTo>
                    <a:pt x="18970" y="71005"/>
                    <a:pt x="18654" y="71924"/>
                    <a:pt x="18210" y="72810"/>
                  </a:cubicBezTo>
                  <a:cubicBezTo>
                    <a:pt x="18115" y="73000"/>
                    <a:pt x="18242" y="73159"/>
                    <a:pt x="18400" y="73191"/>
                  </a:cubicBezTo>
                  <a:lnTo>
                    <a:pt x="18400" y="73222"/>
                  </a:lnTo>
                  <a:cubicBezTo>
                    <a:pt x="18729" y="73612"/>
                    <a:pt x="19217" y="73816"/>
                    <a:pt x="19710" y="73816"/>
                  </a:cubicBezTo>
                  <a:cubicBezTo>
                    <a:pt x="19977" y="73816"/>
                    <a:pt x="20246" y="73756"/>
                    <a:pt x="20490" y="73634"/>
                  </a:cubicBezTo>
                  <a:cubicBezTo>
                    <a:pt x="20585" y="73602"/>
                    <a:pt x="20585" y="73507"/>
                    <a:pt x="20585" y="73444"/>
                  </a:cubicBezTo>
                  <a:cubicBezTo>
                    <a:pt x="22391" y="70055"/>
                    <a:pt x="22929" y="65622"/>
                    <a:pt x="22834" y="61885"/>
                  </a:cubicBezTo>
                  <a:cubicBezTo>
                    <a:pt x="22707" y="57863"/>
                    <a:pt x="21377" y="54696"/>
                    <a:pt x="19382" y="51339"/>
                  </a:cubicBezTo>
                  <a:lnTo>
                    <a:pt x="19350" y="51307"/>
                  </a:lnTo>
                  <a:cubicBezTo>
                    <a:pt x="24069" y="49059"/>
                    <a:pt x="28883" y="46399"/>
                    <a:pt x="31226" y="41522"/>
                  </a:cubicBezTo>
                  <a:cubicBezTo>
                    <a:pt x="34045" y="35695"/>
                    <a:pt x="31226" y="29456"/>
                    <a:pt x="28313" y="24262"/>
                  </a:cubicBezTo>
                  <a:cubicBezTo>
                    <a:pt x="28154" y="24040"/>
                    <a:pt x="27996" y="23755"/>
                    <a:pt x="27838" y="23470"/>
                  </a:cubicBezTo>
                  <a:cubicBezTo>
                    <a:pt x="34425" y="20335"/>
                    <a:pt x="39302" y="13463"/>
                    <a:pt x="40980" y="6464"/>
                  </a:cubicBezTo>
                  <a:cubicBezTo>
                    <a:pt x="41044" y="6401"/>
                    <a:pt x="41075" y="6242"/>
                    <a:pt x="41044" y="6147"/>
                  </a:cubicBezTo>
                  <a:lnTo>
                    <a:pt x="41044" y="6052"/>
                  </a:lnTo>
                  <a:cubicBezTo>
                    <a:pt x="41118" y="5803"/>
                    <a:pt x="40899" y="5633"/>
                    <a:pt x="40695" y="5633"/>
                  </a:cubicBezTo>
                  <a:cubicBezTo>
                    <a:pt x="40639" y="5633"/>
                    <a:pt x="40584" y="5645"/>
                    <a:pt x="40537" y="5672"/>
                  </a:cubicBezTo>
                  <a:cubicBezTo>
                    <a:pt x="40102" y="5412"/>
                    <a:pt x="39534" y="5257"/>
                    <a:pt x="39053" y="5257"/>
                  </a:cubicBezTo>
                  <a:cubicBezTo>
                    <a:pt x="39008" y="5257"/>
                    <a:pt x="38965" y="5258"/>
                    <a:pt x="38922" y="5261"/>
                  </a:cubicBezTo>
                  <a:cubicBezTo>
                    <a:pt x="38795" y="5261"/>
                    <a:pt x="38700" y="5356"/>
                    <a:pt x="38668" y="5419"/>
                  </a:cubicBezTo>
                  <a:cubicBezTo>
                    <a:pt x="38644" y="5414"/>
                    <a:pt x="38617" y="5412"/>
                    <a:pt x="38589" y="5412"/>
                  </a:cubicBezTo>
                  <a:cubicBezTo>
                    <a:pt x="38437" y="5412"/>
                    <a:pt x="38252" y="5490"/>
                    <a:pt x="38225" y="5704"/>
                  </a:cubicBezTo>
                  <a:cubicBezTo>
                    <a:pt x="38162" y="6306"/>
                    <a:pt x="38035" y="6844"/>
                    <a:pt x="37877" y="7414"/>
                  </a:cubicBezTo>
                  <a:cubicBezTo>
                    <a:pt x="36958" y="6464"/>
                    <a:pt x="34235" y="6179"/>
                    <a:pt x="33158" y="5831"/>
                  </a:cubicBezTo>
                  <a:cubicBezTo>
                    <a:pt x="30371" y="4944"/>
                    <a:pt x="27553" y="3994"/>
                    <a:pt x="24702" y="3234"/>
                  </a:cubicBezTo>
                  <a:cubicBezTo>
                    <a:pt x="24892" y="2822"/>
                    <a:pt x="25082" y="2411"/>
                    <a:pt x="25336" y="1967"/>
                  </a:cubicBezTo>
                  <a:lnTo>
                    <a:pt x="25336" y="1936"/>
                  </a:lnTo>
                  <a:cubicBezTo>
                    <a:pt x="25462" y="1936"/>
                    <a:pt x="25557" y="1872"/>
                    <a:pt x="25557" y="1714"/>
                  </a:cubicBezTo>
                  <a:cubicBezTo>
                    <a:pt x="25639" y="764"/>
                    <a:pt x="24767" y="0"/>
                    <a:pt x="2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8854624" y="3146693"/>
              <a:ext cx="440184" cy="556970"/>
            </a:xfrm>
            <a:custGeom>
              <a:avLst/>
              <a:gdLst/>
              <a:ahLst/>
              <a:cxnLst/>
              <a:rect l="l" t="t" r="r" b="b"/>
              <a:pathLst>
                <a:path w="13682" h="17312" extrusionOk="0">
                  <a:moveTo>
                    <a:pt x="12587" y="1"/>
                  </a:moveTo>
                  <a:cubicBezTo>
                    <a:pt x="12520" y="1"/>
                    <a:pt x="12453" y="7"/>
                    <a:pt x="12383" y="21"/>
                  </a:cubicBezTo>
                  <a:lnTo>
                    <a:pt x="12383" y="116"/>
                  </a:lnTo>
                  <a:cubicBezTo>
                    <a:pt x="11275" y="6956"/>
                    <a:pt x="6556" y="13163"/>
                    <a:pt x="1" y="15539"/>
                  </a:cubicBezTo>
                  <a:cubicBezTo>
                    <a:pt x="349" y="16140"/>
                    <a:pt x="666" y="16710"/>
                    <a:pt x="1014" y="17312"/>
                  </a:cubicBezTo>
                  <a:cubicBezTo>
                    <a:pt x="7284" y="13068"/>
                    <a:pt x="11750" y="7811"/>
                    <a:pt x="13682" y="401"/>
                  </a:cubicBezTo>
                  <a:cubicBezTo>
                    <a:pt x="13587" y="337"/>
                    <a:pt x="13460" y="242"/>
                    <a:pt x="13302" y="179"/>
                  </a:cubicBezTo>
                  <a:cubicBezTo>
                    <a:pt x="13054" y="80"/>
                    <a:pt x="12826" y="1"/>
                    <a:pt x="125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8778215" y="3072955"/>
              <a:ext cx="432012" cy="169163"/>
            </a:xfrm>
            <a:custGeom>
              <a:avLst/>
              <a:gdLst/>
              <a:ahLst/>
              <a:cxnLst/>
              <a:rect l="l" t="t" r="r" b="b"/>
              <a:pathLst>
                <a:path w="13428" h="5258" extrusionOk="0">
                  <a:moveTo>
                    <a:pt x="317" y="1"/>
                  </a:moveTo>
                  <a:cubicBezTo>
                    <a:pt x="190" y="286"/>
                    <a:pt x="64" y="508"/>
                    <a:pt x="0" y="793"/>
                  </a:cubicBezTo>
                  <a:cubicBezTo>
                    <a:pt x="4339" y="2408"/>
                    <a:pt x="8709" y="3991"/>
                    <a:pt x="13175" y="5258"/>
                  </a:cubicBezTo>
                  <a:cubicBezTo>
                    <a:pt x="13270" y="5036"/>
                    <a:pt x="13333" y="4846"/>
                    <a:pt x="13428" y="4593"/>
                  </a:cubicBezTo>
                  <a:cubicBezTo>
                    <a:pt x="13301" y="4593"/>
                    <a:pt x="13175" y="4530"/>
                    <a:pt x="13175" y="4371"/>
                  </a:cubicBezTo>
                  <a:lnTo>
                    <a:pt x="13175" y="4245"/>
                  </a:lnTo>
                  <a:cubicBezTo>
                    <a:pt x="13143" y="4118"/>
                    <a:pt x="13206" y="3991"/>
                    <a:pt x="13301" y="3960"/>
                  </a:cubicBezTo>
                  <a:cubicBezTo>
                    <a:pt x="12383" y="3770"/>
                    <a:pt x="9976" y="3168"/>
                    <a:pt x="9659" y="3105"/>
                  </a:cubicBezTo>
                  <a:cubicBezTo>
                    <a:pt x="8614" y="2788"/>
                    <a:pt x="7601" y="2408"/>
                    <a:pt x="6556" y="2091"/>
                  </a:cubicBezTo>
                  <a:cubicBezTo>
                    <a:pt x="4466" y="1426"/>
                    <a:pt x="2376" y="761"/>
                    <a:pt x="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8741538" y="3225805"/>
              <a:ext cx="395336" cy="173217"/>
            </a:xfrm>
            <a:custGeom>
              <a:avLst/>
              <a:gdLst/>
              <a:ahLst/>
              <a:cxnLst/>
              <a:rect l="l" t="t" r="r" b="b"/>
              <a:pathLst>
                <a:path w="12288" h="5384" extrusionOk="0">
                  <a:moveTo>
                    <a:pt x="95" y="0"/>
                  </a:moveTo>
                  <a:cubicBezTo>
                    <a:pt x="32" y="380"/>
                    <a:pt x="32" y="665"/>
                    <a:pt x="0" y="1045"/>
                  </a:cubicBezTo>
                  <a:cubicBezTo>
                    <a:pt x="3959" y="2439"/>
                    <a:pt x="7854" y="3927"/>
                    <a:pt x="11813" y="5384"/>
                  </a:cubicBezTo>
                  <a:lnTo>
                    <a:pt x="12288" y="4687"/>
                  </a:lnTo>
                  <a:cubicBezTo>
                    <a:pt x="8266" y="3167"/>
                    <a:pt x="4117" y="1710"/>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8756820" y="3418356"/>
              <a:ext cx="266967" cy="116175"/>
            </a:xfrm>
            <a:custGeom>
              <a:avLst/>
              <a:gdLst/>
              <a:ahLst/>
              <a:cxnLst/>
              <a:rect l="l" t="t" r="r" b="b"/>
              <a:pathLst>
                <a:path w="8298" h="3611" extrusionOk="0">
                  <a:moveTo>
                    <a:pt x="0" y="1"/>
                  </a:moveTo>
                  <a:lnTo>
                    <a:pt x="0" y="1"/>
                  </a:lnTo>
                  <a:cubicBezTo>
                    <a:pt x="64" y="381"/>
                    <a:pt x="190" y="761"/>
                    <a:pt x="317" y="1109"/>
                  </a:cubicBezTo>
                  <a:cubicBezTo>
                    <a:pt x="2692" y="2028"/>
                    <a:pt x="5067" y="2819"/>
                    <a:pt x="7506" y="3611"/>
                  </a:cubicBezTo>
                  <a:cubicBezTo>
                    <a:pt x="7791" y="3358"/>
                    <a:pt x="8076" y="3168"/>
                    <a:pt x="8298" y="2914"/>
                  </a:cubicBezTo>
                  <a:cubicBezTo>
                    <a:pt x="5542" y="1964"/>
                    <a:pt x="2724" y="1046"/>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8021202" y="2975151"/>
              <a:ext cx="1098369" cy="2231935"/>
            </a:xfrm>
            <a:custGeom>
              <a:avLst/>
              <a:gdLst/>
              <a:ahLst/>
              <a:cxnLst/>
              <a:rect l="l" t="t" r="r" b="b"/>
              <a:pathLst>
                <a:path w="34140" h="69374" extrusionOk="0">
                  <a:moveTo>
                    <a:pt x="23277" y="1"/>
                  </a:moveTo>
                  <a:lnTo>
                    <a:pt x="23277" y="1"/>
                  </a:lnTo>
                  <a:cubicBezTo>
                    <a:pt x="23309" y="127"/>
                    <a:pt x="23309" y="286"/>
                    <a:pt x="23214" y="381"/>
                  </a:cubicBezTo>
                  <a:cubicBezTo>
                    <a:pt x="17577" y="7126"/>
                    <a:pt x="20553" y="15994"/>
                    <a:pt x="24322" y="22802"/>
                  </a:cubicBezTo>
                  <a:cubicBezTo>
                    <a:pt x="27109" y="27901"/>
                    <a:pt x="31353" y="33791"/>
                    <a:pt x="28534" y="39809"/>
                  </a:cubicBezTo>
                  <a:cubicBezTo>
                    <a:pt x="25779" y="45731"/>
                    <a:pt x="18938" y="48296"/>
                    <a:pt x="13586" y="51146"/>
                  </a:cubicBezTo>
                  <a:cubicBezTo>
                    <a:pt x="6936" y="54693"/>
                    <a:pt x="0" y="60552"/>
                    <a:pt x="2027" y="69007"/>
                  </a:cubicBezTo>
                  <a:cubicBezTo>
                    <a:pt x="2059" y="69007"/>
                    <a:pt x="2090" y="69007"/>
                    <a:pt x="2154" y="69039"/>
                  </a:cubicBezTo>
                  <a:cubicBezTo>
                    <a:pt x="2389" y="69274"/>
                    <a:pt x="2652" y="69373"/>
                    <a:pt x="2914" y="69373"/>
                  </a:cubicBezTo>
                  <a:cubicBezTo>
                    <a:pt x="3215" y="69373"/>
                    <a:pt x="3515" y="69242"/>
                    <a:pt x="3769" y="69039"/>
                  </a:cubicBezTo>
                  <a:cubicBezTo>
                    <a:pt x="1647" y="63244"/>
                    <a:pt x="5701" y="57543"/>
                    <a:pt x="10356" y="54440"/>
                  </a:cubicBezTo>
                  <a:cubicBezTo>
                    <a:pt x="16310" y="50354"/>
                    <a:pt x="24354" y="48739"/>
                    <a:pt x="28756" y="42500"/>
                  </a:cubicBezTo>
                  <a:cubicBezTo>
                    <a:pt x="34139" y="34868"/>
                    <a:pt x="27996" y="26729"/>
                    <a:pt x="24449" y="19857"/>
                  </a:cubicBezTo>
                  <a:cubicBezTo>
                    <a:pt x="21282" y="13777"/>
                    <a:pt x="20395" y="7190"/>
                    <a:pt x="24005" y="1141"/>
                  </a:cubicBezTo>
                  <a:cubicBezTo>
                    <a:pt x="24055" y="992"/>
                    <a:pt x="24163" y="940"/>
                    <a:pt x="24284" y="940"/>
                  </a:cubicBezTo>
                  <a:cubicBezTo>
                    <a:pt x="24317" y="940"/>
                    <a:pt x="24351" y="944"/>
                    <a:pt x="24385" y="951"/>
                  </a:cubicBezTo>
                  <a:cubicBezTo>
                    <a:pt x="24227" y="444"/>
                    <a:pt x="23784" y="64"/>
                    <a:pt x="23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8451152" y="4059226"/>
              <a:ext cx="479917" cy="170193"/>
            </a:xfrm>
            <a:custGeom>
              <a:avLst/>
              <a:gdLst/>
              <a:ahLst/>
              <a:cxnLst/>
              <a:rect l="l" t="t" r="r" b="b"/>
              <a:pathLst>
                <a:path w="14917" h="5290" extrusionOk="0">
                  <a:moveTo>
                    <a:pt x="317" y="0"/>
                  </a:moveTo>
                  <a:cubicBezTo>
                    <a:pt x="191" y="475"/>
                    <a:pt x="64" y="950"/>
                    <a:pt x="1" y="1426"/>
                  </a:cubicBezTo>
                  <a:cubicBezTo>
                    <a:pt x="4846" y="2756"/>
                    <a:pt x="9691" y="4149"/>
                    <a:pt x="14600" y="5257"/>
                  </a:cubicBezTo>
                  <a:cubicBezTo>
                    <a:pt x="14600" y="5289"/>
                    <a:pt x="14632" y="5289"/>
                    <a:pt x="14632" y="5289"/>
                  </a:cubicBezTo>
                  <a:cubicBezTo>
                    <a:pt x="14758" y="4972"/>
                    <a:pt x="14822" y="4656"/>
                    <a:pt x="14917" y="4339"/>
                  </a:cubicBezTo>
                  <a:cubicBezTo>
                    <a:pt x="10040" y="3326"/>
                    <a:pt x="5226" y="1964"/>
                    <a:pt x="507" y="317"/>
                  </a:cubicBezTo>
                  <a:cubicBezTo>
                    <a:pt x="381" y="254"/>
                    <a:pt x="349" y="159"/>
                    <a:pt x="381" y="32"/>
                  </a:cubicBezTo>
                  <a:lnTo>
                    <a:pt x="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8563240" y="3853420"/>
              <a:ext cx="357630" cy="137570"/>
            </a:xfrm>
            <a:custGeom>
              <a:avLst/>
              <a:gdLst/>
              <a:ahLst/>
              <a:cxnLst/>
              <a:rect l="l" t="t" r="r" b="b"/>
              <a:pathLst>
                <a:path w="11116" h="4276" extrusionOk="0">
                  <a:moveTo>
                    <a:pt x="1014" y="0"/>
                  </a:moveTo>
                  <a:cubicBezTo>
                    <a:pt x="665" y="285"/>
                    <a:pt x="317" y="602"/>
                    <a:pt x="0" y="950"/>
                  </a:cubicBezTo>
                  <a:cubicBezTo>
                    <a:pt x="3705" y="1995"/>
                    <a:pt x="7442" y="3104"/>
                    <a:pt x="11116" y="4276"/>
                  </a:cubicBezTo>
                  <a:cubicBezTo>
                    <a:pt x="11021" y="3927"/>
                    <a:pt x="10863" y="3579"/>
                    <a:pt x="10768" y="3231"/>
                  </a:cubicBezTo>
                  <a:cubicBezTo>
                    <a:pt x="7474" y="2375"/>
                    <a:pt x="4054" y="1520"/>
                    <a:pt x="1045" y="64"/>
                  </a:cubicBezTo>
                  <a:cubicBezTo>
                    <a:pt x="1045" y="64"/>
                    <a:pt x="1014" y="64"/>
                    <a:pt x="1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8315643" y="3677149"/>
              <a:ext cx="479917" cy="898674"/>
            </a:xfrm>
            <a:custGeom>
              <a:avLst/>
              <a:gdLst/>
              <a:ahLst/>
              <a:cxnLst/>
              <a:rect l="l" t="t" r="r" b="b"/>
              <a:pathLst>
                <a:path w="14917" h="27933" extrusionOk="0">
                  <a:moveTo>
                    <a:pt x="13745" y="1"/>
                  </a:moveTo>
                  <a:cubicBezTo>
                    <a:pt x="13745" y="23"/>
                    <a:pt x="13753" y="34"/>
                    <a:pt x="13767" y="38"/>
                  </a:cubicBezTo>
                  <a:lnTo>
                    <a:pt x="13767" y="38"/>
                  </a:lnTo>
                  <a:cubicBezTo>
                    <a:pt x="13760" y="25"/>
                    <a:pt x="13753" y="13"/>
                    <a:pt x="13745" y="1"/>
                  </a:cubicBezTo>
                  <a:close/>
                  <a:moveTo>
                    <a:pt x="13903" y="32"/>
                  </a:moveTo>
                  <a:cubicBezTo>
                    <a:pt x="13856" y="32"/>
                    <a:pt x="13816" y="40"/>
                    <a:pt x="13788" y="40"/>
                  </a:cubicBezTo>
                  <a:cubicBezTo>
                    <a:pt x="13780" y="40"/>
                    <a:pt x="13773" y="40"/>
                    <a:pt x="13767" y="38"/>
                  </a:cubicBezTo>
                  <a:lnTo>
                    <a:pt x="13767" y="38"/>
                  </a:lnTo>
                  <a:cubicBezTo>
                    <a:pt x="13871" y="226"/>
                    <a:pt x="13856" y="480"/>
                    <a:pt x="13618" y="539"/>
                  </a:cubicBezTo>
                  <a:cubicBezTo>
                    <a:pt x="8520" y="2882"/>
                    <a:pt x="3516" y="5448"/>
                    <a:pt x="1837" y="11275"/>
                  </a:cubicBezTo>
                  <a:cubicBezTo>
                    <a:pt x="1" y="17482"/>
                    <a:pt x="2724" y="22581"/>
                    <a:pt x="5479" y="27933"/>
                  </a:cubicBezTo>
                  <a:cubicBezTo>
                    <a:pt x="6208" y="27584"/>
                    <a:pt x="6968" y="27236"/>
                    <a:pt x="7728" y="26824"/>
                  </a:cubicBezTo>
                  <a:cubicBezTo>
                    <a:pt x="191" y="18685"/>
                    <a:pt x="2819" y="3643"/>
                    <a:pt x="14853" y="1774"/>
                  </a:cubicBezTo>
                  <a:lnTo>
                    <a:pt x="14917" y="1774"/>
                  </a:lnTo>
                  <a:cubicBezTo>
                    <a:pt x="14568" y="1172"/>
                    <a:pt x="14220" y="634"/>
                    <a:pt x="13903" y="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8459292" y="4309848"/>
              <a:ext cx="312845" cy="120261"/>
            </a:xfrm>
            <a:custGeom>
              <a:avLst/>
              <a:gdLst/>
              <a:ahLst/>
              <a:cxnLst/>
              <a:rect l="l" t="t" r="r" b="b"/>
              <a:pathLst>
                <a:path w="9724" h="3738" extrusionOk="0">
                  <a:moveTo>
                    <a:pt x="1" y="1"/>
                  </a:moveTo>
                  <a:cubicBezTo>
                    <a:pt x="96" y="318"/>
                    <a:pt x="159" y="603"/>
                    <a:pt x="286" y="919"/>
                  </a:cubicBezTo>
                  <a:cubicBezTo>
                    <a:pt x="3136" y="2091"/>
                    <a:pt x="5955" y="3105"/>
                    <a:pt x="8995" y="3675"/>
                  </a:cubicBezTo>
                  <a:cubicBezTo>
                    <a:pt x="9027" y="3675"/>
                    <a:pt x="9090" y="3738"/>
                    <a:pt x="9090" y="3738"/>
                  </a:cubicBezTo>
                  <a:cubicBezTo>
                    <a:pt x="9312" y="3548"/>
                    <a:pt x="9502" y="3421"/>
                    <a:pt x="9723" y="3263"/>
                  </a:cubicBezTo>
                  <a:cubicBezTo>
                    <a:pt x="6461" y="2376"/>
                    <a:pt x="3136" y="1394"/>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8548955" y="4621629"/>
              <a:ext cx="167136" cy="580778"/>
            </a:xfrm>
            <a:custGeom>
              <a:avLst/>
              <a:gdLst/>
              <a:ahLst/>
              <a:cxnLst/>
              <a:rect l="l" t="t" r="r" b="b"/>
              <a:pathLst>
                <a:path w="5195" h="18052" extrusionOk="0">
                  <a:moveTo>
                    <a:pt x="1648" y="1"/>
                  </a:moveTo>
                  <a:cubicBezTo>
                    <a:pt x="1109" y="286"/>
                    <a:pt x="539" y="507"/>
                    <a:pt x="1" y="792"/>
                  </a:cubicBezTo>
                  <a:cubicBezTo>
                    <a:pt x="64" y="792"/>
                    <a:pt x="96" y="824"/>
                    <a:pt x="159" y="919"/>
                  </a:cubicBezTo>
                  <a:cubicBezTo>
                    <a:pt x="2281" y="4244"/>
                    <a:pt x="3389" y="7126"/>
                    <a:pt x="3453" y="11085"/>
                  </a:cubicBezTo>
                  <a:cubicBezTo>
                    <a:pt x="3453" y="13365"/>
                    <a:pt x="3389" y="15613"/>
                    <a:pt x="2914" y="17799"/>
                  </a:cubicBezTo>
                  <a:lnTo>
                    <a:pt x="4118" y="18052"/>
                  </a:lnTo>
                  <a:cubicBezTo>
                    <a:pt x="4719" y="15677"/>
                    <a:pt x="5195" y="13302"/>
                    <a:pt x="5131" y="10705"/>
                  </a:cubicBezTo>
                  <a:cubicBezTo>
                    <a:pt x="5068" y="6651"/>
                    <a:pt x="3706" y="3453"/>
                    <a:pt x="1711" y="127"/>
                  </a:cubicBezTo>
                  <a:cubicBezTo>
                    <a:pt x="1648" y="96"/>
                    <a:pt x="1648" y="32"/>
                    <a:pt x="1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8600914" y="5193200"/>
              <a:ext cx="80528" cy="123382"/>
            </a:xfrm>
            <a:custGeom>
              <a:avLst/>
              <a:gdLst/>
              <a:ahLst/>
              <a:cxnLst/>
              <a:rect l="l" t="t" r="r" b="b"/>
              <a:pathLst>
                <a:path w="2503" h="3835" extrusionOk="0">
                  <a:moveTo>
                    <a:pt x="5" y="3446"/>
                  </a:moveTo>
                  <a:cubicBezTo>
                    <a:pt x="3" y="3448"/>
                    <a:pt x="2" y="3451"/>
                    <a:pt x="1" y="3453"/>
                  </a:cubicBezTo>
                  <a:cubicBezTo>
                    <a:pt x="2" y="3451"/>
                    <a:pt x="3" y="3448"/>
                    <a:pt x="5" y="3446"/>
                  </a:cubicBezTo>
                  <a:close/>
                  <a:moveTo>
                    <a:pt x="1299" y="1"/>
                  </a:moveTo>
                  <a:cubicBezTo>
                    <a:pt x="1047" y="1202"/>
                    <a:pt x="636" y="2340"/>
                    <a:pt x="5" y="3446"/>
                  </a:cubicBezTo>
                  <a:lnTo>
                    <a:pt x="5" y="3446"/>
                  </a:lnTo>
                  <a:cubicBezTo>
                    <a:pt x="27" y="3412"/>
                    <a:pt x="84" y="3380"/>
                    <a:pt x="146" y="3380"/>
                  </a:cubicBezTo>
                  <a:cubicBezTo>
                    <a:pt x="194" y="3380"/>
                    <a:pt x="246" y="3399"/>
                    <a:pt x="286" y="3453"/>
                  </a:cubicBezTo>
                  <a:cubicBezTo>
                    <a:pt x="448" y="3705"/>
                    <a:pt x="703" y="3835"/>
                    <a:pt x="963" y="3835"/>
                  </a:cubicBezTo>
                  <a:cubicBezTo>
                    <a:pt x="1159" y="3835"/>
                    <a:pt x="1358" y="3761"/>
                    <a:pt x="1521" y="3611"/>
                  </a:cubicBezTo>
                  <a:cubicBezTo>
                    <a:pt x="1553" y="3548"/>
                    <a:pt x="1584" y="3548"/>
                    <a:pt x="1616" y="3548"/>
                  </a:cubicBezTo>
                  <a:cubicBezTo>
                    <a:pt x="1933" y="2471"/>
                    <a:pt x="2218" y="1363"/>
                    <a:pt x="2503" y="286"/>
                  </a:cubicBezTo>
                  <a:lnTo>
                    <a:pt x="12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8194385" y="4896733"/>
              <a:ext cx="442243" cy="128400"/>
            </a:xfrm>
            <a:custGeom>
              <a:avLst/>
              <a:gdLst/>
              <a:ahLst/>
              <a:cxnLst/>
              <a:rect l="l" t="t" r="r" b="b"/>
              <a:pathLst>
                <a:path w="13746" h="3991" extrusionOk="0">
                  <a:moveTo>
                    <a:pt x="603" y="0"/>
                  </a:moveTo>
                  <a:cubicBezTo>
                    <a:pt x="413" y="285"/>
                    <a:pt x="223" y="602"/>
                    <a:pt x="1" y="919"/>
                  </a:cubicBezTo>
                  <a:lnTo>
                    <a:pt x="96" y="919"/>
                  </a:lnTo>
                  <a:cubicBezTo>
                    <a:pt x="4656" y="2027"/>
                    <a:pt x="9153" y="3040"/>
                    <a:pt x="13745" y="3991"/>
                  </a:cubicBezTo>
                  <a:lnTo>
                    <a:pt x="13745" y="3452"/>
                  </a:lnTo>
                  <a:cubicBezTo>
                    <a:pt x="13735" y="3442"/>
                    <a:pt x="13728" y="3438"/>
                    <a:pt x="13724" y="3438"/>
                  </a:cubicBezTo>
                  <a:lnTo>
                    <a:pt x="13724" y="3438"/>
                  </a:lnTo>
                  <a:cubicBezTo>
                    <a:pt x="13719" y="3438"/>
                    <a:pt x="13721" y="3445"/>
                    <a:pt x="13730" y="3449"/>
                  </a:cubicBezTo>
                  <a:lnTo>
                    <a:pt x="13730" y="3449"/>
                  </a:lnTo>
                  <a:cubicBezTo>
                    <a:pt x="9333" y="2563"/>
                    <a:pt x="4810" y="1582"/>
                    <a:pt x="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8146513" y="5065862"/>
              <a:ext cx="477890" cy="130427"/>
            </a:xfrm>
            <a:custGeom>
              <a:avLst/>
              <a:gdLst/>
              <a:ahLst/>
              <a:cxnLst/>
              <a:rect l="l" t="t" r="r" b="b"/>
              <a:pathLst>
                <a:path w="14854" h="4054" extrusionOk="0">
                  <a:moveTo>
                    <a:pt x="32" y="0"/>
                  </a:moveTo>
                  <a:cubicBezTo>
                    <a:pt x="1" y="380"/>
                    <a:pt x="1" y="760"/>
                    <a:pt x="1" y="1109"/>
                  </a:cubicBezTo>
                  <a:cubicBezTo>
                    <a:pt x="4878" y="1584"/>
                    <a:pt x="9786" y="3262"/>
                    <a:pt x="14632" y="4054"/>
                  </a:cubicBezTo>
                  <a:lnTo>
                    <a:pt x="14695" y="4054"/>
                  </a:lnTo>
                  <a:cubicBezTo>
                    <a:pt x="14758" y="3801"/>
                    <a:pt x="14790" y="3547"/>
                    <a:pt x="14853" y="3294"/>
                  </a:cubicBezTo>
                  <a:cubicBezTo>
                    <a:pt x="9881" y="2217"/>
                    <a:pt x="4909" y="1330"/>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8341123" y="4752055"/>
              <a:ext cx="274110" cy="79498"/>
            </a:xfrm>
            <a:custGeom>
              <a:avLst/>
              <a:gdLst/>
              <a:ahLst/>
              <a:cxnLst/>
              <a:rect l="l" t="t" r="r" b="b"/>
              <a:pathLst>
                <a:path w="8520" h="2471" extrusionOk="0">
                  <a:moveTo>
                    <a:pt x="887" y="0"/>
                  </a:moveTo>
                  <a:cubicBezTo>
                    <a:pt x="570" y="190"/>
                    <a:pt x="285" y="380"/>
                    <a:pt x="0" y="602"/>
                  </a:cubicBezTo>
                  <a:cubicBezTo>
                    <a:pt x="2819" y="1267"/>
                    <a:pt x="5669" y="1932"/>
                    <a:pt x="8519" y="2470"/>
                  </a:cubicBezTo>
                  <a:cubicBezTo>
                    <a:pt x="8424" y="2217"/>
                    <a:pt x="8329" y="1964"/>
                    <a:pt x="8234" y="1679"/>
                  </a:cubicBezTo>
                  <a:cubicBezTo>
                    <a:pt x="8171" y="1774"/>
                    <a:pt x="8076" y="1805"/>
                    <a:pt x="8044" y="1805"/>
                  </a:cubicBezTo>
                  <a:cubicBezTo>
                    <a:pt x="5637" y="1299"/>
                    <a:pt x="3262" y="665"/>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4594765" y="3256465"/>
              <a:ext cx="1271586" cy="2194229"/>
            </a:xfrm>
            <a:custGeom>
              <a:avLst/>
              <a:gdLst/>
              <a:ahLst/>
              <a:cxnLst/>
              <a:rect l="l" t="t" r="r" b="b"/>
              <a:pathLst>
                <a:path w="39524" h="68202" extrusionOk="0">
                  <a:moveTo>
                    <a:pt x="14218" y="754"/>
                  </a:moveTo>
                  <a:cubicBezTo>
                    <a:pt x="14782" y="754"/>
                    <a:pt x="15334" y="808"/>
                    <a:pt x="15835" y="947"/>
                  </a:cubicBezTo>
                  <a:cubicBezTo>
                    <a:pt x="17798" y="1422"/>
                    <a:pt x="18305" y="2784"/>
                    <a:pt x="17418" y="5033"/>
                  </a:cubicBezTo>
                  <a:cubicBezTo>
                    <a:pt x="16785" y="5571"/>
                    <a:pt x="16056" y="5951"/>
                    <a:pt x="15265" y="6141"/>
                  </a:cubicBezTo>
                  <a:cubicBezTo>
                    <a:pt x="14920" y="6256"/>
                    <a:pt x="15018" y="6760"/>
                    <a:pt x="15322" y="6760"/>
                  </a:cubicBezTo>
                  <a:cubicBezTo>
                    <a:pt x="15353" y="6760"/>
                    <a:pt x="15387" y="6755"/>
                    <a:pt x="15423" y="6743"/>
                  </a:cubicBezTo>
                  <a:cubicBezTo>
                    <a:pt x="15708" y="6648"/>
                    <a:pt x="15930" y="6521"/>
                    <a:pt x="16215" y="6426"/>
                  </a:cubicBezTo>
                  <a:cubicBezTo>
                    <a:pt x="18400" y="13932"/>
                    <a:pt x="20838" y="21311"/>
                    <a:pt x="22485" y="28974"/>
                  </a:cubicBezTo>
                  <a:cubicBezTo>
                    <a:pt x="22508" y="29182"/>
                    <a:pt x="22666" y="29255"/>
                    <a:pt x="22823" y="29255"/>
                  </a:cubicBezTo>
                  <a:cubicBezTo>
                    <a:pt x="22882" y="29255"/>
                    <a:pt x="22940" y="29245"/>
                    <a:pt x="22992" y="29228"/>
                  </a:cubicBezTo>
                  <a:cubicBezTo>
                    <a:pt x="23024" y="29291"/>
                    <a:pt x="23119" y="29386"/>
                    <a:pt x="23277" y="29418"/>
                  </a:cubicBezTo>
                  <a:cubicBezTo>
                    <a:pt x="31891" y="31191"/>
                    <a:pt x="38573" y="41737"/>
                    <a:pt x="38351" y="50193"/>
                  </a:cubicBezTo>
                  <a:cubicBezTo>
                    <a:pt x="38098" y="59978"/>
                    <a:pt x="28091" y="66914"/>
                    <a:pt x="18907" y="67515"/>
                  </a:cubicBezTo>
                  <a:cubicBezTo>
                    <a:pt x="18623" y="67532"/>
                    <a:pt x="18341" y="67540"/>
                    <a:pt x="18060" y="67540"/>
                  </a:cubicBezTo>
                  <a:cubicBezTo>
                    <a:pt x="10327" y="67540"/>
                    <a:pt x="3489" y="61322"/>
                    <a:pt x="1900" y="53866"/>
                  </a:cubicBezTo>
                  <a:cubicBezTo>
                    <a:pt x="0" y="45126"/>
                    <a:pt x="5099" y="37240"/>
                    <a:pt x="11876" y="32426"/>
                  </a:cubicBezTo>
                  <a:lnTo>
                    <a:pt x="11908" y="32395"/>
                  </a:lnTo>
                  <a:cubicBezTo>
                    <a:pt x="12098" y="32331"/>
                    <a:pt x="12288" y="32205"/>
                    <a:pt x="12224" y="31920"/>
                  </a:cubicBezTo>
                  <a:cubicBezTo>
                    <a:pt x="9501" y="24224"/>
                    <a:pt x="8614" y="16022"/>
                    <a:pt x="6271" y="8263"/>
                  </a:cubicBezTo>
                  <a:cubicBezTo>
                    <a:pt x="6492" y="8231"/>
                    <a:pt x="6714" y="8231"/>
                    <a:pt x="6904" y="8168"/>
                  </a:cubicBezTo>
                  <a:cubicBezTo>
                    <a:pt x="7157" y="8105"/>
                    <a:pt x="7126" y="7756"/>
                    <a:pt x="6872" y="7756"/>
                  </a:cubicBezTo>
                  <a:cubicBezTo>
                    <a:pt x="6804" y="7760"/>
                    <a:pt x="6737" y="7762"/>
                    <a:pt x="6671" y="7762"/>
                  </a:cubicBezTo>
                  <a:cubicBezTo>
                    <a:pt x="4389" y="7762"/>
                    <a:pt x="3107" y="5670"/>
                    <a:pt x="4307" y="3608"/>
                  </a:cubicBezTo>
                  <a:cubicBezTo>
                    <a:pt x="4370" y="3513"/>
                    <a:pt x="4370" y="3449"/>
                    <a:pt x="4339" y="3354"/>
                  </a:cubicBezTo>
                  <a:cubicBezTo>
                    <a:pt x="5701" y="1929"/>
                    <a:pt x="9691" y="1359"/>
                    <a:pt x="11401" y="1074"/>
                  </a:cubicBezTo>
                  <a:cubicBezTo>
                    <a:pt x="12242" y="914"/>
                    <a:pt x="13248" y="754"/>
                    <a:pt x="14218" y="754"/>
                  </a:cubicBezTo>
                  <a:close/>
                  <a:moveTo>
                    <a:pt x="14150" y="1"/>
                  </a:moveTo>
                  <a:cubicBezTo>
                    <a:pt x="12715" y="1"/>
                    <a:pt x="11213" y="340"/>
                    <a:pt x="9913" y="631"/>
                  </a:cubicBezTo>
                  <a:cubicBezTo>
                    <a:pt x="8361" y="979"/>
                    <a:pt x="5099" y="1581"/>
                    <a:pt x="4022" y="3101"/>
                  </a:cubicBezTo>
                  <a:cubicBezTo>
                    <a:pt x="3927" y="3101"/>
                    <a:pt x="3864" y="3133"/>
                    <a:pt x="3832" y="3196"/>
                  </a:cubicBezTo>
                  <a:cubicBezTo>
                    <a:pt x="2217" y="5159"/>
                    <a:pt x="3674" y="8168"/>
                    <a:pt x="5954" y="8326"/>
                  </a:cubicBezTo>
                  <a:cubicBezTo>
                    <a:pt x="6587" y="12475"/>
                    <a:pt x="7664" y="16592"/>
                    <a:pt x="8582" y="20677"/>
                  </a:cubicBezTo>
                  <a:cubicBezTo>
                    <a:pt x="9406" y="24509"/>
                    <a:pt x="10166" y="28341"/>
                    <a:pt x="11528" y="32015"/>
                  </a:cubicBezTo>
                  <a:cubicBezTo>
                    <a:pt x="5637" y="35213"/>
                    <a:pt x="1520" y="41769"/>
                    <a:pt x="855" y="48387"/>
                  </a:cubicBezTo>
                  <a:cubicBezTo>
                    <a:pt x="190" y="55101"/>
                    <a:pt x="3420" y="61720"/>
                    <a:pt x="9026" y="65489"/>
                  </a:cubicBezTo>
                  <a:cubicBezTo>
                    <a:pt x="11854" y="67393"/>
                    <a:pt x="14887" y="68202"/>
                    <a:pt x="17947" y="68202"/>
                  </a:cubicBezTo>
                  <a:cubicBezTo>
                    <a:pt x="21806" y="68202"/>
                    <a:pt x="25708" y="66915"/>
                    <a:pt x="29294" y="64919"/>
                  </a:cubicBezTo>
                  <a:cubicBezTo>
                    <a:pt x="32556" y="63082"/>
                    <a:pt x="35691" y="60833"/>
                    <a:pt x="37433" y="57413"/>
                  </a:cubicBezTo>
                  <a:cubicBezTo>
                    <a:pt x="39016" y="54246"/>
                    <a:pt x="39523" y="50604"/>
                    <a:pt x="39016" y="47121"/>
                  </a:cubicBezTo>
                  <a:cubicBezTo>
                    <a:pt x="37876" y="39298"/>
                    <a:pt x="31574" y="30273"/>
                    <a:pt x="23467" y="28626"/>
                  </a:cubicBezTo>
                  <a:cubicBezTo>
                    <a:pt x="23430" y="28617"/>
                    <a:pt x="23393" y="28613"/>
                    <a:pt x="23357" y="28613"/>
                  </a:cubicBezTo>
                  <a:cubicBezTo>
                    <a:pt x="23271" y="28613"/>
                    <a:pt x="23195" y="28635"/>
                    <a:pt x="23150" y="28658"/>
                  </a:cubicBezTo>
                  <a:cubicBezTo>
                    <a:pt x="21567" y="21152"/>
                    <a:pt x="19730" y="13298"/>
                    <a:pt x="16690" y="6173"/>
                  </a:cubicBezTo>
                  <a:cubicBezTo>
                    <a:pt x="18938" y="4843"/>
                    <a:pt x="19888" y="1992"/>
                    <a:pt x="16721" y="504"/>
                  </a:cubicBezTo>
                  <a:cubicBezTo>
                    <a:pt x="15937" y="136"/>
                    <a:pt x="15057" y="1"/>
                    <a:pt x="14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4594765" y="3279211"/>
              <a:ext cx="1241022" cy="2150217"/>
            </a:xfrm>
            <a:custGeom>
              <a:avLst/>
              <a:gdLst/>
              <a:ahLst/>
              <a:cxnLst/>
              <a:rect l="l" t="t" r="r" b="b"/>
              <a:pathLst>
                <a:path w="38574" h="66834" extrusionOk="0">
                  <a:moveTo>
                    <a:pt x="15872" y="1924"/>
                  </a:moveTo>
                  <a:cubicBezTo>
                    <a:pt x="16188" y="1924"/>
                    <a:pt x="16305" y="2416"/>
                    <a:pt x="16025" y="2584"/>
                  </a:cubicBezTo>
                  <a:cubicBezTo>
                    <a:pt x="13334" y="4030"/>
                    <a:pt x="10169" y="4790"/>
                    <a:pt x="7082" y="4790"/>
                  </a:cubicBezTo>
                  <a:cubicBezTo>
                    <a:pt x="6790" y="4790"/>
                    <a:pt x="6498" y="4783"/>
                    <a:pt x="6207" y="4769"/>
                  </a:cubicBezTo>
                  <a:cubicBezTo>
                    <a:pt x="5796" y="4737"/>
                    <a:pt x="5859" y="4199"/>
                    <a:pt x="6207" y="4167"/>
                  </a:cubicBezTo>
                  <a:cubicBezTo>
                    <a:pt x="9659" y="3946"/>
                    <a:pt x="12573" y="3217"/>
                    <a:pt x="15740" y="1951"/>
                  </a:cubicBezTo>
                  <a:cubicBezTo>
                    <a:pt x="15787" y="1932"/>
                    <a:pt x="15831" y="1924"/>
                    <a:pt x="15872" y="1924"/>
                  </a:cubicBezTo>
                  <a:close/>
                  <a:moveTo>
                    <a:pt x="16405" y="30421"/>
                  </a:moveTo>
                  <a:cubicBezTo>
                    <a:pt x="17640" y="30484"/>
                    <a:pt x="18590" y="31624"/>
                    <a:pt x="18590" y="32828"/>
                  </a:cubicBezTo>
                  <a:cubicBezTo>
                    <a:pt x="18622" y="34094"/>
                    <a:pt x="17576" y="34950"/>
                    <a:pt x="16341" y="34950"/>
                  </a:cubicBezTo>
                  <a:cubicBezTo>
                    <a:pt x="16300" y="34952"/>
                    <a:pt x="16258" y="34953"/>
                    <a:pt x="16217" y="34953"/>
                  </a:cubicBezTo>
                  <a:cubicBezTo>
                    <a:pt x="15035" y="34953"/>
                    <a:pt x="14028" y="34083"/>
                    <a:pt x="13998" y="32859"/>
                  </a:cubicBezTo>
                  <a:cubicBezTo>
                    <a:pt x="13998" y="31688"/>
                    <a:pt x="14916" y="30516"/>
                    <a:pt x="16151" y="30516"/>
                  </a:cubicBezTo>
                  <a:lnTo>
                    <a:pt x="16183" y="30516"/>
                  </a:lnTo>
                  <a:cubicBezTo>
                    <a:pt x="16215" y="30453"/>
                    <a:pt x="16278" y="30421"/>
                    <a:pt x="16405" y="30421"/>
                  </a:cubicBezTo>
                  <a:close/>
                  <a:moveTo>
                    <a:pt x="33647" y="40809"/>
                  </a:moveTo>
                  <a:cubicBezTo>
                    <a:pt x="33811" y="40809"/>
                    <a:pt x="33973" y="40893"/>
                    <a:pt x="34044" y="41093"/>
                  </a:cubicBezTo>
                  <a:cubicBezTo>
                    <a:pt x="35755" y="46034"/>
                    <a:pt x="36546" y="51861"/>
                    <a:pt x="33728" y="56579"/>
                  </a:cubicBezTo>
                  <a:cubicBezTo>
                    <a:pt x="31353" y="60538"/>
                    <a:pt x="26951" y="62881"/>
                    <a:pt x="22390" y="63768"/>
                  </a:cubicBezTo>
                  <a:cubicBezTo>
                    <a:pt x="21089" y="64028"/>
                    <a:pt x="19726" y="64174"/>
                    <a:pt x="18358" y="64174"/>
                  </a:cubicBezTo>
                  <a:cubicBezTo>
                    <a:pt x="15064" y="64174"/>
                    <a:pt x="11745" y="63329"/>
                    <a:pt x="9216" y="61203"/>
                  </a:cubicBezTo>
                  <a:cubicBezTo>
                    <a:pt x="7189" y="59493"/>
                    <a:pt x="5891" y="57181"/>
                    <a:pt x="4814" y="54806"/>
                  </a:cubicBezTo>
                  <a:cubicBezTo>
                    <a:pt x="3895" y="52779"/>
                    <a:pt x="2882" y="50752"/>
                    <a:pt x="3230" y="48504"/>
                  </a:cubicBezTo>
                  <a:cubicBezTo>
                    <a:pt x="3072" y="48472"/>
                    <a:pt x="2977" y="48219"/>
                    <a:pt x="3199" y="48092"/>
                  </a:cubicBezTo>
                  <a:cubicBezTo>
                    <a:pt x="5246" y="46717"/>
                    <a:pt x="7568" y="46319"/>
                    <a:pt x="9948" y="46319"/>
                  </a:cubicBezTo>
                  <a:cubicBezTo>
                    <a:pt x="12281" y="46319"/>
                    <a:pt x="14670" y="46701"/>
                    <a:pt x="16911" y="46920"/>
                  </a:cubicBezTo>
                  <a:cubicBezTo>
                    <a:pt x="17843" y="47010"/>
                    <a:pt x="18764" y="47064"/>
                    <a:pt x="19676" y="47064"/>
                  </a:cubicBezTo>
                  <a:cubicBezTo>
                    <a:pt x="21986" y="47064"/>
                    <a:pt x="24232" y="46716"/>
                    <a:pt x="26412" y="45717"/>
                  </a:cubicBezTo>
                  <a:cubicBezTo>
                    <a:pt x="28882" y="44609"/>
                    <a:pt x="31036" y="42867"/>
                    <a:pt x="33094" y="41188"/>
                  </a:cubicBezTo>
                  <a:cubicBezTo>
                    <a:pt x="33126" y="41188"/>
                    <a:pt x="33158" y="41125"/>
                    <a:pt x="33189" y="41125"/>
                  </a:cubicBezTo>
                  <a:cubicBezTo>
                    <a:pt x="33241" y="40934"/>
                    <a:pt x="33446" y="40809"/>
                    <a:pt x="33647" y="40809"/>
                  </a:cubicBezTo>
                  <a:close/>
                  <a:moveTo>
                    <a:pt x="14346" y="1"/>
                  </a:moveTo>
                  <a:cubicBezTo>
                    <a:pt x="13378" y="1"/>
                    <a:pt x="12361" y="175"/>
                    <a:pt x="11496" y="335"/>
                  </a:cubicBezTo>
                  <a:cubicBezTo>
                    <a:pt x="9818" y="589"/>
                    <a:pt x="5796" y="1159"/>
                    <a:pt x="4465" y="2616"/>
                  </a:cubicBezTo>
                  <a:cubicBezTo>
                    <a:pt x="4465" y="2711"/>
                    <a:pt x="4465" y="2774"/>
                    <a:pt x="4434" y="2869"/>
                  </a:cubicBezTo>
                  <a:cubicBezTo>
                    <a:pt x="3233" y="4901"/>
                    <a:pt x="4517" y="7023"/>
                    <a:pt x="6801" y="7023"/>
                  </a:cubicBezTo>
                  <a:cubicBezTo>
                    <a:pt x="6866" y="7023"/>
                    <a:pt x="6932" y="7021"/>
                    <a:pt x="6999" y="7018"/>
                  </a:cubicBezTo>
                  <a:cubicBezTo>
                    <a:pt x="7221" y="7018"/>
                    <a:pt x="7221" y="7334"/>
                    <a:pt x="7031" y="7398"/>
                  </a:cubicBezTo>
                  <a:cubicBezTo>
                    <a:pt x="6809" y="7493"/>
                    <a:pt x="6587" y="7524"/>
                    <a:pt x="6397" y="7524"/>
                  </a:cubicBezTo>
                  <a:cubicBezTo>
                    <a:pt x="8741" y="15346"/>
                    <a:pt x="9596" y="23485"/>
                    <a:pt x="12351" y="31181"/>
                  </a:cubicBezTo>
                  <a:cubicBezTo>
                    <a:pt x="12446" y="31434"/>
                    <a:pt x="12256" y="31593"/>
                    <a:pt x="12034" y="31656"/>
                  </a:cubicBezTo>
                  <a:lnTo>
                    <a:pt x="11971" y="31688"/>
                  </a:lnTo>
                  <a:cubicBezTo>
                    <a:pt x="5131" y="36596"/>
                    <a:pt x="0" y="44450"/>
                    <a:pt x="1900" y="53159"/>
                  </a:cubicBezTo>
                  <a:cubicBezTo>
                    <a:pt x="3520" y="60615"/>
                    <a:pt x="10329" y="66833"/>
                    <a:pt x="18060" y="66833"/>
                  </a:cubicBezTo>
                  <a:cubicBezTo>
                    <a:pt x="18341" y="66833"/>
                    <a:pt x="18623" y="66825"/>
                    <a:pt x="18907" y="66808"/>
                  </a:cubicBezTo>
                  <a:cubicBezTo>
                    <a:pt x="28091" y="66207"/>
                    <a:pt x="38098" y="59271"/>
                    <a:pt x="38351" y="49486"/>
                  </a:cubicBezTo>
                  <a:cubicBezTo>
                    <a:pt x="38573" y="40967"/>
                    <a:pt x="31891" y="30484"/>
                    <a:pt x="23277" y="28711"/>
                  </a:cubicBezTo>
                  <a:cubicBezTo>
                    <a:pt x="23150" y="28711"/>
                    <a:pt x="23055" y="28616"/>
                    <a:pt x="23119" y="28457"/>
                  </a:cubicBezTo>
                  <a:lnTo>
                    <a:pt x="23119" y="28457"/>
                  </a:lnTo>
                  <a:cubicBezTo>
                    <a:pt x="23047" y="28488"/>
                    <a:pt x="22969" y="28506"/>
                    <a:pt x="22895" y="28506"/>
                  </a:cubicBezTo>
                  <a:cubicBezTo>
                    <a:pt x="22739" y="28506"/>
                    <a:pt x="22602" y="28429"/>
                    <a:pt x="22580" y="28236"/>
                  </a:cubicBezTo>
                  <a:cubicBezTo>
                    <a:pt x="20965" y="20540"/>
                    <a:pt x="18463" y="13193"/>
                    <a:pt x="16341" y="5656"/>
                  </a:cubicBezTo>
                  <a:cubicBezTo>
                    <a:pt x="16088" y="5782"/>
                    <a:pt x="15803" y="5909"/>
                    <a:pt x="15550" y="5972"/>
                  </a:cubicBezTo>
                  <a:cubicBezTo>
                    <a:pt x="15509" y="5985"/>
                    <a:pt x="15471" y="5991"/>
                    <a:pt x="15435" y="5991"/>
                  </a:cubicBezTo>
                  <a:cubicBezTo>
                    <a:pt x="15112" y="5991"/>
                    <a:pt x="15020" y="5517"/>
                    <a:pt x="15391" y="5402"/>
                  </a:cubicBezTo>
                  <a:cubicBezTo>
                    <a:pt x="16183" y="5181"/>
                    <a:pt x="16880" y="4832"/>
                    <a:pt x="17513" y="4294"/>
                  </a:cubicBezTo>
                  <a:cubicBezTo>
                    <a:pt x="18432" y="2077"/>
                    <a:pt x="17925" y="684"/>
                    <a:pt x="15930" y="209"/>
                  </a:cubicBezTo>
                  <a:cubicBezTo>
                    <a:pt x="15444" y="58"/>
                    <a:pt x="14903" y="1"/>
                    <a:pt x="14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4690542" y="4592030"/>
              <a:ext cx="1081028" cy="750810"/>
            </a:xfrm>
            <a:custGeom>
              <a:avLst/>
              <a:gdLst/>
              <a:ahLst/>
              <a:cxnLst/>
              <a:rect l="l" t="t" r="r" b="b"/>
              <a:pathLst>
                <a:path w="33601" h="23337" extrusionOk="0">
                  <a:moveTo>
                    <a:pt x="30497" y="1206"/>
                  </a:moveTo>
                  <a:cubicBezTo>
                    <a:pt x="32049" y="5671"/>
                    <a:pt x="32746" y="10770"/>
                    <a:pt x="30307" y="15108"/>
                  </a:cubicBezTo>
                  <a:cubicBezTo>
                    <a:pt x="28249" y="18750"/>
                    <a:pt x="24354" y="21030"/>
                    <a:pt x="20395" y="22075"/>
                  </a:cubicBezTo>
                  <a:cubicBezTo>
                    <a:pt x="18812" y="22480"/>
                    <a:pt x="17129" y="22714"/>
                    <a:pt x="15452" y="22714"/>
                  </a:cubicBezTo>
                  <a:cubicBezTo>
                    <a:pt x="12800" y="22714"/>
                    <a:pt x="10160" y="22130"/>
                    <a:pt x="7949" y="20714"/>
                  </a:cubicBezTo>
                  <a:cubicBezTo>
                    <a:pt x="4117" y="18339"/>
                    <a:pt x="760" y="12195"/>
                    <a:pt x="760" y="7729"/>
                  </a:cubicBezTo>
                  <a:cubicBezTo>
                    <a:pt x="760" y="7698"/>
                    <a:pt x="760" y="7666"/>
                    <a:pt x="728" y="7603"/>
                  </a:cubicBezTo>
                  <a:cubicBezTo>
                    <a:pt x="2795" y="6772"/>
                    <a:pt x="4836" y="6515"/>
                    <a:pt x="6875" y="6515"/>
                  </a:cubicBezTo>
                  <a:cubicBezTo>
                    <a:pt x="10183" y="6515"/>
                    <a:pt x="13487" y="7192"/>
                    <a:pt x="16893" y="7192"/>
                  </a:cubicBezTo>
                  <a:cubicBezTo>
                    <a:pt x="17466" y="7192"/>
                    <a:pt x="18042" y="7173"/>
                    <a:pt x="18621" y="7128"/>
                  </a:cubicBezTo>
                  <a:cubicBezTo>
                    <a:pt x="23245" y="6748"/>
                    <a:pt x="27045" y="4088"/>
                    <a:pt x="30497" y="1206"/>
                  </a:cubicBezTo>
                  <a:close/>
                  <a:moveTo>
                    <a:pt x="30686" y="0"/>
                  </a:moveTo>
                  <a:cubicBezTo>
                    <a:pt x="30499" y="0"/>
                    <a:pt x="30322" y="116"/>
                    <a:pt x="30339" y="287"/>
                  </a:cubicBezTo>
                  <a:cubicBezTo>
                    <a:pt x="30307" y="287"/>
                    <a:pt x="30276" y="287"/>
                    <a:pt x="30212" y="319"/>
                  </a:cubicBezTo>
                  <a:cubicBezTo>
                    <a:pt x="28154" y="2029"/>
                    <a:pt x="26032" y="3771"/>
                    <a:pt x="23562" y="4879"/>
                  </a:cubicBezTo>
                  <a:cubicBezTo>
                    <a:pt x="21382" y="5879"/>
                    <a:pt x="19136" y="6226"/>
                    <a:pt x="16825" y="6226"/>
                  </a:cubicBezTo>
                  <a:cubicBezTo>
                    <a:pt x="15914" y="6226"/>
                    <a:pt x="14993" y="6172"/>
                    <a:pt x="14061" y="6083"/>
                  </a:cubicBezTo>
                  <a:cubicBezTo>
                    <a:pt x="11820" y="5879"/>
                    <a:pt x="9432" y="5505"/>
                    <a:pt x="7099" y="5505"/>
                  </a:cubicBezTo>
                  <a:cubicBezTo>
                    <a:pt x="4718" y="5505"/>
                    <a:pt x="2396" y="5895"/>
                    <a:pt x="348" y="7254"/>
                  </a:cubicBezTo>
                  <a:cubicBezTo>
                    <a:pt x="127" y="7381"/>
                    <a:pt x="222" y="7603"/>
                    <a:pt x="380" y="7666"/>
                  </a:cubicBezTo>
                  <a:cubicBezTo>
                    <a:pt x="0" y="9915"/>
                    <a:pt x="1045" y="11941"/>
                    <a:pt x="1964" y="13968"/>
                  </a:cubicBezTo>
                  <a:cubicBezTo>
                    <a:pt x="3009" y="16343"/>
                    <a:pt x="4275" y="18655"/>
                    <a:pt x="6334" y="20365"/>
                  </a:cubicBezTo>
                  <a:cubicBezTo>
                    <a:pt x="8885" y="22491"/>
                    <a:pt x="12179" y="23336"/>
                    <a:pt x="15479" y="23336"/>
                  </a:cubicBezTo>
                  <a:cubicBezTo>
                    <a:pt x="16849" y="23336"/>
                    <a:pt x="18221" y="23191"/>
                    <a:pt x="19540" y="22931"/>
                  </a:cubicBezTo>
                  <a:cubicBezTo>
                    <a:pt x="23974" y="22075"/>
                    <a:pt x="28312" y="19700"/>
                    <a:pt x="30751" y="15773"/>
                  </a:cubicBezTo>
                  <a:cubicBezTo>
                    <a:pt x="33601" y="11055"/>
                    <a:pt x="32809" y="5228"/>
                    <a:pt x="31067" y="287"/>
                  </a:cubicBezTo>
                  <a:cubicBezTo>
                    <a:pt x="31009" y="84"/>
                    <a:pt x="30844" y="0"/>
                    <a:pt x="30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4713963" y="4630798"/>
              <a:ext cx="1029102" cy="690776"/>
            </a:xfrm>
            <a:custGeom>
              <a:avLst/>
              <a:gdLst/>
              <a:ahLst/>
              <a:cxnLst/>
              <a:rect l="l" t="t" r="r" b="b"/>
              <a:pathLst>
                <a:path w="31987" h="21471" extrusionOk="0">
                  <a:moveTo>
                    <a:pt x="29769" y="1"/>
                  </a:moveTo>
                  <a:cubicBezTo>
                    <a:pt x="26317" y="2883"/>
                    <a:pt x="22517" y="5543"/>
                    <a:pt x="17893" y="5891"/>
                  </a:cubicBezTo>
                  <a:cubicBezTo>
                    <a:pt x="17314" y="5936"/>
                    <a:pt x="16738" y="5955"/>
                    <a:pt x="16165" y="5955"/>
                  </a:cubicBezTo>
                  <a:cubicBezTo>
                    <a:pt x="12759" y="5955"/>
                    <a:pt x="9455" y="5278"/>
                    <a:pt x="6147" y="5278"/>
                  </a:cubicBezTo>
                  <a:cubicBezTo>
                    <a:pt x="4108" y="5278"/>
                    <a:pt x="2067" y="5535"/>
                    <a:pt x="0" y="6366"/>
                  </a:cubicBezTo>
                  <a:cubicBezTo>
                    <a:pt x="32" y="6398"/>
                    <a:pt x="32" y="6461"/>
                    <a:pt x="32" y="6493"/>
                  </a:cubicBezTo>
                  <a:cubicBezTo>
                    <a:pt x="32" y="10958"/>
                    <a:pt x="3421" y="17102"/>
                    <a:pt x="7221" y="19477"/>
                  </a:cubicBezTo>
                  <a:cubicBezTo>
                    <a:pt x="9419" y="20884"/>
                    <a:pt x="12039" y="21470"/>
                    <a:pt x="14675" y="21470"/>
                  </a:cubicBezTo>
                  <a:cubicBezTo>
                    <a:pt x="16369" y="21470"/>
                    <a:pt x="18069" y="21228"/>
                    <a:pt x="19667" y="20807"/>
                  </a:cubicBezTo>
                  <a:cubicBezTo>
                    <a:pt x="23626" y="19825"/>
                    <a:pt x="27521" y="17545"/>
                    <a:pt x="29579" y="13903"/>
                  </a:cubicBezTo>
                  <a:cubicBezTo>
                    <a:pt x="31986" y="9565"/>
                    <a:pt x="31321" y="4498"/>
                    <a:pt x="29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5045080" y="4255863"/>
              <a:ext cx="148798" cy="149795"/>
            </a:xfrm>
            <a:custGeom>
              <a:avLst/>
              <a:gdLst/>
              <a:ahLst/>
              <a:cxnLst/>
              <a:rect l="l" t="t" r="r" b="b"/>
              <a:pathLst>
                <a:path w="4625" h="4656" extrusionOk="0">
                  <a:moveTo>
                    <a:pt x="2186" y="571"/>
                  </a:moveTo>
                  <a:cubicBezTo>
                    <a:pt x="2218" y="602"/>
                    <a:pt x="2313" y="634"/>
                    <a:pt x="2344" y="697"/>
                  </a:cubicBezTo>
                  <a:cubicBezTo>
                    <a:pt x="3453" y="792"/>
                    <a:pt x="3959" y="1742"/>
                    <a:pt x="3928" y="2629"/>
                  </a:cubicBezTo>
                  <a:cubicBezTo>
                    <a:pt x="3896" y="3294"/>
                    <a:pt x="3453" y="4022"/>
                    <a:pt x="2344" y="4022"/>
                  </a:cubicBezTo>
                  <a:cubicBezTo>
                    <a:pt x="1426" y="4022"/>
                    <a:pt x="824" y="3547"/>
                    <a:pt x="761" y="2756"/>
                  </a:cubicBezTo>
                  <a:cubicBezTo>
                    <a:pt x="634" y="1901"/>
                    <a:pt x="1141" y="856"/>
                    <a:pt x="2186" y="571"/>
                  </a:cubicBezTo>
                  <a:close/>
                  <a:moveTo>
                    <a:pt x="2408" y="1"/>
                  </a:moveTo>
                  <a:cubicBezTo>
                    <a:pt x="2344" y="1"/>
                    <a:pt x="2218" y="64"/>
                    <a:pt x="2186" y="127"/>
                  </a:cubicBezTo>
                  <a:cubicBezTo>
                    <a:pt x="1616" y="127"/>
                    <a:pt x="1109" y="381"/>
                    <a:pt x="729" y="761"/>
                  </a:cubicBezTo>
                  <a:cubicBezTo>
                    <a:pt x="254" y="1236"/>
                    <a:pt x="1" y="1869"/>
                    <a:pt x="1" y="2502"/>
                  </a:cubicBezTo>
                  <a:cubicBezTo>
                    <a:pt x="1" y="3072"/>
                    <a:pt x="191" y="3579"/>
                    <a:pt x="603" y="3959"/>
                  </a:cubicBezTo>
                  <a:cubicBezTo>
                    <a:pt x="1046" y="4403"/>
                    <a:pt x="1679" y="4656"/>
                    <a:pt x="2313" y="4656"/>
                  </a:cubicBezTo>
                  <a:cubicBezTo>
                    <a:pt x="2978" y="4656"/>
                    <a:pt x="3611" y="4371"/>
                    <a:pt x="4054" y="3927"/>
                  </a:cubicBezTo>
                  <a:cubicBezTo>
                    <a:pt x="4435" y="3547"/>
                    <a:pt x="4625" y="3041"/>
                    <a:pt x="4625" y="2471"/>
                  </a:cubicBezTo>
                  <a:cubicBezTo>
                    <a:pt x="4625" y="1204"/>
                    <a:pt x="3643" y="96"/>
                    <a:pt x="2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5044082" y="4271144"/>
              <a:ext cx="148766" cy="115178"/>
            </a:xfrm>
            <a:custGeom>
              <a:avLst/>
              <a:gdLst/>
              <a:ahLst/>
              <a:cxnLst/>
              <a:rect l="l" t="t" r="r" b="b"/>
              <a:pathLst>
                <a:path w="4624" h="3580" extrusionOk="0">
                  <a:moveTo>
                    <a:pt x="2364" y="775"/>
                  </a:moveTo>
                  <a:cubicBezTo>
                    <a:pt x="2409" y="775"/>
                    <a:pt x="2455" y="781"/>
                    <a:pt x="2502" y="792"/>
                  </a:cubicBezTo>
                  <a:cubicBezTo>
                    <a:pt x="2692" y="856"/>
                    <a:pt x="2597" y="1077"/>
                    <a:pt x="2439" y="1109"/>
                  </a:cubicBezTo>
                  <a:cubicBezTo>
                    <a:pt x="2217" y="1109"/>
                    <a:pt x="2059" y="1236"/>
                    <a:pt x="1932" y="1426"/>
                  </a:cubicBezTo>
                  <a:cubicBezTo>
                    <a:pt x="1805" y="1647"/>
                    <a:pt x="1805" y="1901"/>
                    <a:pt x="1964" y="2059"/>
                  </a:cubicBezTo>
                  <a:cubicBezTo>
                    <a:pt x="2038" y="2133"/>
                    <a:pt x="1996" y="2247"/>
                    <a:pt x="1929" y="2247"/>
                  </a:cubicBezTo>
                  <a:cubicBezTo>
                    <a:pt x="1910" y="2247"/>
                    <a:pt x="1889" y="2238"/>
                    <a:pt x="1869" y="2217"/>
                  </a:cubicBezTo>
                  <a:cubicBezTo>
                    <a:pt x="1552" y="2027"/>
                    <a:pt x="1489" y="1679"/>
                    <a:pt x="1615" y="1331"/>
                  </a:cubicBezTo>
                  <a:cubicBezTo>
                    <a:pt x="1754" y="1053"/>
                    <a:pt x="2039" y="775"/>
                    <a:pt x="2364" y="775"/>
                  </a:cubicBezTo>
                  <a:close/>
                  <a:moveTo>
                    <a:pt x="2185" y="1"/>
                  </a:moveTo>
                  <a:cubicBezTo>
                    <a:pt x="222" y="539"/>
                    <a:pt x="0" y="3579"/>
                    <a:pt x="2344" y="3579"/>
                  </a:cubicBezTo>
                  <a:cubicBezTo>
                    <a:pt x="4624" y="3579"/>
                    <a:pt x="4434" y="444"/>
                    <a:pt x="2375" y="127"/>
                  </a:cubicBezTo>
                  <a:cubicBezTo>
                    <a:pt x="2280" y="96"/>
                    <a:pt x="2249" y="64"/>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5091954" y="4294695"/>
              <a:ext cx="38768" cy="47744"/>
            </a:xfrm>
            <a:custGeom>
              <a:avLst/>
              <a:gdLst/>
              <a:ahLst/>
              <a:cxnLst/>
              <a:rect l="l" t="t" r="r" b="b"/>
              <a:pathLst>
                <a:path w="1205" h="1484" extrusionOk="0">
                  <a:moveTo>
                    <a:pt x="828" y="0"/>
                  </a:moveTo>
                  <a:cubicBezTo>
                    <a:pt x="501" y="0"/>
                    <a:pt x="239" y="268"/>
                    <a:pt x="159" y="535"/>
                  </a:cubicBezTo>
                  <a:cubicBezTo>
                    <a:pt x="1" y="852"/>
                    <a:pt x="96" y="1264"/>
                    <a:pt x="412" y="1454"/>
                  </a:cubicBezTo>
                  <a:cubicBezTo>
                    <a:pt x="426" y="1474"/>
                    <a:pt x="443" y="1483"/>
                    <a:pt x="460" y="1483"/>
                  </a:cubicBezTo>
                  <a:cubicBezTo>
                    <a:pt x="522" y="1483"/>
                    <a:pt x="589" y="1370"/>
                    <a:pt x="539" y="1295"/>
                  </a:cubicBezTo>
                  <a:cubicBezTo>
                    <a:pt x="381" y="1105"/>
                    <a:pt x="412" y="852"/>
                    <a:pt x="476" y="662"/>
                  </a:cubicBezTo>
                  <a:cubicBezTo>
                    <a:pt x="571" y="472"/>
                    <a:pt x="729" y="377"/>
                    <a:pt x="951" y="345"/>
                  </a:cubicBezTo>
                  <a:cubicBezTo>
                    <a:pt x="1109" y="345"/>
                    <a:pt x="1204" y="124"/>
                    <a:pt x="1014" y="29"/>
                  </a:cubicBezTo>
                  <a:cubicBezTo>
                    <a:pt x="950" y="9"/>
                    <a:pt x="888" y="0"/>
                    <a:pt x="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4785289" y="3341110"/>
              <a:ext cx="335077" cy="92206"/>
            </a:xfrm>
            <a:custGeom>
              <a:avLst/>
              <a:gdLst/>
              <a:ahLst/>
              <a:cxnLst/>
              <a:rect l="l" t="t" r="r" b="b"/>
              <a:pathLst>
                <a:path w="10415" h="2866" extrusionOk="0">
                  <a:moveTo>
                    <a:pt x="9973" y="0"/>
                  </a:moveTo>
                  <a:cubicBezTo>
                    <a:pt x="9934" y="0"/>
                    <a:pt x="9893" y="8"/>
                    <a:pt x="9849" y="27"/>
                  </a:cubicBezTo>
                  <a:cubicBezTo>
                    <a:pt x="6682" y="1293"/>
                    <a:pt x="3737" y="2053"/>
                    <a:pt x="349" y="2243"/>
                  </a:cubicBezTo>
                  <a:cubicBezTo>
                    <a:pt x="0" y="2275"/>
                    <a:pt x="0" y="2845"/>
                    <a:pt x="349" y="2845"/>
                  </a:cubicBezTo>
                  <a:cubicBezTo>
                    <a:pt x="637" y="2859"/>
                    <a:pt x="926" y="2866"/>
                    <a:pt x="1216" y="2866"/>
                  </a:cubicBezTo>
                  <a:cubicBezTo>
                    <a:pt x="4273" y="2866"/>
                    <a:pt x="7415" y="2106"/>
                    <a:pt x="10134" y="660"/>
                  </a:cubicBezTo>
                  <a:cubicBezTo>
                    <a:pt x="10415" y="492"/>
                    <a:pt x="10273" y="0"/>
                    <a:pt x="9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5283894" y="4449057"/>
              <a:ext cx="179973" cy="147382"/>
            </a:xfrm>
            <a:custGeom>
              <a:avLst/>
              <a:gdLst/>
              <a:ahLst/>
              <a:cxnLst/>
              <a:rect l="l" t="t" r="r" b="b"/>
              <a:pathLst>
                <a:path w="5594" h="4581" extrusionOk="0">
                  <a:moveTo>
                    <a:pt x="3363" y="639"/>
                  </a:moveTo>
                  <a:cubicBezTo>
                    <a:pt x="3961" y="639"/>
                    <a:pt x="4555" y="1037"/>
                    <a:pt x="4770" y="1596"/>
                  </a:cubicBezTo>
                  <a:cubicBezTo>
                    <a:pt x="4810" y="1753"/>
                    <a:pt x="4679" y="1861"/>
                    <a:pt x="4552" y="1861"/>
                  </a:cubicBezTo>
                  <a:cubicBezTo>
                    <a:pt x="4473" y="1861"/>
                    <a:pt x="4395" y="1820"/>
                    <a:pt x="4359" y="1723"/>
                  </a:cubicBezTo>
                  <a:cubicBezTo>
                    <a:pt x="4186" y="1292"/>
                    <a:pt x="3765" y="1052"/>
                    <a:pt x="3324" y="1052"/>
                  </a:cubicBezTo>
                  <a:cubicBezTo>
                    <a:pt x="3116" y="1052"/>
                    <a:pt x="2904" y="1105"/>
                    <a:pt x="2712" y="1216"/>
                  </a:cubicBezTo>
                  <a:cubicBezTo>
                    <a:pt x="2688" y="1230"/>
                    <a:pt x="2664" y="1237"/>
                    <a:pt x="2641" y="1237"/>
                  </a:cubicBezTo>
                  <a:cubicBezTo>
                    <a:pt x="2513" y="1237"/>
                    <a:pt x="2419" y="1038"/>
                    <a:pt x="2554" y="931"/>
                  </a:cubicBezTo>
                  <a:cubicBezTo>
                    <a:pt x="2798" y="728"/>
                    <a:pt x="3081" y="639"/>
                    <a:pt x="3363" y="639"/>
                  </a:cubicBezTo>
                  <a:close/>
                  <a:moveTo>
                    <a:pt x="3149" y="1"/>
                  </a:moveTo>
                  <a:cubicBezTo>
                    <a:pt x="1514" y="1"/>
                    <a:pt x="0" y="1438"/>
                    <a:pt x="1033" y="3275"/>
                  </a:cubicBezTo>
                  <a:cubicBezTo>
                    <a:pt x="1461" y="4039"/>
                    <a:pt x="2271" y="4580"/>
                    <a:pt x="3113" y="4580"/>
                  </a:cubicBezTo>
                  <a:cubicBezTo>
                    <a:pt x="3457" y="4580"/>
                    <a:pt x="3807" y="4490"/>
                    <a:pt x="4137" y="4288"/>
                  </a:cubicBezTo>
                  <a:cubicBezTo>
                    <a:pt x="5404" y="3560"/>
                    <a:pt x="5594" y="2008"/>
                    <a:pt x="5150" y="741"/>
                  </a:cubicBezTo>
                  <a:lnTo>
                    <a:pt x="5150" y="709"/>
                  </a:lnTo>
                  <a:cubicBezTo>
                    <a:pt x="5132" y="719"/>
                    <a:pt x="5111" y="722"/>
                    <a:pt x="5088" y="722"/>
                  </a:cubicBezTo>
                  <a:cubicBezTo>
                    <a:pt x="5034" y="722"/>
                    <a:pt x="4974" y="700"/>
                    <a:pt x="4929" y="678"/>
                  </a:cubicBezTo>
                  <a:cubicBezTo>
                    <a:pt x="4406" y="207"/>
                    <a:pt x="3769" y="1"/>
                    <a:pt x="3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5277395" y="4425989"/>
              <a:ext cx="201754" cy="190107"/>
            </a:xfrm>
            <a:custGeom>
              <a:avLst/>
              <a:gdLst/>
              <a:ahLst/>
              <a:cxnLst/>
              <a:rect l="l" t="t" r="r" b="b"/>
              <a:pathLst>
                <a:path w="6271" h="5909" extrusionOk="0">
                  <a:moveTo>
                    <a:pt x="3378" y="724"/>
                  </a:moveTo>
                  <a:cubicBezTo>
                    <a:pt x="3957" y="724"/>
                    <a:pt x="4555" y="911"/>
                    <a:pt x="5067" y="1363"/>
                  </a:cubicBezTo>
                  <a:cubicBezTo>
                    <a:pt x="5099" y="1426"/>
                    <a:pt x="5162" y="1458"/>
                    <a:pt x="5257" y="1458"/>
                  </a:cubicBezTo>
                  <a:cubicBezTo>
                    <a:pt x="5733" y="2598"/>
                    <a:pt x="5606" y="4182"/>
                    <a:pt x="4307" y="4973"/>
                  </a:cubicBezTo>
                  <a:cubicBezTo>
                    <a:pt x="4022" y="5156"/>
                    <a:pt x="3711" y="5248"/>
                    <a:pt x="3391" y="5248"/>
                  </a:cubicBezTo>
                  <a:cubicBezTo>
                    <a:pt x="3213" y="5248"/>
                    <a:pt x="3032" y="5220"/>
                    <a:pt x="2851" y="5163"/>
                  </a:cubicBezTo>
                  <a:cubicBezTo>
                    <a:pt x="2217" y="5005"/>
                    <a:pt x="1616" y="4530"/>
                    <a:pt x="1299" y="3960"/>
                  </a:cubicBezTo>
                  <a:cubicBezTo>
                    <a:pt x="729" y="2946"/>
                    <a:pt x="887" y="1965"/>
                    <a:pt x="1679" y="1300"/>
                  </a:cubicBezTo>
                  <a:cubicBezTo>
                    <a:pt x="2127" y="951"/>
                    <a:pt x="2741" y="724"/>
                    <a:pt x="3378" y="724"/>
                  </a:cubicBezTo>
                  <a:close/>
                  <a:moveTo>
                    <a:pt x="3428" y="1"/>
                  </a:moveTo>
                  <a:cubicBezTo>
                    <a:pt x="2785" y="1"/>
                    <a:pt x="2140" y="187"/>
                    <a:pt x="1616" y="508"/>
                  </a:cubicBezTo>
                  <a:cubicBezTo>
                    <a:pt x="349" y="1300"/>
                    <a:pt x="0" y="2915"/>
                    <a:pt x="792" y="4308"/>
                  </a:cubicBezTo>
                  <a:cubicBezTo>
                    <a:pt x="887" y="4498"/>
                    <a:pt x="1045" y="4688"/>
                    <a:pt x="1204" y="4910"/>
                  </a:cubicBezTo>
                  <a:cubicBezTo>
                    <a:pt x="1750" y="5499"/>
                    <a:pt x="2551" y="5908"/>
                    <a:pt x="3381" y="5908"/>
                  </a:cubicBezTo>
                  <a:cubicBezTo>
                    <a:pt x="3754" y="5908"/>
                    <a:pt x="4133" y="5825"/>
                    <a:pt x="4497" y="5638"/>
                  </a:cubicBezTo>
                  <a:cubicBezTo>
                    <a:pt x="5257" y="5258"/>
                    <a:pt x="5923" y="4340"/>
                    <a:pt x="6113" y="3390"/>
                  </a:cubicBezTo>
                  <a:cubicBezTo>
                    <a:pt x="6271" y="2598"/>
                    <a:pt x="6113" y="1838"/>
                    <a:pt x="5637" y="1300"/>
                  </a:cubicBezTo>
                  <a:lnTo>
                    <a:pt x="5606" y="1268"/>
                  </a:lnTo>
                  <a:cubicBezTo>
                    <a:pt x="5637" y="1173"/>
                    <a:pt x="5606" y="1078"/>
                    <a:pt x="5574" y="983"/>
                  </a:cubicBezTo>
                  <a:cubicBezTo>
                    <a:pt x="5542" y="951"/>
                    <a:pt x="5479" y="920"/>
                    <a:pt x="5479" y="856"/>
                  </a:cubicBezTo>
                  <a:cubicBezTo>
                    <a:pt x="4932" y="258"/>
                    <a:pt x="4182" y="1"/>
                    <a:pt x="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5360946" y="4468489"/>
              <a:ext cx="79498" cy="42918"/>
            </a:xfrm>
            <a:custGeom>
              <a:avLst/>
              <a:gdLst/>
              <a:ahLst/>
              <a:cxnLst/>
              <a:rect l="l" t="t" r="r" b="b"/>
              <a:pathLst>
                <a:path w="2471" h="1334" extrusionOk="0">
                  <a:moveTo>
                    <a:pt x="987" y="1"/>
                  </a:moveTo>
                  <a:cubicBezTo>
                    <a:pt x="675" y="1"/>
                    <a:pt x="376" y="91"/>
                    <a:pt x="127" y="295"/>
                  </a:cubicBezTo>
                  <a:cubicBezTo>
                    <a:pt x="0" y="359"/>
                    <a:pt x="32" y="485"/>
                    <a:pt x="95" y="580"/>
                  </a:cubicBezTo>
                  <a:lnTo>
                    <a:pt x="127" y="612"/>
                  </a:lnTo>
                  <a:cubicBezTo>
                    <a:pt x="149" y="634"/>
                    <a:pt x="219" y="657"/>
                    <a:pt x="281" y="657"/>
                  </a:cubicBezTo>
                  <a:cubicBezTo>
                    <a:pt x="306" y="657"/>
                    <a:pt x="330" y="653"/>
                    <a:pt x="349" y="644"/>
                  </a:cubicBezTo>
                  <a:cubicBezTo>
                    <a:pt x="515" y="551"/>
                    <a:pt x="724" y="502"/>
                    <a:pt x="932" y="502"/>
                  </a:cubicBezTo>
                  <a:cubicBezTo>
                    <a:pt x="1081" y="502"/>
                    <a:pt x="1230" y="527"/>
                    <a:pt x="1362" y="580"/>
                  </a:cubicBezTo>
                  <a:cubicBezTo>
                    <a:pt x="1615" y="675"/>
                    <a:pt x="1869" y="897"/>
                    <a:pt x="1932" y="1150"/>
                  </a:cubicBezTo>
                  <a:cubicBezTo>
                    <a:pt x="2003" y="1268"/>
                    <a:pt x="2108" y="1333"/>
                    <a:pt x="2209" y="1333"/>
                  </a:cubicBezTo>
                  <a:cubicBezTo>
                    <a:pt x="2245" y="1333"/>
                    <a:pt x="2279" y="1325"/>
                    <a:pt x="2312" y="1309"/>
                  </a:cubicBezTo>
                  <a:cubicBezTo>
                    <a:pt x="2344" y="1309"/>
                    <a:pt x="2344" y="1277"/>
                    <a:pt x="2375" y="1277"/>
                  </a:cubicBezTo>
                  <a:cubicBezTo>
                    <a:pt x="2407" y="1214"/>
                    <a:pt x="2470" y="1087"/>
                    <a:pt x="2407" y="992"/>
                  </a:cubicBezTo>
                  <a:cubicBezTo>
                    <a:pt x="2249" y="580"/>
                    <a:pt x="1837" y="169"/>
                    <a:pt x="1362" y="42"/>
                  </a:cubicBezTo>
                  <a:cubicBezTo>
                    <a:pt x="1236" y="15"/>
                    <a:pt x="1110" y="1"/>
                    <a:pt x="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5007406" y="3764786"/>
              <a:ext cx="123317" cy="113183"/>
            </a:xfrm>
            <a:custGeom>
              <a:avLst/>
              <a:gdLst/>
              <a:ahLst/>
              <a:cxnLst/>
              <a:rect l="l" t="t" r="r" b="b"/>
              <a:pathLst>
                <a:path w="3833" h="3518" extrusionOk="0">
                  <a:moveTo>
                    <a:pt x="1804" y="665"/>
                  </a:moveTo>
                  <a:cubicBezTo>
                    <a:pt x="2735" y="665"/>
                    <a:pt x="3253" y="2096"/>
                    <a:pt x="2439" y="2597"/>
                  </a:cubicBezTo>
                  <a:cubicBezTo>
                    <a:pt x="2399" y="2623"/>
                    <a:pt x="2357" y="2635"/>
                    <a:pt x="2317" y="2635"/>
                  </a:cubicBezTo>
                  <a:cubicBezTo>
                    <a:pt x="2161" y="2635"/>
                    <a:pt x="2028" y="2469"/>
                    <a:pt x="2154" y="2344"/>
                  </a:cubicBezTo>
                  <a:cubicBezTo>
                    <a:pt x="2407" y="2122"/>
                    <a:pt x="2470" y="1869"/>
                    <a:pt x="2407" y="1552"/>
                  </a:cubicBezTo>
                  <a:cubicBezTo>
                    <a:pt x="2312" y="1235"/>
                    <a:pt x="2090" y="982"/>
                    <a:pt x="1774" y="950"/>
                  </a:cubicBezTo>
                  <a:cubicBezTo>
                    <a:pt x="1615" y="950"/>
                    <a:pt x="1615" y="665"/>
                    <a:pt x="1774" y="665"/>
                  </a:cubicBezTo>
                  <a:cubicBezTo>
                    <a:pt x="1784" y="665"/>
                    <a:pt x="1794" y="665"/>
                    <a:pt x="1804" y="665"/>
                  </a:cubicBezTo>
                  <a:close/>
                  <a:moveTo>
                    <a:pt x="1805" y="0"/>
                  </a:moveTo>
                  <a:cubicBezTo>
                    <a:pt x="1805" y="32"/>
                    <a:pt x="1774" y="32"/>
                    <a:pt x="1774" y="32"/>
                  </a:cubicBezTo>
                  <a:cubicBezTo>
                    <a:pt x="792" y="190"/>
                    <a:pt x="0" y="1140"/>
                    <a:pt x="190" y="2122"/>
                  </a:cubicBezTo>
                  <a:cubicBezTo>
                    <a:pt x="329" y="2930"/>
                    <a:pt x="1106" y="3517"/>
                    <a:pt x="1916" y="3517"/>
                  </a:cubicBezTo>
                  <a:cubicBezTo>
                    <a:pt x="2027" y="3517"/>
                    <a:pt x="2138" y="3507"/>
                    <a:pt x="2249" y="3484"/>
                  </a:cubicBezTo>
                  <a:cubicBezTo>
                    <a:pt x="3230" y="3294"/>
                    <a:pt x="3832" y="2090"/>
                    <a:pt x="3452" y="1140"/>
                  </a:cubicBezTo>
                  <a:cubicBezTo>
                    <a:pt x="3167" y="380"/>
                    <a:pt x="2470" y="63"/>
                    <a:pt x="1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4991095" y="3746705"/>
              <a:ext cx="151854" cy="147511"/>
            </a:xfrm>
            <a:custGeom>
              <a:avLst/>
              <a:gdLst/>
              <a:ahLst/>
              <a:cxnLst/>
              <a:rect l="l" t="t" r="r" b="b"/>
              <a:pathLst>
                <a:path w="4720" h="4585" extrusionOk="0">
                  <a:moveTo>
                    <a:pt x="2281" y="689"/>
                  </a:moveTo>
                  <a:cubicBezTo>
                    <a:pt x="2471" y="689"/>
                    <a:pt x="2661" y="720"/>
                    <a:pt x="2819" y="752"/>
                  </a:cubicBezTo>
                  <a:cubicBezTo>
                    <a:pt x="3357" y="910"/>
                    <a:pt x="3737" y="1291"/>
                    <a:pt x="3927" y="1766"/>
                  </a:cubicBezTo>
                  <a:cubicBezTo>
                    <a:pt x="4022" y="1987"/>
                    <a:pt x="4054" y="2241"/>
                    <a:pt x="4022" y="2462"/>
                  </a:cubicBezTo>
                  <a:cubicBezTo>
                    <a:pt x="4022" y="2589"/>
                    <a:pt x="3991" y="2716"/>
                    <a:pt x="3927" y="2811"/>
                  </a:cubicBezTo>
                  <a:cubicBezTo>
                    <a:pt x="3896" y="2937"/>
                    <a:pt x="3864" y="3064"/>
                    <a:pt x="3769" y="3191"/>
                  </a:cubicBezTo>
                  <a:cubicBezTo>
                    <a:pt x="3547" y="3602"/>
                    <a:pt x="3136" y="3919"/>
                    <a:pt x="2724" y="4014"/>
                  </a:cubicBezTo>
                  <a:cubicBezTo>
                    <a:pt x="2622" y="4029"/>
                    <a:pt x="2520" y="4036"/>
                    <a:pt x="2419" y="4036"/>
                  </a:cubicBezTo>
                  <a:cubicBezTo>
                    <a:pt x="2080" y="4036"/>
                    <a:pt x="1750" y="3948"/>
                    <a:pt x="1457" y="3729"/>
                  </a:cubicBezTo>
                  <a:cubicBezTo>
                    <a:pt x="1045" y="3507"/>
                    <a:pt x="824" y="3096"/>
                    <a:pt x="729" y="2716"/>
                  </a:cubicBezTo>
                  <a:cubicBezTo>
                    <a:pt x="665" y="2272"/>
                    <a:pt x="729" y="1829"/>
                    <a:pt x="1014" y="1481"/>
                  </a:cubicBezTo>
                  <a:cubicBezTo>
                    <a:pt x="1299" y="1037"/>
                    <a:pt x="1774" y="752"/>
                    <a:pt x="2249" y="689"/>
                  </a:cubicBezTo>
                  <a:close/>
                  <a:moveTo>
                    <a:pt x="2269" y="0"/>
                  </a:moveTo>
                  <a:cubicBezTo>
                    <a:pt x="1964" y="0"/>
                    <a:pt x="1663" y="71"/>
                    <a:pt x="1394" y="214"/>
                  </a:cubicBezTo>
                  <a:cubicBezTo>
                    <a:pt x="1330" y="245"/>
                    <a:pt x="1235" y="340"/>
                    <a:pt x="1235" y="404"/>
                  </a:cubicBezTo>
                  <a:cubicBezTo>
                    <a:pt x="1235" y="467"/>
                    <a:pt x="1235" y="530"/>
                    <a:pt x="1267" y="594"/>
                  </a:cubicBezTo>
                  <a:cubicBezTo>
                    <a:pt x="475" y="1037"/>
                    <a:pt x="0" y="1956"/>
                    <a:pt x="159" y="2811"/>
                  </a:cubicBezTo>
                  <a:cubicBezTo>
                    <a:pt x="254" y="3381"/>
                    <a:pt x="602" y="3887"/>
                    <a:pt x="1109" y="4204"/>
                  </a:cubicBezTo>
                  <a:cubicBezTo>
                    <a:pt x="1521" y="4489"/>
                    <a:pt x="1996" y="4584"/>
                    <a:pt x="2439" y="4584"/>
                  </a:cubicBezTo>
                  <a:cubicBezTo>
                    <a:pt x="2597" y="4584"/>
                    <a:pt x="2692" y="4584"/>
                    <a:pt x="2851" y="4552"/>
                  </a:cubicBezTo>
                  <a:cubicBezTo>
                    <a:pt x="3452" y="4426"/>
                    <a:pt x="3959" y="4046"/>
                    <a:pt x="4276" y="3476"/>
                  </a:cubicBezTo>
                  <a:cubicBezTo>
                    <a:pt x="4624" y="2937"/>
                    <a:pt x="4719" y="2272"/>
                    <a:pt x="4529" y="1671"/>
                  </a:cubicBezTo>
                  <a:cubicBezTo>
                    <a:pt x="4339" y="1037"/>
                    <a:pt x="3864" y="530"/>
                    <a:pt x="3167" y="214"/>
                  </a:cubicBezTo>
                  <a:cubicBezTo>
                    <a:pt x="2882" y="71"/>
                    <a:pt x="2574" y="0"/>
                    <a:pt x="2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5059364" y="3784121"/>
              <a:ext cx="42822" cy="66726"/>
            </a:xfrm>
            <a:custGeom>
              <a:avLst/>
              <a:gdLst/>
              <a:ahLst/>
              <a:cxnLst/>
              <a:rect l="l" t="t" r="r" b="b"/>
              <a:pathLst>
                <a:path w="1331" h="2074" extrusionOk="0">
                  <a:moveTo>
                    <a:pt x="64" y="1"/>
                  </a:moveTo>
                  <a:lnTo>
                    <a:pt x="32" y="33"/>
                  </a:lnTo>
                  <a:lnTo>
                    <a:pt x="0" y="64"/>
                  </a:lnTo>
                  <a:lnTo>
                    <a:pt x="0" y="159"/>
                  </a:lnTo>
                  <a:cubicBezTo>
                    <a:pt x="0" y="223"/>
                    <a:pt x="32" y="349"/>
                    <a:pt x="159" y="349"/>
                  </a:cubicBezTo>
                  <a:cubicBezTo>
                    <a:pt x="444" y="381"/>
                    <a:pt x="665" y="571"/>
                    <a:pt x="760" y="888"/>
                  </a:cubicBezTo>
                  <a:cubicBezTo>
                    <a:pt x="792" y="983"/>
                    <a:pt x="792" y="1046"/>
                    <a:pt x="792" y="1109"/>
                  </a:cubicBezTo>
                  <a:cubicBezTo>
                    <a:pt x="792" y="1299"/>
                    <a:pt x="697" y="1489"/>
                    <a:pt x="539" y="1648"/>
                  </a:cubicBezTo>
                  <a:cubicBezTo>
                    <a:pt x="475" y="1743"/>
                    <a:pt x="475" y="1838"/>
                    <a:pt x="507" y="1933"/>
                  </a:cubicBezTo>
                  <a:cubicBezTo>
                    <a:pt x="539" y="1996"/>
                    <a:pt x="634" y="2059"/>
                    <a:pt x="697" y="2059"/>
                  </a:cubicBezTo>
                  <a:cubicBezTo>
                    <a:pt x="718" y="2070"/>
                    <a:pt x="739" y="2073"/>
                    <a:pt x="759" y="2073"/>
                  </a:cubicBezTo>
                  <a:cubicBezTo>
                    <a:pt x="799" y="2073"/>
                    <a:pt x="834" y="2059"/>
                    <a:pt x="855" y="2059"/>
                  </a:cubicBezTo>
                  <a:cubicBezTo>
                    <a:pt x="1299" y="1774"/>
                    <a:pt x="1330" y="1268"/>
                    <a:pt x="1235" y="856"/>
                  </a:cubicBezTo>
                  <a:cubicBezTo>
                    <a:pt x="1109" y="413"/>
                    <a:pt x="697"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216332" y="3545468"/>
              <a:ext cx="3525334" cy="1968378"/>
            </a:xfrm>
            <a:custGeom>
              <a:avLst/>
              <a:gdLst/>
              <a:ahLst/>
              <a:cxnLst/>
              <a:rect l="l" t="t" r="r" b="b"/>
              <a:pathLst>
                <a:path w="109576" h="61182" extrusionOk="0">
                  <a:moveTo>
                    <a:pt x="16627" y="22652"/>
                  </a:moveTo>
                  <a:cubicBezTo>
                    <a:pt x="23594" y="27560"/>
                    <a:pt x="28630" y="34717"/>
                    <a:pt x="31036" y="42951"/>
                  </a:cubicBezTo>
                  <a:cubicBezTo>
                    <a:pt x="28598" y="38771"/>
                    <a:pt x="25526" y="34654"/>
                    <a:pt x="21631" y="31709"/>
                  </a:cubicBezTo>
                  <a:cubicBezTo>
                    <a:pt x="17609" y="28732"/>
                    <a:pt x="12827" y="27085"/>
                    <a:pt x="7981" y="26008"/>
                  </a:cubicBezTo>
                  <a:cubicBezTo>
                    <a:pt x="10832" y="24995"/>
                    <a:pt x="13618" y="23982"/>
                    <a:pt x="16437" y="22873"/>
                  </a:cubicBezTo>
                  <a:cubicBezTo>
                    <a:pt x="16564" y="22810"/>
                    <a:pt x="16595" y="22715"/>
                    <a:pt x="16627" y="22652"/>
                  </a:cubicBezTo>
                  <a:close/>
                  <a:moveTo>
                    <a:pt x="58611" y="999"/>
                  </a:moveTo>
                  <a:cubicBezTo>
                    <a:pt x="58685" y="999"/>
                    <a:pt x="58752" y="1006"/>
                    <a:pt x="58810" y="1022"/>
                  </a:cubicBezTo>
                  <a:cubicBezTo>
                    <a:pt x="60267" y="1433"/>
                    <a:pt x="60109" y="3492"/>
                    <a:pt x="60045" y="4600"/>
                  </a:cubicBezTo>
                  <a:cubicBezTo>
                    <a:pt x="60045" y="4790"/>
                    <a:pt x="60172" y="4917"/>
                    <a:pt x="60330" y="4949"/>
                  </a:cubicBezTo>
                  <a:lnTo>
                    <a:pt x="60330" y="5139"/>
                  </a:lnTo>
                  <a:cubicBezTo>
                    <a:pt x="50893" y="8432"/>
                    <a:pt x="41519" y="12011"/>
                    <a:pt x="32303" y="15748"/>
                  </a:cubicBezTo>
                  <a:cubicBezTo>
                    <a:pt x="32082" y="15874"/>
                    <a:pt x="31987" y="16001"/>
                    <a:pt x="32018" y="16223"/>
                  </a:cubicBezTo>
                  <a:cubicBezTo>
                    <a:pt x="33348" y="25407"/>
                    <a:pt x="33032" y="34496"/>
                    <a:pt x="31670" y="43585"/>
                  </a:cubicBezTo>
                  <a:cubicBezTo>
                    <a:pt x="29485" y="33704"/>
                    <a:pt x="23056" y="25185"/>
                    <a:pt x="14252" y="20150"/>
                  </a:cubicBezTo>
                  <a:cubicBezTo>
                    <a:pt x="21662" y="16064"/>
                    <a:pt x="29263" y="12359"/>
                    <a:pt x="37022" y="9066"/>
                  </a:cubicBezTo>
                  <a:cubicBezTo>
                    <a:pt x="41107" y="7355"/>
                    <a:pt x="45256" y="5709"/>
                    <a:pt x="49468" y="4189"/>
                  </a:cubicBezTo>
                  <a:cubicBezTo>
                    <a:pt x="51431" y="3492"/>
                    <a:pt x="53427" y="2827"/>
                    <a:pt x="55390" y="2130"/>
                  </a:cubicBezTo>
                  <a:cubicBezTo>
                    <a:pt x="56031" y="1926"/>
                    <a:pt x="57769" y="999"/>
                    <a:pt x="58611" y="999"/>
                  </a:cubicBezTo>
                  <a:close/>
                  <a:moveTo>
                    <a:pt x="74106" y="1402"/>
                  </a:moveTo>
                  <a:cubicBezTo>
                    <a:pt x="73473" y="3619"/>
                    <a:pt x="72998" y="5867"/>
                    <a:pt x="72776" y="8211"/>
                  </a:cubicBezTo>
                  <a:lnTo>
                    <a:pt x="72776" y="8369"/>
                  </a:lnTo>
                  <a:cubicBezTo>
                    <a:pt x="64162" y="12042"/>
                    <a:pt x="55612" y="15653"/>
                    <a:pt x="47124" y="19453"/>
                  </a:cubicBezTo>
                  <a:cubicBezTo>
                    <a:pt x="42912" y="21353"/>
                    <a:pt x="42057" y="25850"/>
                    <a:pt x="40157" y="29745"/>
                  </a:cubicBezTo>
                  <a:cubicBezTo>
                    <a:pt x="37782" y="34527"/>
                    <a:pt x="35090" y="39151"/>
                    <a:pt x="32145" y="43648"/>
                  </a:cubicBezTo>
                  <a:cubicBezTo>
                    <a:pt x="33253" y="38296"/>
                    <a:pt x="33728" y="32817"/>
                    <a:pt x="33665" y="27370"/>
                  </a:cubicBezTo>
                  <a:cubicBezTo>
                    <a:pt x="33602" y="24235"/>
                    <a:pt x="33412" y="21100"/>
                    <a:pt x="33032" y="18028"/>
                  </a:cubicBezTo>
                  <a:cubicBezTo>
                    <a:pt x="32778" y="16286"/>
                    <a:pt x="33570" y="16096"/>
                    <a:pt x="35090" y="15463"/>
                  </a:cubicBezTo>
                  <a:cubicBezTo>
                    <a:pt x="36547" y="14861"/>
                    <a:pt x="37972" y="14291"/>
                    <a:pt x="39429" y="13721"/>
                  </a:cubicBezTo>
                  <a:cubicBezTo>
                    <a:pt x="50830" y="9192"/>
                    <a:pt x="62389" y="5075"/>
                    <a:pt x="74106" y="1402"/>
                  </a:cubicBezTo>
                  <a:close/>
                  <a:moveTo>
                    <a:pt x="6335" y="26484"/>
                  </a:moveTo>
                  <a:cubicBezTo>
                    <a:pt x="11338" y="27529"/>
                    <a:pt x="16310" y="28985"/>
                    <a:pt x="20554" y="31899"/>
                  </a:cubicBezTo>
                  <a:cubicBezTo>
                    <a:pt x="24639" y="34749"/>
                    <a:pt x="27363" y="38771"/>
                    <a:pt x="30245" y="42730"/>
                  </a:cubicBezTo>
                  <a:cubicBezTo>
                    <a:pt x="30530" y="43110"/>
                    <a:pt x="30815" y="43521"/>
                    <a:pt x="31068" y="43870"/>
                  </a:cubicBezTo>
                  <a:cubicBezTo>
                    <a:pt x="30648" y="43786"/>
                    <a:pt x="30221" y="43745"/>
                    <a:pt x="29796" y="43745"/>
                  </a:cubicBezTo>
                  <a:cubicBezTo>
                    <a:pt x="29262" y="43745"/>
                    <a:pt x="28730" y="43809"/>
                    <a:pt x="28218" y="43933"/>
                  </a:cubicBezTo>
                  <a:cubicBezTo>
                    <a:pt x="28028" y="44028"/>
                    <a:pt x="27870" y="44091"/>
                    <a:pt x="27680" y="44186"/>
                  </a:cubicBezTo>
                  <a:cubicBezTo>
                    <a:pt x="27648" y="44218"/>
                    <a:pt x="27585" y="44218"/>
                    <a:pt x="27585" y="44250"/>
                  </a:cubicBezTo>
                  <a:cubicBezTo>
                    <a:pt x="27585" y="44218"/>
                    <a:pt x="27553" y="44218"/>
                    <a:pt x="27553" y="44218"/>
                  </a:cubicBezTo>
                  <a:cubicBezTo>
                    <a:pt x="25684" y="43458"/>
                    <a:pt x="23784" y="42793"/>
                    <a:pt x="21947" y="42096"/>
                  </a:cubicBezTo>
                  <a:cubicBezTo>
                    <a:pt x="17039" y="38233"/>
                    <a:pt x="11243" y="35604"/>
                    <a:pt x="5321" y="33894"/>
                  </a:cubicBezTo>
                  <a:cubicBezTo>
                    <a:pt x="5311" y="33892"/>
                    <a:pt x="5300" y="33891"/>
                    <a:pt x="5291" y="33891"/>
                  </a:cubicBezTo>
                  <a:cubicBezTo>
                    <a:pt x="5151" y="33891"/>
                    <a:pt x="5078" y="34086"/>
                    <a:pt x="5226" y="34116"/>
                  </a:cubicBezTo>
                  <a:cubicBezTo>
                    <a:pt x="10642" y="35794"/>
                    <a:pt x="15455" y="38296"/>
                    <a:pt x="20079" y="41368"/>
                  </a:cubicBezTo>
                  <a:cubicBezTo>
                    <a:pt x="18084" y="40671"/>
                    <a:pt x="16152" y="39943"/>
                    <a:pt x="14220" y="39183"/>
                  </a:cubicBezTo>
                  <a:cubicBezTo>
                    <a:pt x="10325" y="37694"/>
                    <a:pt x="6525" y="35826"/>
                    <a:pt x="2661" y="34401"/>
                  </a:cubicBezTo>
                  <a:cubicBezTo>
                    <a:pt x="4909" y="32469"/>
                    <a:pt x="6271" y="29460"/>
                    <a:pt x="6335" y="26484"/>
                  </a:cubicBezTo>
                  <a:close/>
                  <a:moveTo>
                    <a:pt x="79332" y="6342"/>
                  </a:moveTo>
                  <a:cubicBezTo>
                    <a:pt x="77210" y="9636"/>
                    <a:pt x="75658" y="13151"/>
                    <a:pt x="74613" y="17078"/>
                  </a:cubicBezTo>
                  <a:cubicBezTo>
                    <a:pt x="74613" y="17173"/>
                    <a:pt x="74676" y="17268"/>
                    <a:pt x="74708" y="17331"/>
                  </a:cubicBezTo>
                  <a:cubicBezTo>
                    <a:pt x="73600" y="17648"/>
                    <a:pt x="72460" y="17933"/>
                    <a:pt x="71351" y="18250"/>
                  </a:cubicBezTo>
                  <a:lnTo>
                    <a:pt x="63022" y="20466"/>
                  </a:lnTo>
                  <a:cubicBezTo>
                    <a:pt x="60584" y="21100"/>
                    <a:pt x="57892" y="21575"/>
                    <a:pt x="55548" y="22557"/>
                  </a:cubicBezTo>
                  <a:cubicBezTo>
                    <a:pt x="53553" y="23412"/>
                    <a:pt x="52128" y="24932"/>
                    <a:pt x="50640" y="26452"/>
                  </a:cubicBezTo>
                  <a:cubicBezTo>
                    <a:pt x="48644" y="28415"/>
                    <a:pt x="46681" y="30410"/>
                    <a:pt x="44686" y="32342"/>
                  </a:cubicBezTo>
                  <a:cubicBezTo>
                    <a:pt x="40632" y="36333"/>
                    <a:pt x="36452" y="40354"/>
                    <a:pt x="32303" y="44313"/>
                  </a:cubicBezTo>
                  <a:lnTo>
                    <a:pt x="32272" y="44313"/>
                  </a:lnTo>
                  <a:cubicBezTo>
                    <a:pt x="35185" y="40133"/>
                    <a:pt x="37814" y="35794"/>
                    <a:pt x="40094" y="31266"/>
                  </a:cubicBezTo>
                  <a:cubicBezTo>
                    <a:pt x="41202" y="29049"/>
                    <a:pt x="42247" y="26800"/>
                    <a:pt x="43229" y="24520"/>
                  </a:cubicBezTo>
                  <a:cubicBezTo>
                    <a:pt x="43831" y="23127"/>
                    <a:pt x="44432" y="21860"/>
                    <a:pt x="45636" y="20973"/>
                  </a:cubicBezTo>
                  <a:cubicBezTo>
                    <a:pt x="46713" y="20245"/>
                    <a:pt x="48074" y="19801"/>
                    <a:pt x="49246" y="19295"/>
                  </a:cubicBezTo>
                  <a:cubicBezTo>
                    <a:pt x="59317" y="14956"/>
                    <a:pt x="69324" y="10649"/>
                    <a:pt x="79332" y="6342"/>
                  </a:cubicBezTo>
                  <a:close/>
                  <a:moveTo>
                    <a:pt x="85571" y="15178"/>
                  </a:moveTo>
                  <a:lnTo>
                    <a:pt x="85571" y="15178"/>
                  </a:lnTo>
                  <a:cubicBezTo>
                    <a:pt x="78793" y="18883"/>
                    <a:pt x="72460" y="23253"/>
                    <a:pt x="66601" y="28289"/>
                  </a:cubicBezTo>
                  <a:cubicBezTo>
                    <a:pt x="66347" y="28415"/>
                    <a:pt x="66474" y="28669"/>
                    <a:pt x="66633" y="28795"/>
                  </a:cubicBezTo>
                  <a:cubicBezTo>
                    <a:pt x="54598" y="32057"/>
                    <a:pt x="43609" y="37726"/>
                    <a:pt x="33063" y="44376"/>
                  </a:cubicBezTo>
                  <a:cubicBezTo>
                    <a:pt x="33000" y="44471"/>
                    <a:pt x="32937" y="44503"/>
                    <a:pt x="32937" y="44598"/>
                  </a:cubicBezTo>
                  <a:cubicBezTo>
                    <a:pt x="32905" y="44535"/>
                    <a:pt x="32873" y="44535"/>
                    <a:pt x="32810" y="44503"/>
                  </a:cubicBezTo>
                  <a:cubicBezTo>
                    <a:pt x="36705" y="41020"/>
                    <a:pt x="40506" y="37409"/>
                    <a:pt x="44274" y="33767"/>
                  </a:cubicBezTo>
                  <a:cubicBezTo>
                    <a:pt x="46174" y="31962"/>
                    <a:pt x="48043" y="30094"/>
                    <a:pt x="49880" y="28225"/>
                  </a:cubicBezTo>
                  <a:cubicBezTo>
                    <a:pt x="51938" y="26167"/>
                    <a:pt x="53838" y="23887"/>
                    <a:pt x="56657" y="22873"/>
                  </a:cubicBezTo>
                  <a:cubicBezTo>
                    <a:pt x="61629" y="21195"/>
                    <a:pt x="66949" y="20118"/>
                    <a:pt x="72048" y="18756"/>
                  </a:cubicBezTo>
                  <a:cubicBezTo>
                    <a:pt x="76577" y="17585"/>
                    <a:pt x="81042" y="16349"/>
                    <a:pt x="85571" y="15178"/>
                  </a:cubicBezTo>
                  <a:close/>
                  <a:moveTo>
                    <a:pt x="94288" y="25891"/>
                  </a:moveTo>
                  <a:cubicBezTo>
                    <a:pt x="96514" y="25891"/>
                    <a:pt x="98740" y="25962"/>
                    <a:pt x="100962" y="26103"/>
                  </a:cubicBezTo>
                  <a:cubicBezTo>
                    <a:pt x="88833" y="30474"/>
                    <a:pt x="77273" y="36174"/>
                    <a:pt x="65714" y="42065"/>
                  </a:cubicBezTo>
                  <a:cubicBezTo>
                    <a:pt x="64862" y="42483"/>
                    <a:pt x="64298" y="42659"/>
                    <a:pt x="63744" y="42659"/>
                  </a:cubicBezTo>
                  <a:cubicBezTo>
                    <a:pt x="63165" y="42659"/>
                    <a:pt x="62597" y="42467"/>
                    <a:pt x="61724" y="42160"/>
                  </a:cubicBezTo>
                  <a:cubicBezTo>
                    <a:pt x="60330" y="41653"/>
                    <a:pt x="58905" y="41305"/>
                    <a:pt x="57480" y="40988"/>
                  </a:cubicBezTo>
                  <a:cubicBezTo>
                    <a:pt x="55112" y="40480"/>
                    <a:pt x="52719" y="40249"/>
                    <a:pt x="50300" y="40249"/>
                  </a:cubicBezTo>
                  <a:cubicBezTo>
                    <a:pt x="50002" y="40249"/>
                    <a:pt x="49704" y="40253"/>
                    <a:pt x="49405" y="40259"/>
                  </a:cubicBezTo>
                  <a:cubicBezTo>
                    <a:pt x="43831" y="40418"/>
                    <a:pt x="38415" y="41970"/>
                    <a:pt x="33538" y="44756"/>
                  </a:cubicBezTo>
                  <a:cubicBezTo>
                    <a:pt x="33443" y="44788"/>
                    <a:pt x="33412" y="44820"/>
                    <a:pt x="33380" y="44883"/>
                  </a:cubicBezTo>
                  <a:cubicBezTo>
                    <a:pt x="33348" y="44883"/>
                    <a:pt x="33348" y="44851"/>
                    <a:pt x="33285" y="44851"/>
                  </a:cubicBezTo>
                  <a:cubicBezTo>
                    <a:pt x="44179" y="38708"/>
                    <a:pt x="54915" y="32817"/>
                    <a:pt x="67013" y="29524"/>
                  </a:cubicBezTo>
                  <a:cubicBezTo>
                    <a:pt x="75911" y="27102"/>
                    <a:pt x="85096" y="25891"/>
                    <a:pt x="94288" y="25891"/>
                  </a:cubicBezTo>
                  <a:close/>
                  <a:moveTo>
                    <a:pt x="29655" y="44216"/>
                  </a:moveTo>
                  <a:cubicBezTo>
                    <a:pt x="30313" y="44216"/>
                    <a:pt x="30958" y="44329"/>
                    <a:pt x="31575" y="44535"/>
                  </a:cubicBezTo>
                  <a:cubicBezTo>
                    <a:pt x="31512" y="44693"/>
                    <a:pt x="31512" y="44851"/>
                    <a:pt x="31480" y="45010"/>
                  </a:cubicBezTo>
                  <a:cubicBezTo>
                    <a:pt x="31461" y="45179"/>
                    <a:pt x="31587" y="45270"/>
                    <a:pt x="31706" y="45270"/>
                  </a:cubicBezTo>
                  <a:cubicBezTo>
                    <a:pt x="31787" y="45270"/>
                    <a:pt x="31866" y="45227"/>
                    <a:pt x="31892" y="45136"/>
                  </a:cubicBezTo>
                  <a:cubicBezTo>
                    <a:pt x="31923" y="44978"/>
                    <a:pt x="31923" y="44851"/>
                    <a:pt x="31955" y="44693"/>
                  </a:cubicBezTo>
                  <a:cubicBezTo>
                    <a:pt x="31987" y="44725"/>
                    <a:pt x="32018" y="44725"/>
                    <a:pt x="32018" y="44725"/>
                  </a:cubicBezTo>
                  <a:cubicBezTo>
                    <a:pt x="32068" y="44824"/>
                    <a:pt x="32175" y="44903"/>
                    <a:pt x="32280" y="44903"/>
                  </a:cubicBezTo>
                  <a:cubicBezTo>
                    <a:pt x="32310" y="44903"/>
                    <a:pt x="32339" y="44897"/>
                    <a:pt x="32367" y="44883"/>
                  </a:cubicBezTo>
                  <a:cubicBezTo>
                    <a:pt x="33253" y="45358"/>
                    <a:pt x="34013" y="46087"/>
                    <a:pt x="34615" y="47037"/>
                  </a:cubicBezTo>
                  <a:cubicBezTo>
                    <a:pt x="34663" y="47132"/>
                    <a:pt x="34742" y="47171"/>
                    <a:pt x="34821" y="47171"/>
                  </a:cubicBezTo>
                  <a:cubicBezTo>
                    <a:pt x="34900" y="47171"/>
                    <a:pt x="34979" y="47132"/>
                    <a:pt x="35027" y="47068"/>
                  </a:cubicBezTo>
                  <a:cubicBezTo>
                    <a:pt x="35090" y="47068"/>
                    <a:pt x="35090" y="47100"/>
                    <a:pt x="35122" y="47100"/>
                  </a:cubicBezTo>
                  <a:lnTo>
                    <a:pt x="35122" y="47163"/>
                  </a:lnTo>
                  <a:cubicBezTo>
                    <a:pt x="34854" y="47212"/>
                    <a:pt x="34568" y="47279"/>
                    <a:pt x="34321" y="47279"/>
                  </a:cubicBezTo>
                  <a:cubicBezTo>
                    <a:pt x="34246" y="47279"/>
                    <a:pt x="34175" y="47273"/>
                    <a:pt x="34108" y="47258"/>
                  </a:cubicBezTo>
                  <a:cubicBezTo>
                    <a:pt x="32986" y="45722"/>
                    <a:pt x="30815" y="45095"/>
                    <a:pt x="28909" y="45095"/>
                  </a:cubicBezTo>
                  <a:cubicBezTo>
                    <a:pt x="28772" y="45095"/>
                    <a:pt x="28637" y="45098"/>
                    <a:pt x="28503" y="45105"/>
                  </a:cubicBezTo>
                  <a:cubicBezTo>
                    <a:pt x="28313" y="44883"/>
                    <a:pt x="28123" y="44693"/>
                    <a:pt x="27965" y="44471"/>
                  </a:cubicBezTo>
                  <a:cubicBezTo>
                    <a:pt x="28531" y="44297"/>
                    <a:pt x="29097" y="44216"/>
                    <a:pt x="29655" y="44216"/>
                  </a:cubicBezTo>
                  <a:close/>
                  <a:moveTo>
                    <a:pt x="28788" y="45485"/>
                  </a:moveTo>
                  <a:lnTo>
                    <a:pt x="28788" y="45485"/>
                  </a:lnTo>
                  <a:cubicBezTo>
                    <a:pt x="30498" y="45897"/>
                    <a:pt x="32240" y="46087"/>
                    <a:pt x="33443" y="47385"/>
                  </a:cubicBezTo>
                  <a:cubicBezTo>
                    <a:pt x="31670" y="47385"/>
                    <a:pt x="30055" y="46752"/>
                    <a:pt x="28788" y="45485"/>
                  </a:cubicBezTo>
                  <a:close/>
                  <a:moveTo>
                    <a:pt x="50595" y="41039"/>
                  </a:moveTo>
                  <a:cubicBezTo>
                    <a:pt x="50875" y="41039"/>
                    <a:pt x="51154" y="41043"/>
                    <a:pt x="51431" y="41051"/>
                  </a:cubicBezTo>
                  <a:cubicBezTo>
                    <a:pt x="54440" y="41146"/>
                    <a:pt x="57480" y="41621"/>
                    <a:pt x="60394" y="42508"/>
                  </a:cubicBezTo>
                  <a:cubicBezTo>
                    <a:pt x="61224" y="42785"/>
                    <a:pt x="62889" y="43777"/>
                    <a:pt x="63739" y="43777"/>
                  </a:cubicBezTo>
                  <a:cubicBezTo>
                    <a:pt x="63765" y="43777"/>
                    <a:pt x="63790" y="43777"/>
                    <a:pt x="63814" y="43775"/>
                  </a:cubicBezTo>
                  <a:lnTo>
                    <a:pt x="63814" y="43775"/>
                  </a:lnTo>
                  <a:cubicBezTo>
                    <a:pt x="63466" y="45041"/>
                    <a:pt x="64099" y="46593"/>
                    <a:pt x="64257" y="47828"/>
                  </a:cubicBezTo>
                  <a:cubicBezTo>
                    <a:pt x="64606" y="50457"/>
                    <a:pt x="64606" y="52959"/>
                    <a:pt x="64416" y="55587"/>
                  </a:cubicBezTo>
                  <a:cubicBezTo>
                    <a:pt x="63307" y="55302"/>
                    <a:pt x="62167" y="54986"/>
                    <a:pt x="60964" y="54669"/>
                  </a:cubicBezTo>
                  <a:cubicBezTo>
                    <a:pt x="52223" y="52230"/>
                    <a:pt x="43672" y="49222"/>
                    <a:pt x="34963" y="46688"/>
                  </a:cubicBezTo>
                  <a:cubicBezTo>
                    <a:pt x="34932" y="46625"/>
                    <a:pt x="34868" y="46562"/>
                    <a:pt x="34837" y="46467"/>
                  </a:cubicBezTo>
                  <a:cubicBezTo>
                    <a:pt x="34615" y="46087"/>
                    <a:pt x="34330" y="45738"/>
                    <a:pt x="34013" y="45422"/>
                  </a:cubicBezTo>
                  <a:cubicBezTo>
                    <a:pt x="35438" y="44566"/>
                    <a:pt x="36927" y="43901"/>
                    <a:pt x="38447" y="43300"/>
                  </a:cubicBezTo>
                  <a:cubicBezTo>
                    <a:pt x="41519" y="42128"/>
                    <a:pt x="44781" y="41368"/>
                    <a:pt x="48074" y="41146"/>
                  </a:cubicBezTo>
                  <a:cubicBezTo>
                    <a:pt x="48906" y="41075"/>
                    <a:pt x="49755" y="41039"/>
                    <a:pt x="50595" y="41039"/>
                  </a:cubicBezTo>
                  <a:close/>
                  <a:moveTo>
                    <a:pt x="102514" y="26420"/>
                  </a:moveTo>
                  <a:cubicBezTo>
                    <a:pt x="104952" y="29524"/>
                    <a:pt x="106377" y="32912"/>
                    <a:pt x="106282" y="36903"/>
                  </a:cubicBezTo>
                  <a:cubicBezTo>
                    <a:pt x="106124" y="36966"/>
                    <a:pt x="106060" y="37188"/>
                    <a:pt x="106124" y="37314"/>
                  </a:cubicBezTo>
                  <a:cubicBezTo>
                    <a:pt x="106124" y="37346"/>
                    <a:pt x="106187" y="37378"/>
                    <a:pt x="106187" y="37409"/>
                  </a:cubicBezTo>
                  <a:cubicBezTo>
                    <a:pt x="106187" y="37504"/>
                    <a:pt x="106219" y="37536"/>
                    <a:pt x="106251" y="37568"/>
                  </a:cubicBezTo>
                  <a:cubicBezTo>
                    <a:pt x="104224" y="38549"/>
                    <a:pt x="97383" y="41685"/>
                    <a:pt x="96591" y="42096"/>
                  </a:cubicBezTo>
                  <a:cubicBezTo>
                    <a:pt x="93076" y="43743"/>
                    <a:pt x="89561" y="45422"/>
                    <a:pt x="86014" y="47005"/>
                  </a:cubicBezTo>
                  <a:cubicBezTo>
                    <a:pt x="79047" y="50140"/>
                    <a:pt x="71985" y="52895"/>
                    <a:pt x="65017" y="56031"/>
                  </a:cubicBezTo>
                  <a:cubicBezTo>
                    <a:pt x="65207" y="53877"/>
                    <a:pt x="65271" y="51787"/>
                    <a:pt x="65081" y="49665"/>
                  </a:cubicBezTo>
                  <a:cubicBezTo>
                    <a:pt x="64922" y="47860"/>
                    <a:pt x="64004" y="45548"/>
                    <a:pt x="64257" y="43743"/>
                  </a:cubicBezTo>
                  <a:cubicBezTo>
                    <a:pt x="65049" y="43521"/>
                    <a:pt x="65967" y="42825"/>
                    <a:pt x="66601" y="42508"/>
                  </a:cubicBezTo>
                  <a:cubicBezTo>
                    <a:pt x="78350" y="36618"/>
                    <a:pt x="90131" y="30854"/>
                    <a:pt x="102514" y="26420"/>
                  </a:cubicBezTo>
                  <a:close/>
                  <a:moveTo>
                    <a:pt x="106884" y="37663"/>
                  </a:moveTo>
                  <a:cubicBezTo>
                    <a:pt x="107232" y="37821"/>
                    <a:pt x="107644" y="37979"/>
                    <a:pt x="107992" y="38138"/>
                  </a:cubicBezTo>
                  <a:cubicBezTo>
                    <a:pt x="108151" y="38201"/>
                    <a:pt x="108277" y="38233"/>
                    <a:pt x="108436" y="38328"/>
                  </a:cubicBezTo>
                  <a:lnTo>
                    <a:pt x="86806" y="48778"/>
                  </a:lnTo>
                  <a:cubicBezTo>
                    <a:pt x="79680" y="52230"/>
                    <a:pt x="72555" y="56189"/>
                    <a:pt x="65081" y="58786"/>
                  </a:cubicBezTo>
                  <a:cubicBezTo>
                    <a:pt x="64289" y="57614"/>
                    <a:pt x="61375" y="57297"/>
                    <a:pt x="60172" y="56854"/>
                  </a:cubicBezTo>
                  <a:cubicBezTo>
                    <a:pt x="57448" y="55872"/>
                    <a:pt x="54725" y="54859"/>
                    <a:pt x="52001" y="53814"/>
                  </a:cubicBezTo>
                  <a:cubicBezTo>
                    <a:pt x="49215" y="52737"/>
                    <a:pt x="46491" y="51534"/>
                    <a:pt x="43736" y="50394"/>
                  </a:cubicBezTo>
                  <a:lnTo>
                    <a:pt x="43736" y="50394"/>
                  </a:lnTo>
                  <a:cubicBezTo>
                    <a:pt x="50481" y="52705"/>
                    <a:pt x="57480" y="54479"/>
                    <a:pt x="64289" y="56252"/>
                  </a:cubicBezTo>
                  <a:lnTo>
                    <a:pt x="64447" y="56252"/>
                  </a:lnTo>
                  <a:cubicBezTo>
                    <a:pt x="64447" y="56347"/>
                    <a:pt x="64542" y="56379"/>
                    <a:pt x="64574" y="56379"/>
                  </a:cubicBezTo>
                  <a:cubicBezTo>
                    <a:pt x="64574" y="56484"/>
                    <a:pt x="64661" y="56545"/>
                    <a:pt x="64745" y="56545"/>
                  </a:cubicBezTo>
                  <a:cubicBezTo>
                    <a:pt x="64762" y="56545"/>
                    <a:pt x="64779" y="56543"/>
                    <a:pt x="64796" y="56537"/>
                  </a:cubicBezTo>
                  <a:cubicBezTo>
                    <a:pt x="72618" y="53909"/>
                    <a:pt x="80219" y="50489"/>
                    <a:pt x="87692" y="47037"/>
                  </a:cubicBezTo>
                  <a:cubicBezTo>
                    <a:pt x="91493" y="45295"/>
                    <a:pt x="95293" y="43521"/>
                    <a:pt x="99062" y="41685"/>
                  </a:cubicBezTo>
                  <a:cubicBezTo>
                    <a:pt x="101025" y="40735"/>
                    <a:pt x="102957" y="39784"/>
                    <a:pt x="104920" y="38803"/>
                  </a:cubicBezTo>
                  <a:cubicBezTo>
                    <a:pt x="105490" y="38486"/>
                    <a:pt x="106441" y="38233"/>
                    <a:pt x="106884" y="37663"/>
                  </a:cubicBezTo>
                  <a:close/>
                  <a:moveTo>
                    <a:pt x="888" y="34591"/>
                  </a:moveTo>
                  <a:cubicBezTo>
                    <a:pt x="4846" y="36744"/>
                    <a:pt x="9343" y="38296"/>
                    <a:pt x="13555" y="39911"/>
                  </a:cubicBezTo>
                  <a:cubicBezTo>
                    <a:pt x="18084" y="41685"/>
                    <a:pt x="22644" y="43426"/>
                    <a:pt x="27363" y="44756"/>
                  </a:cubicBezTo>
                  <a:cubicBezTo>
                    <a:pt x="28449" y="46928"/>
                    <a:pt x="30900" y="48254"/>
                    <a:pt x="33307" y="48254"/>
                  </a:cubicBezTo>
                  <a:cubicBezTo>
                    <a:pt x="33990" y="48254"/>
                    <a:pt x="34669" y="48147"/>
                    <a:pt x="35312" y="47923"/>
                  </a:cubicBezTo>
                  <a:cubicBezTo>
                    <a:pt x="35565" y="47860"/>
                    <a:pt x="35597" y="47670"/>
                    <a:pt x="35597" y="47512"/>
                  </a:cubicBezTo>
                  <a:cubicBezTo>
                    <a:pt x="40030" y="49760"/>
                    <a:pt x="44623" y="51629"/>
                    <a:pt x="49215" y="53497"/>
                  </a:cubicBezTo>
                  <a:cubicBezTo>
                    <a:pt x="50355" y="53972"/>
                    <a:pt x="61439" y="57994"/>
                    <a:pt x="64257" y="58944"/>
                  </a:cubicBezTo>
                  <a:lnTo>
                    <a:pt x="64257" y="59007"/>
                  </a:lnTo>
                  <a:cubicBezTo>
                    <a:pt x="64257" y="59039"/>
                    <a:pt x="64226" y="59071"/>
                    <a:pt x="64226" y="59102"/>
                  </a:cubicBezTo>
                  <a:cubicBezTo>
                    <a:pt x="64162" y="59229"/>
                    <a:pt x="64257" y="59419"/>
                    <a:pt x="64384" y="59514"/>
                  </a:cubicBezTo>
                  <a:cubicBezTo>
                    <a:pt x="64416" y="59546"/>
                    <a:pt x="64479" y="59546"/>
                    <a:pt x="64542" y="59577"/>
                  </a:cubicBezTo>
                  <a:cubicBezTo>
                    <a:pt x="64542" y="59641"/>
                    <a:pt x="64574" y="59641"/>
                    <a:pt x="64606" y="59641"/>
                  </a:cubicBezTo>
                  <a:cubicBezTo>
                    <a:pt x="64637" y="59894"/>
                    <a:pt x="64796" y="60179"/>
                    <a:pt x="65017" y="60433"/>
                  </a:cubicBezTo>
                  <a:lnTo>
                    <a:pt x="65017" y="60433"/>
                  </a:lnTo>
                  <a:cubicBezTo>
                    <a:pt x="55073" y="56886"/>
                    <a:pt x="45478" y="52737"/>
                    <a:pt x="35660" y="48905"/>
                  </a:cubicBezTo>
                  <a:cubicBezTo>
                    <a:pt x="35765" y="48696"/>
                    <a:pt x="35610" y="48422"/>
                    <a:pt x="35357" y="48422"/>
                  </a:cubicBezTo>
                  <a:cubicBezTo>
                    <a:pt x="35304" y="48422"/>
                    <a:pt x="35246" y="48434"/>
                    <a:pt x="35185" y="48462"/>
                  </a:cubicBezTo>
                  <a:cubicBezTo>
                    <a:pt x="34303" y="48835"/>
                    <a:pt x="33357" y="49026"/>
                    <a:pt x="32411" y="49026"/>
                  </a:cubicBezTo>
                  <a:cubicBezTo>
                    <a:pt x="31591" y="49026"/>
                    <a:pt x="30771" y="48882"/>
                    <a:pt x="29991" y="48588"/>
                  </a:cubicBezTo>
                  <a:cubicBezTo>
                    <a:pt x="28440" y="48018"/>
                    <a:pt x="27521" y="46942"/>
                    <a:pt x="26476" y="45770"/>
                  </a:cubicBezTo>
                  <a:cubicBezTo>
                    <a:pt x="26603" y="45612"/>
                    <a:pt x="26603" y="45295"/>
                    <a:pt x="26318" y="45200"/>
                  </a:cubicBezTo>
                  <a:cubicBezTo>
                    <a:pt x="17672" y="42286"/>
                    <a:pt x="9185" y="38866"/>
                    <a:pt x="539" y="35953"/>
                  </a:cubicBezTo>
                  <a:cubicBezTo>
                    <a:pt x="666" y="35509"/>
                    <a:pt x="793" y="35066"/>
                    <a:pt x="888" y="34591"/>
                  </a:cubicBezTo>
                  <a:close/>
                  <a:moveTo>
                    <a:pt x="108911" y="38834"/>
                  </a:moveTo>
                  <a:lnTo>
                    <a:pt x="108911" y="38834"/>
                  </a:lnTo>
                  <a:cubicBezTo>
                    <a:pt x="108816" y="39278"/>
                    <a:pt x="108784" y="39753"/>
                    <a:pt x="108816" y="40196"/>
                  </a:cubicBezTo>
                  <a:cubicBezTo>
                    <a:pt x="94628" y="47385"/>
                    <a:pt x="80092" y="53814"/>
                    <a:pt x="65682" y="60528"/>
                  </a:cubicBezTo>
                  <a:cubicBezTo>
                    <a:pt x="65366" y="60179"/>
                    <a:pt x="65207" y="59831"/>
                    <a:pt x="65081" y="59387"/>
                  </a:cubicBezTo>
                  <a:cubicBezTo>
                    <a:pt x="65144" y="59324"/>
                    <a:pt x="65176" y="59261"/>
                    <a:pt x="65176" y="59197"/>
                  </a:cubicBezTo>
                  <a:cubicBezTo>
                    <a:pt x="72523" y="57044"/>
                    <a:pt x="79427" y="53085"/>
                    <a:pt x="86299" y="49760"/>
                  </a:cubicBezTo>
                  <a:cubicBezTo>
                    <a:pt x="93836" y="46118"/>
                    <a:pt x="101373" y="42476"/>
                    <a:pt x="108911" y="38834"/>
                  </a:cubicBezTo>
                  <a:close/>
                  <a:moveTo>
                    <a:pt x="59715" y="0"/>
                  </a:moveTo>
                  <a:cubicBezTo>
                    <a:pt x="59687" y="0"/>
                    <a:pt x="59660" y="3"/>
                    <a:pt x="59634" y="8"/>
                  </a:cubicBezTo>
                  <a:cubicBezTo>
                    <a:pt x="43577" y="5075"/>
                    <a:pt x="28123" y="11694"/>
                    <a:pt x="13397" y="19801"/>
                  </a:cubicBezTo>
                  <a:cubicBezTo>
                    <a:pt x="13112" y="19960"/>
                    <a:pt x="13112" y="20340"/>
                    <a:pt x="13397" y="20498"/>
                  </a:cubicBezTo>
                  <a:cubicBezTo>
                    <a:pt x="14410" y="21036"/>
                    <a:pt x="15360" y="21638"/>
                    <a:pt x="16279" y="22240"/>
                  </a:cubicBezTo>
                  <a:cubicBezTo>
                    <a:pt x="12985" y="23317"/>
                    <a:pt x="9787" y="24583"/>
                    <a:pt x="6525" y="25692"/>
                  </a:cubicBezTo>
                  <a:cubicBezTo>
                    <a:pt x="6271" y="25787"/>
                    <a:pt x="6176" y="26103"/>
                    <a:pt x="6271" y="26293"/>
                  </a:cubicBezTo>
                  <a:cubicBezTo>
                    <a:pt x="6176" y="26293"/>
                    <a:pt x="6145" y="26325"/>
                    <a:pt x="6145" y="26420"/>
                  </a:cubicBezTo>
                  <a:cubicBezTo>
                    <a:pt x="5670" y="29460"/>
                    <a:pt x="4434" y="31899"/>
                    <a:pt x="2313" y="34116"/>
                  </a:cubicBezTo>
                  <a:cubicBezTo>
                    <a:pt x="2281" y="34179"/>
                    <a:pt x="2218" y="34211"/>
                    <a:pt x="2218" y="34242"/>
                  </a:cubicBezTo>
                  <a:lnTo>
                    <a:pt x="1173" y="33894"/>
                  </a:lnTo>
                  <a:cubicBezTo>
                    <a:pt x="1139" y="33886"/>
                    <a:pt x="1105" y="33882"/>
                    <a:pt x="1072" y="33882"/>
                  </a:cubicBezTo>
                  <a:cubicBezTo>
                    <a:pt x="983" y="33882"/>
                    <a:pt x="902" y="33911"/>
                    <a:pt x="856" y="33957"/>
                  </a:cubicBezTo>
                  <a:cubicBezTo>
                    <a:pt x="761" y="33957"/>
                    <a:pt x="634" y="34021"/>
                    <a:pt x="603" y="34116"/>
                  </a:cubicBezTo>
                  <a:cubicBezTo>
                    <a:pt x="381" y="34654"/>
                    <a:pt x="191" y="35224"/>
                    <a:pt x="64" y="35794"/>
                  </a:cubicBezTo>
                  <a:cubicBezTo>
                    <a:pt x="1" y="35953"/>
                    <a:pt x="96" y="36079"/>
                    <a:pt x="159" y="36111"/>
                  </a:cubicBezTo>
                  <a:cubicBezTo>
                    <a:pt x="159" y="36174"/>
                    <a:pt x="159" y="36238"/>
                    <a:pt x="254" y="36269"/>
                  </a:cubicBezTo>
                  <a:cubicBezTo>
                    <a:pt x="8488" y="40101"/>
                    <a:pt x="17387" y="43046"/>
                    <a:pt x="26064" y="45802"/>
                  </a:cubicBezTo>
                  <a:cubicBezTo>
                    <a:pt x="26875" y="48419"/>
                    <a:pt x="29736" y="49647"/>
                    <a:pt x="32441" y="49647"/>
                  </a:cubicBezTo>
                  <a:cubicBezTo>
                    <a:pt x="33434" y="49647"/>
                    <a:pt x="34406" y="49482"/>
                    <a:pt x="35248" y="49158"/>
                  </a:cubicBezTo>
                  <a:cubicBezTo>
                    <a:pt x="44813" y="53972"/>
                    <a:pt x="55105" y="57646"/>
                    <a:pt x="65239" y="61161"/>
                  </a:cubicBezTo>
                  <a:cubicBezTo>
                    <a:pt x="65274" y="61175"/>
                    <a:pt x="65307" y="61181"/>
                    <a:pt x="65338" y="61181"/>
                  </a:cubicBezTo>
                  <a:cubicBezTo>
                    <a:pt x="65450" y="61181"/>
                    <a:pt x="65538" y="61101"/>
                    <a:pt x="65587" y="61003"/>
                  </a:cubicBezTo>
                  <a:cubicBezTo>
                    <a:pt x="80535" y="55112"/>
                    <a:pt x="95008" y="47892"/>
                    <a:pt x="109354" y="40608"/>
                  </a:cubicBezTo>
                  <a:cubicBezTo>
                    <a:pt x="109576" y="40544"/>
                    <a:pt x="109544" y="40259"/>
                    <a:pt x="109386" y="40133"/>
                  </a:cubicBezTo>
                  <a:cubicBezTo>
                    <a:pt x="109417" y="39626"/>
                    <a:pt x="109354" y="39088"/>
                    <a:pt x="109386" y="38613"/>
                  </a:cubicBezTo>
                  <a:lnTo>
                    <a:pt x="109386" y="38486"/>
                  </a:lnTo>
                  <a:cubicBezTo>
                    <a:pt x="109417" y="38359"/>
                    <a:pt x="109386" y="38233"/>
                    <a:pt x="109322" y="38169"/>
                  </a:cubicBezTo>
                  <a:cubicBezTo>
                    <a:pt x="109037" y="37979"/>
                    <a:pt x="108626" y="37884"/>
                    <a:pt x="108277" y="37758"/>
                  </a:cubicBezTo>
                  <a:cubicBezTo>
                    <a:pt x="107897" y="37663"/>
                    <a:pt x="107517" y="37536"/>
                    <a:pt x="107137" y="37409"/>
                  </a:cubicBezTo>
                  <a:cubicBezTo>
                    <a:pt x="107137" y="37378"/>
                    <a:pt x="107169" y="37378"/>
                    <a:pt x="107169" y="37346"/>
                  </a:cubicBezTo>
                  <a:cubicBezTo>
                    <a:pt x="107201" y="37219"/>
                    <a:pt x="107169" y="37061"/>
                    <a:pt x="107106" y="36966"/>
                  </a:cubicBezTo>
                  <a:cubicBezTo>
                    <a:pt x="107201" y="33071"/>
                    <a:pt x="105902" y="29049"/>
                    <a:pt x="103052" y="26293"/>
                  </a:cubicBezTo>
                  <a:cubicBezTo>
                    <a:pt x="103084" y="26262"/>
                    <a:pt x="103179" y="26262"/>
                    <a:pt x="103210" y="26198"/>
                  </a:cubicBezTo>
                  <a:cubicBezTo>
                    <a:pt x="103654" y="26040"/>
                    <a:pt x="103559" y="25407"/>
                    <a:pt x="103084" y="25375"/>
                  </a:cubicBezTo>
                  <a:cubicBezTo>
                    <a:pt x="100276" y="25153"/>
                    <a:pt x="97464" y="25041"/>
                    <a:pt x="94656" y="25041"/>
                  </a:cubicBezTo>
                  <a:cubicBezTo>
                    <a:pt x="85460" y="25041"/>
                    <a:pt x="76296" y="26235"/>
                    <a:pt x="67393" y="28637"/>
                  </a:cubicBezTo>
                  <a:cubicBezTo>
                    <a:pt x="73948" y="23000"/>
                    <a:pt x="81169" y="18218"/>
                    <a:pt x="88833" y="14291"/>
                  </a:cubicBezTo>
                  <a:cubicBezTo>
                    <a:pt x="89206" y="14119"/>
                    <a:pt x="89007" y="13609"/>
                    <a:pt x="88660" y="13609"/>
                  </a:cubicBezTo>
                  <a:cubicBezTo>
                    <a:pt x="88624" y="13609"/>
                    <a:pt x="88586" y="13614"/>
                    <a:pt x="88548" y="13626"/>
                  </a:cubicBezTo>
                  <a:cubicBezTo>
                    <a:pt x="84209" y="14766"/>
                    <a:pt x="79839" y="15969"/>
                    <a:pt x="75500" y="17110"/>
                  </a:cubicBezTo>
                  <a:cubicBezTo>
                    <a:pt x="76482" y="12993"/>
                    <a:pt x="78223" y="9192"/>
                    <a:pt x="80694" y="5740"/>
                  </a:cubicBezTo>
                  <a:cubicBezTo>
                    <a:pt x="80852" y="5476"/>
                    <a:pt x="80592" y="5235"/>
                    <a:pt x="80355" y="5235"/>
                  </a:cubicBezTo>
                  <a:cubicBezTo>
                    <a:pt x="80307" y="5235"/>
                    <a:pt x="80261" y="5244"/>
                    <a:pt x="80219" y="5265"/>
                  </a:cubicBezTo>
                  <a:cubicBezTo>
                    <a:pt x="78033" y="6215"/>
                    <a:pt x="75848" y="7134"/>
                    <a:pt x="73663" y="8084"/>
                  </a:cubicBezTo>
                  <a:cubicBezTo>
                    <a:pt x="73948" y="5677"/>
                    <a:pt x="74455" y="3302"/>
                    <a:pt x="75183" y="927"/>
                  </a:cubicBezTo>
                  <a:cubicBezTo>
                    <a:pt x="75238" y="680"/>
                    <a:pt x="75055" y="433"/>
                    <a:pt x="74820" y="433"/>
                  </a:cubicBezTo>
                  <a:cubicBezTo>
                    <a:pt x="74784" y="433"/>
                    <a:pt x="74746" y="439"/>
                    <a:pt x="74708" y="452"/>
                  </a:cubicBezTo>
                  <a:cubicBezTo>
                    <a:pt x="70021" y="1908"/>
                    <a:pt x="65366" y="3460"/>
                    <a:pt x="60742" y="5075"/>
                  </a:cubicBezTo>
                  <a:lnTo>
                    <a:pt x="60742" y="4949"/>
                  </a:lnTo>
                  <a:cubicBezTo>
                    <a:pt x="60900" y="4917"/>
                    <a:pt x="60995" y="4790"/>
                    <a:pt x="60995" y="4600"/>
                  </a:cubicBezTo>
                  <a:cubicBezTo>
                    <a:pt x="61090" y="3017"/>
                    <a:pt x="60774" y="1623"/>
                    <a:pt x="60045" y="198"/>
                  </a:cubicBezTo>
                  <a:cubicBezTo>
                    <a:pt x="59993" y="66"/>
                    <a:pt x="59852" y="0"/>
                    <a:pt x="59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1877435" y="4794844"/>
              <a:ext cx="1410153" cy="697950"/>
            </a:xfrm>
            <a:custGeom>
              <a:avLst/>
              <a:gdLst/>
              <a:ahLst/>
              <a:cxnLst/>
              <a:rect l="l" t="t" r="r" b="b"/>
              <a:pathLst>
                <a:path w="43831" h="21694" extrusionOk="0">
                  <a:moveTo>
                    <a:pt x="43831" y="0"/>
                  </a:moveTo>
                  <a:lnTo>
                    <a:pt x="43831" y="0"/>
                  </a:lnTo>
                  <a:cubicBezTo>
                    <a:pt x="36293" y="3642"/>
                    <a:pt x="28756" y="7284"/>
                    <a:pt x="21219" y="10926"/>
                  </a:cubicBezTo>
                  <a:cubicBezTo>
                    <a:pt x="14347" y="14251"/>
                    <a:pt x="7443" y="18178"/>
                    <a:pt x="96" y="20363"/>
                  </a:cubicBezTo>
                  <a:cubicBezTo>
                    <a:pt x="96" y="20427"/>
                    <a:pt x="32" y="20522"/>
                    <a:pt x="1" y="20553"/>
                  </a:cubicBezTo>
                  <a:cubicBezTo>
                    <a:pt x="127" y="20997"/>
                    <a:pt x="286" y="21345"/>
                    <a:pt x="602" y="21694"/>
                  </a:cubicBezTo>
                  <a:cubicBezTo>
                    <a:pt x="15012" y="14980"/>
                    <a:pt x="29548" y="8551"/>
                    <a:pt x="43767" y="1362"/>
                  </a:cubicBezTo>
                  <a:cubicBezTo>
                    <a:pt x="43767" y="919"/>
                    <a:pt x="43799" y="444"/>
                    <a:pt x="43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1188693" y="4759165"/>
              <a:ext cx="2083620" cy="678615"/>
            </a:xfrm>
            <a:custGeom>
              <a:avLst/>
              <a:gdLst/>
              <a:ahLst/>
              <a:cxnLst/>
              <a:rect l="l" t="t" r="r" b="b"/>
              <a:pathLst>
                <a:path w="64764" h="21093" extrusionOk="0">
                  <a:moveTo>
                    <a:pt x="63149" y="1"/>
                  </a:moveTo>
                  <a:cubicBezTo>
                    <a:pt x="62705" y="603"/>
                    <a:pt x="61755" y="824"/>
                    <a:pt x="61153" y="1141"/>
                  </a:cubicBezTo>
                  <a:cubicBezTo>
                    <a:pt x="59222" y="2154"/>
                    <a:pt x="57226" y="3105"/>
                    <a:pt x="55295" y="4055"/>
                  </a:cubicBezTo>
                  <a:cubicBezTo>
                    <a:pt x="51526" y="5860"/>
                    <a:pt x="47726" y="7633"/>
                    <a:pt x="43925" y="9375"/>
                  </a:cubicBezTo>
                  <a:cubicBezTo>
                    <a:pt x="36452" y="12795"/>
                    <a:pt x="28851" y="16247"/>
                    <a:pt x="21060" y="18844"/>
                  </a:cubicBezTo>
                  <a:cubicBezTo>
                    <a:pt x="21039" y="18849"/>
                    <a:pt x="21019" y="18852"/>
                    <a:pt x="21000" y="18852"/>
                  </a:cubicBezTo>
                  <a:cubicBezTo>
                    <a:pt x="20912" y="18852"/>
                    <a:pt x="20859" y="18791"/>
                    <a:pt x="20807" y="18686"/>
                  </a:cubicBezTo>
                  <a:lnTo>
                    <a:pt x="20712" y="18559"/>
                  </a:lnTo>
                  <a:lnTo>
                    <a:pt x="20554" y="18559"/>
                  </a:lnTo>
                  <a:cubicBezTo>
                    <a:pt x="13745" y="16817"/>
                    <a:pt x="6778" y="15012"/>
                    <a:pt x="0" y="12700"/>
                  </a:cubicBezTo>
                  <a:lnTo>
                    <a:pt x="0" y="12700"/>
                  </a:lnTo>
                  <a:cubicBezTo>
                    <a:pt x="2724" y="13872"/>
                    <a:pt x="5448" y="15044"/>
                    <a:pt x="8234" y="16120"/>
                  </a:cubicBezTo>
                  <a:cubicBezTo>
                    <a:pt x="10958" y="17134"/>
                    <a:pt x="13681" y="18179"/>
                    <a:pt x="16437" y="19161"/>
                  </a:cubicBezTo>
                  <a:cubicBezTo>
                    <a:pt x="17640" y="19604"/>
                    <a:pt x="20585" y="19921"/>
                    <a:pt x="21345" y="21092"/>
                  </a:cubicBezTo>
                  <a:cubicBezTo>
                    <a:pt x="28851" y="18464"/>
                    <a:pt x="35976" y="14505"/>
                    <a:pt x="43134" y="11053"/>
                  </a:cubicBezTo>
                  <a:lnTo>
                    <a:pt x="64764" y="603"/>
                  </a:lnTo>
                  <a:cubicBezTo>
                    <a:pt x="64605" y="508"/>
                    <a:pt x="64447" y="476"/>
                    <a:pt x="64257" y="476"/>
                  </a:cubicBezTo>
                  <a:cubicBezTo>
                    <a:pt x="63845" y="318"/>
                    <a:pt x="63497" y="159"/>
                    <a:pt x="63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1841789" y="4395458"/>
              <a:ext cx="1364307" cy="952660"/>
            </a:xfrm>
            <a:custGeom>
              <a:avLst/>
              <a:gdLst/>
              <a:ahLst/>
              <a:cxnLst/>
              <a:rect l="l" t="t" r="r" b="b"/>
              <a:pathLst>
                <a:path w="42406" h="29611" extrusionOk="0">
                  <a:moveTo>
                    <a:pt x="38150" y="10504"/>
                  </a:moveTo>
                  <a:cubicBezTo>
                    <a:pt x="38293" y="10504"/>
                    <a:pt x="38426" y="10718"/>
                    <a:pt x="38257" y="10831"/>
                  </a:cubicBezTo>
                  <a:cubicBezTo>
                    <a:pt x="33538" y="13333"/>
                    <a:pt x="28661" y="15550"/>
                    <a:pt x="23752" y="17513"/>
                  </a:cubicBezTo>
                  <a:cubicBezTo>
                    <a:pt x="23732" y="17523"/>
                    <a:pt x="23714" y="17528"/>
                    <a:pt x="23698" y="17528"/>
                  </a:cubicBezTo>
                  <a:cubicBezTo>
                    <a:pt x="23619" y="17528"/>
                    <a:pt x="23609" y="17408"/>
                    <a:pt x="23689" y="17355"/>
                  </a:cubicBezTo>
                  <a:cubicBezTo>
                    <a:pt x="28597" y="15265"/>
                    <a:pt x="33380" y="12984"/>
                    <a:pt x="38098" y="10514"/>
                  </a:cubicBezTo>
                  <a:cubicBezTo>
                    <a:pt x="38115" y="10507"/>
                    <a:pt x="38133" y="10504"/>
                    <a:pt x="38150" y="10504"/>
                  </a:cubicBezTo>
                  <a:close/>
                  <a:moveTo>
                    <a:pt x="32502" y="3779"/>
                  </a:moveTo>
                  <a:cubicBezTo>
                    <a:pt x="32629" y="3779"/>
                    <a:pt x="32722" y="3969"/>
                    <a:pt x="32588" y="4022"/>
                  </a:cubicBezTo>
                  <a:cubicBezTo>
                    <a:pt x="22517" y="9121"/>
                    <a:pt x="12320" y="13808"/>
                    <a:pt x="2154" y="18558"/>
                  </a:cubicBezTo>
                  <a:cubicBezTo>
                    <a:pt x="2143" y="18562"/>
                    <a:pt x="2133" y="18563"/>
                    <a:pt x="2124" y="18563"/>
                  </a:cubicBezTo>
                  <a:cubicBezTo>
                    <a:pt x="2046" y="18563"/>
                    <a:pt x="2002" y="18460"/>
                    <a:pt x="2059" y="18431"/>
                  </a:cubicBezTo>
                  <a:cubicBezTo>
                    <a:pt x="12161" y="13523"/>
                    <a:pt x="22200" y="8424"/>
                    <a:pt x="32429" y="3800"/>
                  </a:cubicBezTo>
                  <a:cubicBezTo>
                    <a:pt x="32454" y="3786"/>
                    <a:pt x="32478" y="3779"/>
                    <a:pt x="32502" y="3779"/>
                  </a:cubicBezTo>
                  <a:close/>
                  <a:moveTo>
                    <a:pt x="28993" y="11485"/>
                  </a:moveTo>
                  <a:cubicBezTo>
                    <a:pt x="29106" y="11485"/>
                    <a:pt x="29212" y="11666"/>
                    <a:pt x="29073" y="11749"/>
                  </a:cubicBezTo>
                  <a:cubicBezTo>
                    <a:pt x="24417" y="13934"/>
                    <a:pt x="19793" y="16183"/>
                    <a:pt x="15296" y="18685"/>
                  </a:cubicBezTo>
                  <a:cubicBezTo>
                    <a:pt x="15288" y="18688"/>
                    <a:pt x="15280" y="18689"/>
                    <a:pt x="15272" y="18689"/>
                  </a:cubicBezTo>
                  <a:cubicBezTo>
                    <a:pt x="15191" y="18689"/>
                    <a:pt x="15144" y="18555"/>
                    <a:pt x="15201" y="18526"/>
                  </a:cubicBezTo>
                  <a:cubicBezTo>
                    <a:pt x="19730" y="16025"/>
                    <a:pt x="24259" y="13649"/>
                    <a:pt x="28946" y="11496"/>
                  </a:cubicBezTo>
                  <a:cubicBezTo>
                    <a:pt x="28961" y="11488"/>
                    <a:pt x="28977" y="11485"/>
                    <a:pt x="28993" y="11485"/>
                  </a:cubicBezTo>
                  <a:close/>
                  <a:moveTo>
                    <a:pt x="37932" y="4829"/>
                  </a:moveTo>
                  <a:cubicBezTo>
                    <a:pt x="38137" y="4829"/>
                    <a:pt x="38258" y="5106"/>
                    <a:pt x="38035" y="5162"/>
                  </a:cubicBezTo>
                  <a:cubicBezTo>
                    <a:pt x="26127" y="10388"/>
                    <a:pt x="14568" y="16310"/>
                    <a:pt x="2977" y="22263"/>
                  </a:cubicBezTo>
                  <a:cubicBezTo>
                    <a:pt x="2970" y="22279"/>
                    <a:pt x="2958" y="22285"/>
                    <a:pt x="2947" y="22285"/>
                  </a:cubicBezTo>
                  <a:cubicBezTo>
                    <a:pt x="2911" y="22285"/>
                    <a:pt x="2873" y="22224"/>
                    <a:pt x="2946" y="22200"/>
                  </a:cubicBezTo>
                  <a:cubicBezTo>
                    <a:pt x="14188" y="15708"/>
                    <a:pt x="26001" y="10134"/>
                    <a:pt x="37845" y="4846"/>
                  </a:cubicBezTo>
                  <a:cubicBezTo>
                    <a:pt x="37875" y="4834"/>
                    <a:pt x="37904" y="4829"/>
                    <a:pt x="37932" y="4829"/>
                  </a:cubicBezTo>
                  <a:close/>
                  <a:moveTo>
                    <a:pt x="41395" y="6896"/>
                  </a:moveTo>
                  <a:cubicBezTo>
                    <a:pt x="41612" y="6896"/>
                    <a:pt x="41749" y="7169"/>
                    <a:pt x="41518" y="7284"/>
                  </a:cubicBezTo>
                  <a:cubicBezTo>
                    <a:pt x="29263" y="13713"/>
                    <a:pt x="16722" y="19857"/>
                    <a:pt x="4244" y="25905"/>
                  </a:cubicBezTo>
                  <a:cubicBezTo>
                    <a:pt x="4226" y="25924"/>
                    <a:pt x="4207" y="25931"/>
                    <a:pt x="4190" y="25931"/>
                  </a:cubicBezTo>
                  <a:cubicBezTo>
                    <a:pt x="4119" y="25931"/>
                    <a:pt x="4072" y="25798"/>
                    <a:pt x="4149" y="25747"/>
                  </a:cubicBezTo>
                  <a:cubicBezTo>
                    <a:pt x="16437" y="19350"/>
                    <a:pt x="28819" y="12921"/>
                    <a:pt x="41328" y="6904"/>
                  </a:cubicBezTo>
                  <a:cubicBezTo>
                    <a:pt x="41351" y="6898"/>
                    <a:pt x="41373" y="6896"/>
                    <a:pt x="41395" y="6896"/>
                  </a:cubicBezTo>
                  <a:close/>
                  <a:moveTo>
                    <a:pt x="38510" y="0"/>
                  </a:moveTo>
                  <a:cubicBezTo>
                    <a:pt x="26159" y="4434"/>
                    <a:pt x="14378" y="10198"/>
                    <a:pt x="2597" y="16088"/>
                  </a:cubicBezTo>
                  <a:cubicBezTo>
                    <a:pt x="1964" y="16405"/>
                    <a:pt x="1045" y="17101"/>
                    <a:pt x="254" y="17323"/>
                  </a:cubicBezTo>
                  <a:cubicBezTo>
                    <a:pt x="0" y="19097"/>
                    <a:pt x="919" y="21440"/>
                    <a:pt x="1077" y="23213"/>
                  </a:cubicBezTo>
                  <a:cubicBezTo>
                    <a:pt x="1267" y="25367"/>
                    <a:pt x="1235" y="27457"/>
                    <a:pt x="982" y="29611"/>
                  </a:cubicBezTo>
                  <a:cubicBezTo>
                    <a:pt x="7949" y="26475"/>
                    <a:pt x="15043" y="23688"/>
                    <a:pt x="22010" y="20585"/>
                  </a:cubicBezTo>
                  <a:cubicBezTo>
                    <a:pt x="25589" y="19001"/>
                    <a:pt x="29104" y="17355"/>
                    <a:pt x="32588" y="15676"/>
                  </a:cubicBezTo>
                  <a:cubicBezTo>
                    <a:pt x="33411" y="15296"/>
                    <a:pt x="40220" y="12193"/>
                    <a:pt x="42247" y="11148"/>
                  </a:cubicBezTo>
                  <a:cubicBezTo>
                    <a:pt x="42215" y="11116"/>
                    <a:pt x="42152" y="11084"/>
                    <a:pt x="42152" y="10989"/>
                  </a:cubicBezTo>
                  <a:cubicBezTo>
                    <a:pt x="42152" y="10958"/>
                    <a:pt x="42120" y="10926"/>
                    <a:pt x="42120" y="10894"/>
                  </a:cubicBezTo>
                  <a:cubicBezTo>
                    <a:pt x="42088" y="10736"/>
                    <a:pt x="42152" y="10578"/>
                    <a:pt x="42279" y="10483"/>
                  </a:cubicBezTo>
                  <a:lnTo>
                    <a:pt x="42310" y="10483"/>
                  </a:lnTo>
                  <a:cubicBezTo>
                    <a:pt x="42405" y="6492"/>
                    <a:pt x="40980" y="3135"/>
                    <a:pt x="385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1973598" y="4617028"/>
              <a:ext cx="1211166" cy="614044"/>
            </a:xfrm>
            <a:custGeom>
              <a:avLst/>
              <a:gdLst/>
              <a:ahLst/>
              <a:cxnLst/>
              <a:rect l="l" t="t" r="r" b="b"/>
              <a:pathLst>
                <a:path w="37646" h="19086" extrusionOk="0">
                  <a:moveTo>
                    <a:pt x="37318" y="1"/>
                  </a:moveTo>
                  <a:cubicBezTo>
                    <a:pt x="37290" y="1"/>
                    <a:pt x="37261" y="6"/>
                    <a:pt x="37231" y="17"/>
                  </a:cubicBezTo>
                  <a:cubicBezTo>
                    <a:pt x="24722" y="6034"/>
                    <a:pt x="12340" y="12463"/>
                    <a:pt x="115" y="18923"/>
                  </a:cubicBezTo>
                  <a:cubicBezTo>
                    <a:pt x="0" y="18952"/>
                    <a:pt x="42" y="19086"/>
                    <a:pt x="146" y="19086"/>
                  </a:cubicBezTo>
                  <a:cubicBezTo>
                    <a:pt x="156" y="19086"/>
                    <a:pt x="167" y="19085"/>
                    <a:pt x="179" y="19082"/>
                  </a:cubicBezTo>
                  <a:cubicBezTo>
                    <a:pt x="12656" y="13001"/>
                    <a:pt x="25166" y="6889"/>
                    <a:pt x="37421" y="397"/>
                  </a:cubicBezTo>
                  <a:cubicBezTo>
                    <a:pt x="37645" y="285"/>
                    <a:pt x="37523" y="1"/>
                    <a:pt x="37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599991" y="4734167"/>
              <a:ext cx="477955" cy="226913"/>
            </a:xfrm>
            <a:custGeom>
              <a:avLst/>
              <a:gdLst/>
              <a:ahLst/>
              <a:cxnLst/>
              <a:rect l="l" t="t" r="r" b="b"/>
              <a:pathLst>
                <a:path w="14856" h="7053" extrusionOk="0">
                  <a:moveTo>
                    <a:pt x="14602" y="0"/>
                  </a:moveTo>
                  <a:cubicBezTo>
                    <a:pt x="14579" y="0"/>
                    <a:pt x="14556" y="6"/>
                    <a:pt x="14531" y="18"/>
                  </a:cubicBezTo>
                  <a:cubicBezTo>
                    <a:pt x="9813" y="2488"/>
                    <a:pt x="5030" y="4768"/>
                    <a:pt x="58" y="6890"/>
                  </a:cubicBezTo>
                  <a:cubicBezTo>
                    <a:pt x="1" y="6919"/>
                    <a:pt x="48" y="7053"/>
                    <a:pt x="129" y="7053"/>
                  </a:cubicBezTo>
                  <a:cubicBezTo>
                    <a:pt x="137" y="7053"/>
                    <a:pt x="145" y="7051"/>
                    <a:pt x="153" y="7048"/>
                  </a:cubicBezTo>
                  <a:cubicBezTo>
                    <a:pt x="5094" y="5053"/>
                    <a:pt x="9971" y="2805"/>
                    <a:pt x="14690" y="335"/>
                  </a:cubicBezTo>
                  <a:cubicBezTo>
                    <a:pt x="14855" y="252"/>
                    <a:pt x="14756" y="0"/>
                    <a:pt x="1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1934927" y="4550045"/>
              <a:ext cx="1137040" cy="560895"/>
            </a:xfrm>
            <a:custGeom>
              <a:avLst/>
              <a:gdLst/>
              <a:ahLst/>
              <a:cxnLst/>
              <a:rect l="l" t="t" r="r" b="b"/>
              <a:pathLst>
                <a:path w="35342" h="17434" extrusionOk="0">
                  <a:moveTo>
                    <a:pt x="35016" y="1"/>
                  </a:moveTo>
                  <a:cubicBezTo>
                    <a:pt x="34995" y="1"/>
                    <a:pt x="34973" y="3"/>
                    <a:pt x="34950" y="9"/>
                  </a:cubicBezTo>
                  <a:cubicBezTo>
                    <a:pt x="23106" y="5266"/>
                    <a:pt x="11293" y="10871"/>
                    <a:pt x="82" y="17363"/>
                  </a:cubicBezTo>
                  <a:cubicBezTo>
                    <a:pt x="1" y="17363"/>
                    <a:pt x="36" y="17433"/>
                    <a:pt x="87" y="17433"/>
                  </a:cubicBezTo>
                  <a:cubicBezTo>
                    <a:pt x="96" y="17433"/>
                    <a:pt x="105" y="17431"/>
                    <a:pt x="114" y="17427"/>
                  </a:cubicBezTo>
                  <a:cubicBezTo>
                    <a:pt x="11673" y="11505"/>
                    <a:pt x="23232" y="5551"/>
                    <a:pt x="35140" y="326"/>
                  </a:cubicBezTo>
                  <a:cubicBezTo>
                    <a:pt x="35342" y="268"/>
                    <a:pt x="35229" y="1"/>
                    <a:pt x="35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1906262" y="4517037"/>
              <a:ext cx="988275" cy="476732"/>
            </a:xfrm>
            <a:custGeom>
              <a:avLst/>
              <a:gdLst/>
              <a:ahLst/>
              <a:cxnLst/>
              <a:rect l="l" t="t" r="r" b="b"/>
              <a:pathLst>
                <a:path w="30718" h="14818" extrusionOk="0">
                  <a:moveTo>
                    <a:pt x="30498" y="0"/>
                  </a:moveTo>
                  <a:cubicBezTo>
                    <a:pt x="30474" y="0"/>
                    <a:pt x="30450" y="7"/>
                    <a:pt x="30425" y="21"/>
                  </a:cubicBezTo>
                  <a:cubicBezTo>
                    <a:pt x="20196" y="4645"/>
                    <a:pt x="10157" y="9744"/>
                    <a:pt x="55" y="14684"/>
                  </a:cubicBezTo>
                  <a:cubicBezTo>
                    <a:pt x="0" y="14739"/>
                    <a:pt x="40" y="14817"/>
                    <a:pt x="113" y="14817"/>
                  </a:cubicBezTo>
                  <a:cubicBezTo>
                    <a:pt x="124" y="14817"/>
                    <a:pt x="137" y="14815"/>
                    <a:pt x="150" y="14811"/>
                  </a:cubicBezTo>
                  <a:cubicBezTo>
                    <a:pt x="10316" y="10029"/>
                    <a:pt x="20513" y="5342"/>
                    <a:pt x="30584" y="243"/>
                  </a:cubicBezTo>
                  <a:cubicBezTo>
                    <a:pt x="30718" y="190"/>
                    <a:pt x="30625" y="0"/>
                    <a:pt x="30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856547" y="4377216"/>
              <a:ext cx="2175311" cy="610216"/>
            </a:xfrm>
            <a:custGeom>
              <a:avLst/>
              <a:gdLst/>
              <a:ahLst/>
              <a:cxnLst/>
              <a:rect l="l" t="t" r="r" b="b"/>
              <a:pathLst>
                <a:path w="67614" h="18967" extrusionOk="0">
                  <a:moveTo>
                    <a:pt x="61237" y="1"/>
                  </a:moveTo>
                  <a:cubicBezTo>
                    <a:pt x="51946" y="1"/>
                    <a:pt x="42658" y="1191"/>
                    <a:pt x="33665" y="3639"/>
                  </a:cubicBezTo>
                  <a:cubicBezTo>
                    <a:pt x="21751" y="6914"/>
                    <a:pt x="11158" y="12676"/>
                    <a:pt x="494" y="18658"/>
                  </a:cubicBezTo>
                  <a:lnTo>
                    <a:pt x="494" y="18658"/>
                  </a:lnTo>
                  <a:cubicBezTo>
                    <a:pt x="5300" y="16028"/>
                    <a:pt x="10618" y="14530"/>
                    <a:pt x="16088" y="14343"/>
                  </a:cubicBezTo>
                  <a:cubicBezTo>
                    <a:pt x="16460" y="14330"/>
                    <a:pt x="16833" y="14324"/>
                    <a:pt x="17207" y="14324"/>
                  </a:cubicBezTo>
                  <a:cubicBezTo>
                    <a:pt x="19539" y="14324"/>
                    <a:pt x="21898" y="14576"/>
                    <a:pt x="24164" y="15040"/>
                  </a:cubicBezTo>
                  <a:cubicBezTo>
                    <a:pt x="25589" y="15357"/>
                    <a:pt x="27014" y="15768"/>
                    <a:pt x="28407" y="16243"/>
                  </a:cubicBezTo>
                  <a:cubicBezTo>
                    <a:pt x="29281" y="16534"/>
                    <a:pt x="29865" y="16726"/>
                    <a:pt x="30452" y="16726"/>
                  </a:cubicBezTo>
                  <a:cubicBezTo>
                    <a:pt x="31013" y="16726"/>
                    <a:pt x="31577" y="16550"/>
                    <a:pt x="32398" y="16117"/>
                  </a:cubicBezTo>
                  <a:cubicBezTo>
                    <a:pt x="43925" y="10321"/>
                    <a:pt x="55485" y="4621"/>
                    <a:pt x="67614" y="187"/>
                  </a:cubicBezTo>
                  <a:cubicBezTo>
                    <a:pt x="65490" y="63"/>
                    <a:pt x="63363" y="1"/>
                    <a:pt x="61237" y="1"/>
                  </a:cubicBezTo>
                  <a:close/>
                  <a:moveTo>
                    <a:pt x="494" y="18658"/>
                  </a:moveTo>
                  <a:cubicBezTo>
                    <a:pt x="403" y="18708"/>
                    <a:pt x="313" y="18758"/>
                    <a:pt x="222" y="18808"/>
                  </a:cubicBezTo>
                  <a:cubicBezTo>
                    <a:pt x="212" y="18813"/>
                    <a:pt x="203" y="18820"/>
                    <a:pt x="193" y="18827"/>
                  </a:cubicBezTo>
                  <a:lnTo>
                    <a:pt x="193" y="18827"/>
                  </a:lnTo>
                  <a:cubicBezTo>
                    <a:pt x="294" y="18771"/>
                    <a:pt x="394" y="18714"/>
                    <a:pt x="494" y="18658"/>
                  </a:cubicBezTo>
                  <a:close/>
                  <a:moveTo>
                    <a:pt x="193" y="18827"/>
                  </a:moveTo>
                  <a:cubicBezTo>
                    <a:pt x="129" y="18863"/>
                    <a:pt x="65" y="18899"/>
                    <a:pt x="0" y="18935"/>
                  </a:cubicBezTo>
                  <a:cubicBezTo>
                    <a:pt x="32" y="18935"/>
                    <a:pt x="32" y="18967"/>
                    <a:pt x="64" y="18967"/>
                  </a:cubicBezTo>
                  <a:cubicBezTo>
                    <a:pt x="91" y="18940"/>
                    <a:pt x="140" y="18868"/>
                    <a:pt x="193" y="1882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2327525" y="4764924"/>
              <a:ext cx="454083" cy="230194"/>
            </a:xfrm>
            <a:custGeom>
              <a:avLst/>
              <a:gdLst/>
              <a:ahLst/>
              <a:cxnLst/>
              <a:rect l="l" t="t" r="r" b="b"/>
              <a:pathLst>
                <a:path w="14114" h="7155" extrusionOk="0">
                  <a:moveTo>
                    <a:pt x="13904" y="1"/>
                  </a:moveTo>
                  <a:cubicBezTo>
                    <a:pt x="13886" y="1"/>
                    <a:pt x="13867" y="4"/>
                    <a:pt x="13848" y="12"/>
                  </a:cubicBezTo>
                  <a:cubicBezTo>
                    <a:pt x="9129" y="2134"/>
                    <a:pt x="4569" y="4541"/>
                    <a:pt x="103" y="6979"/>
                  </a:cubicBezTo>
                  <a:cubicBezTo>
                    <a:pt x="0" y="7056"/>
                    <a:pt x="65" y="7155"/>
                    <a:pt x="144" y="7155"/>
                  </a:cubicBezTo>
                  <a:cubicBezTo>
                    <a:pt x="162" y="7155"/>
                    <a:pt x="181" y="7149"/>
                    <a:pt x="198" y="7137"/>
                  </a:cubicBezTo>
                  <a:cubicBezTo>
                    <a:pt x="4695" y="4699"/>
                    <a:pt x="9319" y="2450"/>
                    <a:pt x="13975" y="265"/>
                  </a:cubicBezTo>
                  <a:cubicBezTo>
                    <a:pt x="14114" y="182"/>
                    <a:pt x="14033" y="1"/>
                    <a:pt x="13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839206" y="4033746"/>
              <a:ext cx="1697485" cy="945550"/>
            </a:xfrm>
            <a:custGeom>
              <a:avLst/>
              <a:gdLst/>
              <a:ahLst/>
              <a:cxnLst/>
              <a:rect l="l" t="t" r="r" b="b"/>
              <a:pathLst>
                <a:path w="52762" h="29390" extrusionOk="0">
                  <a:moveTo>
                    <a:pt x="52762" y="1"/>
                  </a:moveTo>
                  <a:lnTo>
                    <a:pt x="52762" y="1"/>
                  </a:lnTo>
                  <a:cubicBezTo>
                    <a:pt x="48233" y="1204"/>
                    <a:pt x="43768" y="2408"/>
                    <a:pt x="39239" y="3579"/>
                  </a:cubicBezTo>
                  <a:cubicBezTo>
                    <a:pt x="34140" y="4941"/>
                    <a:pt x="28820" y="6018"/>
                    <a:pt x="23848" y="7696"/>
                  </a:cubicBezTo>
                  <a:cubicBezTo>
                    <a:pt x="20998" y="8710"/>
                    <a:pt x="19129" y="10990"/>
                    <a:pt x="17071" y="13048"/>
                  </a:cubicBezTo>
                  <a:cubicBezTo>
                    <a:pt x="15202" y="14917"/>
                    <a:pt x="13365" y="16785"/>
                    <a:pt x="11465" y="18590"/>
                  </a:cubicBezTo>
                  <a:cubicBezTo>
                    <a:pt x="7728" y="22232"/>
                    <a:pt x="3896" y="25811"/>
                    <a:pt x="1" y="29326"/>
                  </a:cubicBezTo>
                  <a:cubicBezTo>
                    <a:pt x="64" y="29358"/>
                    <a:pt x="96" y="29358"/>
                    <a:pt x="128" y="29389"/>
                  </a:cubicBezTo>
                  <a:cubicBezTo>
                    <a:pt x="128" y="29326"/>
                    <a:pt x="191" y="29231"/>
                    <a:pt x="254" y="29199"/>
                  </a:cubicBezTo>
                  <a:cubicBezTo>
                    <a:pt x="10737" y="22549"/>
                    <a:pt x="21789" y="16944"/>
                    <a:pt x="33824" y="13618"/>
                  </a:cubicBezTo>
                  <a:cubicBezTo>
                    <a:pt x="33665" y="13492"/>
                    <a:pt x="33570" y="13238"/>
                    <a:pt x="33792" y="13080"/>
                  </a:cubicBezTo>
                  <a:cubicBezTo>
                    <a:pt x="39651" y="8076"/>
                    <a:pt x="45984" y="3706"/>
                    <a:pt x="527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823924" y="3749504"/>
              <a:ext cx="1514102" cy="1221654"/>
            </a:xfrm>
            <a:custGeom>
              <a:avLst/>
              <a:gdLst/>
              <a:ahLst/>
              <a:cxnLst/>
              <a:rect l="l" t="t" r="r" b="b"/>
              <a:pathLst>
                <a:path w="47062" h="37972" extrusionOk="0">
                  <a:moveTo>
                    <a:pt x="47061" y="0"/>
                  </a:moveTo>
                  <a:lnTo>
                    <a:pt x="47061" y="0"/>
                  </a:lnTo>
                  <a:cubicBezTo>
                    <a:pt x="37022" y="4307"/>
                    <a:pt x="26983" y="8614"/>
                    <a:pt x="16976" y="12953"/>
                  </a:cubicBezTo>
                  <a:cubicBezTo>
                    <a:pt x="15740" y="13459"/>
                    <a:pt x="14410" y="13903"/>
                    <a:pt x="13397" y="14631"/>
                  </a:cubicBezTo>
                  <a:cubicBezTo>
                    <a:pt x="12162" y="15550"/>
                    <a:pt x="11560" y="16816"/>
                    <a:pt x="10990" y="18178"/>
                  </a:cubicBezTo>
                  <a:cubicBezTo>
                    <a:pt x="9977" y="20458"/>
                    <a:pt x="8963" y="22738"/>
                    <a:pt x="7855" y="24924"/>
                  </a:cubicBezTo>
                  <a:cubicBezTo>
                    <a:pt x="5543" y="29484"/>
                    <a:pt x="2946" y="33791"/>
                    <a:pt x="1" y="37971"/>
                  </a:cubicBezTo>
                  <a:lnTo>
                    <a:pt x="64" y="37971"/>
                  </a:lnTo>
                  <a:cubicBezTo>
                    <a:pt x="4213" y="33949"/>
                    <a:pt x="8362" y="29991"/>
                    <a:pt x="12479" y="25937"/>
                  </a:cubicBezTo>
                  <a:cubicBezTo>
                    <a:pt x="14505" y="23973"/>
                    <a:pt x="16437" y="22010"/>
                    <a:pt x="18432" y="20015"/>
                  </a:cubicBezTo>
                  <a:cubicBezTo>
                    <a:pt x="19921" y="18558"/>
                    <a:pt x="21346" y="16975"/>
                    <a:pt x="23341" y="16151"/>
                  </a:cubicBezTo>
                  <a:cubicBezTo>
                    <a:pt x="25685" y="15169"/>
                    <a:pt x="28376" y="14726"/>
                    <a:pt x="30815" y="14061"/>
                  </a:cubicBezTo>
                  <a:lnTo>
                    <a:pt x="39144" y="11844"/>
                  </a:lnTo>
                  <a:cubicBezTo>
                    <a:pt x="40221" y="11528"/>
                    <a:pt x="41392" y="11243"/>
                    <a:pt x="42501" y="10926"/>
                  </a:cubicBezTo>
                  <a:cubicBezTo>
                    <a:pt x="42406" y="10831"/>
                    <a:pt x="42374" y="10768"/>
                    <a:pt x="42406" y="10641"/>
                  </a:cubicBezTo>
                  <a:cubicBezTo>
                    <a:pt x="43324" y="6809"/>
                    <a:pt x="44876" y="3294"/>
                    <a:pt x="47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821897" y="3745418"/>
              <a:ext cx="1519185" cy="1226737"/>
            </a:xfrm>
            <a:custGeom>
              <a:avLst/>
              <a:gdLst/>
              <a:ahLst/>
              <a:cxnLst/>
              <a:rect l="l" t="t" r="r" b="b"/>
              <a:pathLst>
                <a:path w="47220" h="38130" extrusionOk="0">
                  <a:moveTo>
                    <a:pt x="42514" y="10937"/>
                  </a:moveTo>
                  <a:cubicBezTo>
                    <a:pt x="42517" y="10945"/>
                    <a:pt x="42521" y="10952"/>
                    <a:pt x="42525" y="10960"/>
                  </a:cubicBezTo>
                  <a:lnTo>
                    <a:pt x="42525" y="10960"/>
                  </a:lnTo>
                  <a:cubicBezTo>
                    <a:pt x="42528" y="10959"/>
                    <a:pt x="42530" y="10958"/>
                    <a:pt x="42532" y="10958"/>
                  </a:cubicBezTo>
                  <a:cubicBezTo>
                    <a:pt x="42526" y="10951"/>
                    <a:pt x="42519" y="10944"/>
                    <a:pt x="42514" y="10937"/>
                  </a:cubicBezTo>
                  <a:close/>
                  <a:moveTo>
                    <a:pt x="47219" y="0"/>
                  </a:moveTo>
                  <a:lnTo>
                    <a:pt x="47061" y="95"/>
                  </a:lnTo>
                  <a:cubicBezTo>
                    <a:pt x="38827" y="3642"/>
                    <a:pt x="27933" y="8329"/>
                    <a:pt x="16975" y="13016"/>
                  </a:cubicBezTo>
                  <a:cubicBezTo>
                    <a:pt x="16690" y="13143"/>
                    <a:pt x="16373" y="13270"/>
                    <a:pt x="16120" y="13396"/>
                  </a:cubicBezTo>
                  <a:cubicBezTo>
                    <a:pt x="15170" y="13745"/>
                    <a:pt x="14220" y="14125"/>
                    <a:pt x="13365" y="14726"/>
                  </a:cubicBezTo>
                  <a:cubicBezTo>
                    <a:pt x="12098" y="15645"/>
                    <a:pt x="11528" y="17038"/>
                    <a:pt x="10958" y="18242"/>
                  </a:cubicBezTo>
                  <a:cubicBezTo>
                    <a:pt x="10103" y="20269"/>
                    <a:pt x="9026" y="22675"/>
                    <a:pt x="7823" y="25019"/>
                  </a:cubicBezTo>
                  <a:cubicBezTo>
                    <a:pt x="5606" y="29421"/>
                    <a:pt x="3009" y="33759"/>
                    <a:pt x="32" y="38003"/>
                  </a:cubicBezTo>
                  <a:lnTo>
                    <a:pt x="1" y="38035"/>
                  </a:lnTo>
                  <a:lnTo>
                    <a:pt x="32" y="38098"/>
                  </a:lnTo>
                  <a:cubicBezTo>
                    <a:pt x="32" y="38098"/>
                    <a:pt x="64" y="38130"/>
                    <a:pt x="127" y="38130"/>
                  </a:cubicBezTo>
                  <a:cubicBezTo>
                    <a:pt x="4941" y="33538"/>
                    <a:pt x="8900" y="29738"/>
                    <a:pt x="12510" y="26096"/>
                  </a:cubicBezTo>
                  <a:cubicBezTo>
                    <a:pt x="14410" y="24227"/>
                    <a:pt x="16342" y="22327"/>
                    <a:pt x="18432" y="20205"/>
                  </a:cubicBezTo>
                  <a:lnTo>
                    <a:pt x="18844" y="19793"/>
                  </a:lnTo>
                  <a:cubicBezTo>
                    <a:pt x="20174" y="18495"/>
                    <a:pt x="21567" y="17070"/>
                    <a:pt x="23341" y="16310"/>
                  </a:cubicBezTo>
                  <a:cubicBezTo>
                    <a:pt x="25019" y="15613"/>
                    <a:pt x="26888" y="15170"/>
                    <a:pt x="28661" y="14726"/>
                  </a:cubicBezTo>
                  <a:cubicBezTo>
                    <a:pt x="29358" y="14536"/>
                    <a:pt x="30118" y="14378"/>
                    <a:pt x="30846" y="14188"/>
                  </a:cubicBezTo>
                  <a:lnTo>
                    <a:pt x="39144" y="11971"/>
                  </a:lnTo>
                  <a:cubicBezTo>
                    <a:pt x="39745" y="11813"/>
                    <a:pt x="40284" y="11655"/>
                    <a:pt x="40885" y="11496"/>
                  </a:cubicBezTo>
                  <a:cubicBezTo>
                    <a:pt x="41392" y="11338"/>
                    <a:pt x="41962" y="11211"/>
                    <a:pt x="42500" y="11053"/>
                  </a:cubicBezTo>
                  <a:lnTo>
                    <a:pt x="42595" y="11053"/>
                  </a:lnTo>
                  <a:lnTo>
                    <a:pt x="42564" y="11021"/>
                  </a:lnTo>
                  <a:cubicBezTo>
                    <a:pt x="42549" y="10999"/>
                    <a:pt x="42536" y="10979"/>
                    <a:pt x="42525" y="10960"/>
                  </a:cubicBezTo>
                  <a:lnTo>
                    <a:pt x="42525" y="10960"/>
                  </a:lnTo>
                  <a:cubicBezTo>
                    <a:pt x="41958" y="11117"/>
                    <a:pt x="41453" y="11243"/>
                    <a:pt x="40949" y="11401"/>
                  </a:cubicBezTo>
                  <a:cubicBezTo>
                    <a:pt x="40347" y="11560"/>
                    <a:pt x="39777" y="11718"/>
                    <a:pt x="39207" y="11876"/>
                  </a:cubicBezTo>
                  <a:lnTo>
                    <a:pt x="30878" y="14093"/>
                  </a:lnTo>
                  <a:cubicBezTo>
                    <a:pt x="30181" y="14283"/>
                    <a:pt x="29421" y="14505"/>
                    <a:pt x="28693" y="14663"/>
                  </a:cubicBezTo>
                  <a:cubicBezTo>
                    <a:pt x="26919" y="15075"/>
                    <a:pt x="25051" y="15518"/>
                    <a:pt x="23404" y="16247"/>
                  </a:cubicBezTo>
                  <a:cubicBezTo>
                    <a:pt x="21567" y="17038"/>
                    <a:pt x="20205" y="18400"/>
                    <a:pt x="18844" y="19762"/>
                  </a:cubicBezTo>
                  <a:lnTo>
                    <a:pt x="18432" y="20173"/>
                  </a:lnTo>
                  <a:cubicBezTo>
                    <a:pt x="16310" y="22295"/>
                    <a:pt x="14410" y="24195"/>
                    <a:pt x="12510" y="26064"/>
                  </a:cubicBezTo>
                  <a:cubicBezTo>
                    <a:pt x="8900" y="29579"/>
                    <a:pt x="5036" y="33348"/>
                    <a:pt x="286" y="37845"/>
                  </a:cubicBezTo>
                  <a:cubicBezTo>
                    <a:pt x="3167" y="33696"/>
                    <a:pt x="5764" y="29421"/>
                    <a:pt x="7950" y="25082"/>
                  </a:cubicBezTo>
                  <a:cubicBezTo>
                    <a:pt x="9153" y="22739"/>
                    <a:pt x="10230" y="20300"/>
                    <a:pt x="11085" y="18305"/>
                  </a:cubicBezTo>
                  <a:cubicBezTo>
                    <a:pt x="11623" y="17038"/>
                    <a:pt x="12193" y="15708"/>
                    <a:pt x="13460" y="14821"/>
                  </a:cubicBezTo>
                  <a:cubicBezTo>
                    <a:pt x="14252" y="14220"/>
                    <a:pt x="15202" y="13871"/>
                    <a:pt x="16152" y="13460"/>
                  </a:cubicBezTo>
                  <a:cubicBezTo>
                    <a:pt x="16437" y="13333"/>
                    <a:pt x="16754" y="13238"/>
                    <a:pt x="17039" y="13111"/>
                  </a:cubicBezTo>
                  <a:cubicBezTo>
                    <a:pt x="27933" y="8393"/>
                    <a:pt x="38764" y="3769"/>
                    <a:pt x="47029" y="159"/>
                  </a:cubicBezTo>
                  <a:lnTo>
                    <a:pt x="47029" y="159"/>
                  </a:lnTo>
                  <a:cubicBezTo>
                    <a:pt x="44939" y="3421"/>
                    <a:pt x="43387" y="6936"/>
                    <a:pt x="42469" y="10704"/>
                  </a:cubicBezTo>
                  <a:cubicBezTo>
                    <a:pt x="42440" y="10790"/>
                    <a:pt x="42463" y="10875"/>
                    <a:pt x="42514" y="10937"/>
                  </a:cubicBezTo>
                  <a:lnTo>
                    <a:pt x="42514" y="10937"/>
                  </a:lnTo>
                  <a:cubicBezTo>
                    <a:pt x="42487" y="10882"/>
                    <a:pt x="42479" y="10832"/>
                    <a:pt x="42500" y="10768"/>
                  </a:cubicBezTo>
                  <a:cubicBezTo>
                    <a:pt x="43419" y="6968"/>
                    <a:pt x="45002" y="3357"/>
                    <a:pt x="47156" y="127"/>
                  </a:cubicBezTo>
                  <a:lnTo>
                    <a:pt x="47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818841" y="3590541"/>
              <a:ext cx="1349025" cy="1360221"/>
            </a:xfrm>
            <a:custGeom>
              <a:avLst/>
              <a:gdLst/>
              <a:ahLst/>
              <a:cxnLst/>
              <a:rect l="l" t="t" r="r" b="b"/>
              <a:pathLst>
                <a:path w="41931" h="42279" extrusionOk="0">
                  <a:moveTo>
                    <a:pt x="41930" y="1"/>
                  </a:moveTo>
                  <a:lnTo>
                    <a:pt x="41930" y="1"/>
                  </a:lnTo>
                  <a:cubicBezTo>
                    <a:pt x="30245" y="3674"/>
                    <a:pt x="18654" y="7760"/>
                    <a:pt x="7284" y="12352"/>
                  </a:cubicBezTo>
                  <a:cubicBezTo>
                    <a:pt x="5828" y="12890"/>
                    <a:pt x="4403" y="13492"/>
                    <a:pt x="2946" y="14093"/>
                  </a:cubicBezTo>
                  <a:cubicBezTo>
                    <a:pt x="1426" y="14727"/>
                    <a:pt x="634" y="14948"/>
                    <a:pt x="887" y="16659"/>
                  </a:cubicBezTo>
                  <a:cubicBezTo>
                    <a:pt x="1267" y="19730"/>
                    <a:pt x="1489" y="22866"/>
                    <a:pt x="1521" y="26001"/>
                  </a:cubicBezTo>
                  <a:cubicBezTo>
                    <a:pt x="1552" y="31448"/>
                    <a:pt x="1109" y="36927"/>
                    <a:pt x="1" y="42279"/>
                  </a:cubicBezTo>
                  <a:cubicBezTo>
                    <a:pt x="2946" y="37782"/>
                    <a:pt x="5669" y="33190"/>
                    <a:pt x="8013" y="28376"/>
                  </a:cubicBezTo>
                  <a:cubicBezTo>
                    <a:pt x="9913" y="24481"/>
                    <a:pt x="10736" y="19984"/>
                    <a:pt x="14980" y="18084"/>
                  </a:cubicBezTo>
                  <a:cubicBezTo>
                    <a:pt x="23499" y="14283"/>
                    <a:pt x="32050" y="10641"/>
                    <a:pt x="40632" y="7000"/>
                  </a:cubicBezTo>
                  <a:cubicBezTo>
                    <a:pt x="40600" y="6968"/>
                    <a:pt x="40600" y="6873"/>
                    <a:pt x="40600" y="6810"/>
                  </a:cubicBezTo>
                  <a:cubicBezTo>
                    <a:pt x="40822" y="4466"/>
                    <a:pt x="41297" y="2218"/>
                    <a:pt x="419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815785" y="3588514"/>
              <a:ext cx="1355138" cy="1369390"/>
            </a:xfrm>
            <a:custGeom>
              <a:avLst/>
              <a:gdLst/>
              <a:ahLst/>
              <a:cxnLst/>
              <a:rect l="l" t="t" r="r" b="b"/>
              <a:pathLst>
                <a:path w="42121" h="42564" extrusionOk="0">
                  <a:moveTo>
                    <a:pt x="41994" y="127"/>
                  </a:moveTo>
                  <a:cubicBezTo>
                    <a:pt x="41329" y="2376"/>
                    <a:pt x="40885" y="4592"/>
                    <a:pt x="40664" y="6873"/>
                  </a:cubicBezTo>
                  <a:cubicBezTo>
                    <a:pt x="40664" y="6936"/>
                    <a:pt x="40664" y="6999"/>
                    <a:pt x="40695" y="7063"/>
                  </a:cubicBezTo>
                  <a:lnTo>
                    <a:pt x="37592" y="8361"/>
                  </a:lnTo>
                  <a:cubicBezTo>
                    <a:pt x="30181" y="11528"/>
                    <a:pt x="22549" y="14790"/>
                    <a:pt x="15075" y="18115"/>
                  </a:cubicBezTo>
                  <a:cubicBezTo>
                    <a:pt x="11781" y="19572"/>
                    <a:pt x="10578" y="22549"/>
                    <a:pt x="9248" y="25716"/>
                  </a:cubicBezTo>
                  <a:cubicBezTo>
                    <a:pt x="8868" y="26634"/>
                    <a:pt x="8488" y="27521"/>
                    <a:pt x="8076" y="28407"/>
                  </a:cubicBezTo>
                  <a:cubicBezTo>
                    <a:pt x="5891" y="32904"/>
                    <a:pt x="3231" y="37496"/>
                    <a:pt x="222" y="42088"/>
                  </a:cubicBezTo>
                  <a:cubicBezTo>
                    <a:pt x="1204" y="37021"/>
                    <a:pt x="1742" y="31638"/>
                    <a:pt x="1647" y="26064"/>
                  </a:cubicBezTo>
                  <a:cubicBezTo>
                    <a:pt x="1616" y="22929"/>
                    <a:pt x="1426" y="19762"/>
                    <a:pt x="1014" y="16690"/>
                  </a:cubicBezTo>
                  <a:cubicBezTo>
                    <a:pt x="824" y="15106"/>
                    <a:pt x="1457" y="14821"/>
                    <a:pt x="2851" y="14251"/>
                  </a:cubicBezTo>
                  <a:lnTo>
                    <a:pt x="3041" y="14188"/>
                  </a:lnTo>
                  <a:cubicBezTo>
                    <a:pt x="4434" y="13618"/>
                    <a:pt x="5891" y="13048"/>
                    <a:pt x="7379" y="12446"/>
                  </a:cubicBezTo>
                  <a:cubicBezTo>
                    <a:pt x="18717" y="7918"/>
                    <a:pt x="30340" y="3769"/>
                    <a:pt x="41994" y="127"/>
                  </a:cubicBezTo>
                  <a:close/>
                  <a:moveTo>
                    <a:pt x="42120" y="0"/>
                  </a:moveTo>
                  <a:lnTo>
                    <a:pt x="42025" y="64"/>
                  </a:lnTo>
                  <a:cubicBezTo>
                    <a:pt x="30371" y="3706"/>
                    <a:pt x="18717" y="7854"/>
                    <a:pt x="7348" y="12351"/>
                  </a:cubicBezTo>
                  <a:cubicBezTo>
                    <a:pt x="5859" y="12953"/>
                    <a:pt x="4403" y="13523"/>
                    <a:pt x="3009" y="14093"/>
                  </a:cubicBezTo>
                  <a:lnTo>
                    <a:pt x="2819" y="14188"/>
                  </a:lnTo>
                  <a:cubicBezTo>
                    <a:pt x="1362" y="14758"/>
                    <a:pt x="697" y="15043"/>
                    <a:pt x="919" y="16722"/>
                  </a:cubicBezTo>
                  <a:cubicBezTo>
                    <a:pt x="1299" y="19793"/>
                    <a:pt x="1489" y="22929"/>
                    <a:pt x="1521" y="26064"/>
                  </a:cubicBezTo>
                  <a:cubicBezTo>
                    <a:pt x="1584" y="31733"/>
                    <a:pt x="1109" y="37211"/>
                    <a:pt x="32" y="42342"/>
                  </a:cubicBezTo>
                  <a:lnTo>
                    <a:pt x="1" y="42563"/>
                  </a:lnTo>
                  <a:lnTo>
                    <a:pt x="159" y="42373"/>
                  </a:lnTo>
                  <a:cubicBezTo>
                    <a:pt x="3199" y="37686"/>
                    <a:pt x="5891" y="33031"/>
                    <a:pt x="8140" y="28439"/>
                  </a:cubicBezTo>
                  <a:cubicBezTo>
                    <a:pt x="8583" y="27552"/>
                    <a:pt x="8995" y="26666"/>
                    <a:pt x="9343" y="25747"/>
                  </a:cubicBezTo>
                  <a:cubicBezTo>
                    <a:pt x="10641" y="22612"/>
                    <a:pt x="11876" y="19635"/>
                    <a:pt x="15107" y="18178"/>
                  </a:cubicBezTo>
                  <a:cubicBezTo>
                    <a:pt x="22549" y="14853"/>
                    <a:pt x="30245" y="11623"/>
                    <a:pt x="37655" y="8456"/>
                  </a:cubicBezTo>
                  <a:lnTo>
                    <a:pt x="40822" y="7094"/>
                  </a:lnTo>
                  <a:lnTo>
                    <a:pt x="40759" y="7063"/>
                  </a:lnTo>
                  <a:cubicBezTo>
                    <a:pt x="40727" y="7031"/>
                    <a:pt x="40727" y="6968"/>
                    <a:pt x="40727" y="6904"/>
                  </a:cubicBezTo>
                  <a:cubicBezTo>
                    <a:pt x="40980" y="4592"/>
                    <a:pt x="41392" y="2376"/>
                    <a:pt x="42089" y="95"/>
                  </a:cubicBezTo>
                  <a:lnTo>
                    <a:pt x="42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198991" y="4658305"/>
              <a:ext cx="2074451" cy="829407"/>
            </a:xfrm>
            <a:custGeom>
              <a:avLst/>
              <a:gdLst/>
              <a:ahLst/>
              <a:cxnLst/>
              <a:rect l="l" t="t" r="r" b="b"/>
              <a:pathLst>
                <a:path w="64479" h="25780" extrusionOk="0">
                  <a:moveTo>
                    <a:pt x="349" y="1"/>
                  </a:moveTo>
                  <a:cubicBezTo>
                    <a:pt x="254" y="444"/>
                    <a:pt x="127" y="919"/>
                    <a:pt x="0" y="1363"/>
                  </a:cubicBezTo>
                  <a:cubicBezTo>
                    <a:pt x="8646" y="4276"/>
                    <a:pt x="17133" y="7696"/>
                    <a:pt x="25779" y="10610"/>
                  </a:cubicBezTo>
                  <a:cubicBezTo>
                    <a:pt x="26064" y="10705"/>
                    <a:pt x="26127" y="11022"/>
                    <a:pt x="25937" y="11180"/>
                  </a:cubicBezTo>
                  <a:cubicBezTo>
                    <a:pt x="26982" y="12352"/>
                    <a:pt x="27901" y="13397"/>
                    <a:pt x="29452" y="13998"/>
                  </a:cubicBezTo>
                  <a:cubicBezTo>
                    <a:pt x="30245" y="14312"/>
                    <a:pt x="31080" y="14471"/>
                    <a:pt x="31914" y="14471"/>
                  </a:cubicBezTo>
                  <a:cubicBezTo>
                    <a:pt x="32846" y="14471"/>
                    <a:pt x="33777" y="14273"/>
                    <a:pt x="34646" y="13872"/>
                  </a:cubicBezTo>
                  <a:cubicBezTo>
                    <a:pt x="34701" y="13844"/>
                    <a:pt x="34756" y="13832"/>
                    <a:pt x="34807" y="13832"/>
                  </a:cubicBezTo>
                  <a:cubicBezTo>
                    <a:pt x="35050" y="13832"/>
                    <a:pt x="35226" y="14106"/>
                    <a:pt x="35121" y="14315"/>
                  </a:cubicBezTo>
                  <a:cubicBezTo>
                    <a:pt x="44939" y="18115"/>
                    <a:pt x="54534" y="22296"/>
                    <a:pt x="64478" y="25779"/>
                  </a:cubicBezTo>
                  <a:lnTo>
                    <a:pt x="64478" y="25779"/>
                  </a:lnTo>
                  <a:cubicBezTo>
                    <a:pt x="64257" y="25558"/>
                    <a:pt x="64162" y="25273"/>
                    <a:pt x="64067" y="24987"/>
                  </a:cubicBezTo>
                  <a:lnTo>
                    <a:pt x="64003" y="24987"/>
                  </a:lnTo>
                  <a:cubicBezTo>
                    <a:pt x="63940" y="24956"/>
                    <a:pt x="63877" y="24956"/>
                    <a:pt x="63845" y="24924"/>
                  </a:cubicBezTo>
                  <a:cubicBezTo>
                    <a:pt x="63718" y="24829"/>
                    <a:pt x="63623" y="24671"/>
                    <a:pt x="63687" y="24512"/>
                  </a:cubicBezTo>
                  <a:cubicBezTo>
                    <a:pt x="63687" y="24481"/>
                    <a:pt x="63718" y="24449"/>
                    <a:pt x="63718" y="24386"/>
                  </a:cubicBezTo>
                  <a:lnTo>
                    <a:pt x="63718" y="24354"/>
                  </a:lnTo>
                  <a:cubicBezTo>
                    <a:pt x="60900" y="23404"/>
                    <a:pt x="49816" y="19382"/>
                    <a:pt x="48676" y="18907"/>
                  </a:cubicBezTo>
                  <a:cubicBezTo>
                    <a:pt x="44084" y="17039"/>
                    <a:pt x="39460" y="15170"/>
                    <a:pt x="35058" y="12922"/>
                  </a:cubicBezTo>
                  <a:cubicBezTo>
                    <a:pt x="35058" y="13080"/>
                    <a:pt x="34963" y="13238"/>
                    <a:pt x="34773" y="13302"/>
                  </a:cubicBezTo>
                  <a:cubicBezTo>
                    <a:pt x="34118" y="13537"/>
                    <a:pt x="33426" y="13648"/>
                    <a:pt x="32731" y="13648"/>
                  </a:cubicBezTo>
                  <a:cubicBezTo>
                    <a:pt x="30336" y="13648"/>
                    <a:pt x="27904" y="12320"/>
                    <a:pt x="26824" y="10135"/>
                  </a:cubicBezTo>
                  <a:cubicBezTo>
                    <a:pt x="22105" y="8836"/>
                    <a:pt x="17545" y="7095"/>
                    <a:pt x="13016" y="5321"/>
                  </a:cubicBezTo>
                  <a:cubicBezTo>
                    <a:pt x="8804" y="3706"/>
                    <a:pt x="4307" y="2186"/>
                    <a:pt x="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1077634" y="4864754"/>
              <a:ext cx="785588" cy="469107"/>
            </a:xfrm>
            <a:custGeom>
              <a:avLst/>
              <a:gdLst/>
              <a:ahLst/>
              <a:cxnLst/>
              <a:rect l="l" t="t" r="r" b="b"/>
              <a:pathLst>
                <a:path w="24418" h="14581" extrusionOk="0">
                  <a:moveTo>
                    <a:pt x="10346" y="0"/>
                  </a:moveTo>
                  <a:cubicBezTo>
                    <a:pt x="9526" y="0"/>
                    <a:pt x="8698" y="29"/>
                    <a:pt x="7886" y="76"/>
                  </a:cubicBezTo>
                  <a:lnTo>
                    <a:pt x="8013" y="1438"/>
                  </a:lnTo>
                  <a:cubicBezTo>
                    <a:pt x="11655" y="1659"/>
                    <a:pt x="15233" y="2451"/>
                    <a:pt x="18685" y="3686"/>
                  </a:cubicBezTo>
                  <a:cubicBezTo>
                    <a:pt x="18918" y="3802"/>
                    <a:pt x="18830" y="4105"/>
                    <a:pt x="18618" y="4105"/>
                  </a:cubicBezTo>
                  <a:cubicBezTo>
                    <a:pt x="18599" y="4105"/>
                    <a:pt x="18579" y="4103"/>
                    <a:pt x="18559" y="4098"/>
                  </a:cubicBezTo>
                  <a:lnTo>
                    <a:pt x="18305" y="4985"/>
                  </a:lnTo>
                  <a:cubicBezTo>
                    <a:pt x="19445" y="5301"/>
                    <a:pt x="20617" y="5681"/>
                    <a:pt x="21789" y="6061"/>
                  </a:cubicBezTo>
                  <a:cubicBezTo>
                    <a:pt x="22024" y="6150"/>
                    <a:pt x="21959" y="6511"/>
                    <a:pt x="21720" y="6511"/>
                  </a:cubicBezTo>
                  <a:cubicBezTo>
                    <a:pt x="21702" y="6511"/>
                    <a:pt x="21682" y="6509"/>
                    <a:pt x="21662" y="6505"/>
                  </a:cubicBezTo>
                  <a:cubicBezTo>
                    <a:pt x="15022" y="4281"/>
                    <a:pt x="8126" y="3170"/>
                    <a:pt x="1135" y="3170"/>
                  </a:cubicBezTo>
                  <a:cubicBezTo>
                    <a:pt x="757" y="3170"/>
                    <a:pt x="379" y="3173"/>
                    <a:pt x="1" y="3179"/>
                  </a:cubicBezTo>
                  <a:lnTo>
                    <a:pt x="1" y="4288"/>
                  </a:lnTo>
                  <a:cubicBezTo>
                    <a:pt x="5796" y="5080"/>
                    <a:pt x="11560" y="6378"/>
                    <a:pt x="17133" y="8120"/>
                  </a:cubicBezTo>
                  <a:cubicBezTo>
                    <a:pt x="17357" y="8204"/>
                    <a:pt x="17309" y="8484"/>
                    <a:pt x="17143" y="8484"/>
                  </a:cubicBezTo>
                  <a:cubicBezTo>
                    <a:pt x="17121" y="8484"/>
                    <a:pt x="17096" y="8479"/>
                    <a:pt x="17070" y="8468"/>
                  </a:cubicBezTo>
                  <a:cubicBezTo>
                    <a:pt x="14568" y="7771"/>
                    <a:pt x="12066" y="7138"/>
                    <a:pt x="9533" y="6536"/>
                  </a:cubicBezTo>
                  <a:lnTo>
                    <a:pt x="9311" y="7581"/>
                  </a:lnTo>
                  <a:cubicBezTo>
                    <a:pt x="13555" y="8595"/>
                    <a:pt x="17577" y="9988"/>
                    <a:pt x="21314" y="12078"/>
                  </a:cubicBezTo>
                  <a:cubicBezTo>
                    <a:pt x="21483" y="12191"/>
                    <a:pt x="21401" y="12405"/>
                    <a:pt x="21246" y="12405"/>
                  </a:cubicBezTo>
                  <a:cubicBezTo>
                    <a:pt x="21227" y="12405"/>
                    <a:pt x="21208" y="12402"/>
                    <a:pt x="21187" y="12395"/>
                  </a:cubicBezTo>
                  <a:lnTo>
                    <a:pt x="20839" y="13662"/>
                  </a:lnTo>
                  <a:cubicBezTo>
                    <a:pt x="21979" y="13979"/>
                    <a:pt x="23087" y="14295"/>
                    <a:pt x="24227" y="14580"/>
                  </a:cubicBezTo>
                  <a:cubicBezTo>
                    <a:pt x="24417" y="11952"/>
                    <a:pt x="24417" y="9387"/>
                    <a:pt x="24069" y="6821"/>
                  </a:cubicBezTo>
                  <a:cubicBezTo>
                    <a:pt x="23911" y="5586"/>
                    <a:pt x="23277" y="4098"/>
                    <a:pt x="23626" y="2736"/>
                  </a:cubicBezTo>
                  <a:lnTo>
                    <a:pt x="23626" y="2736"/>
                  </a:lnTo>
                  <a:cubicBezTo>
                    <a:pt x="23591" y="2740"/>
                    <a:pt x="23555" y="2742"/>
                    <a:pt x="23517" y="2742"/>
                  </a:cubicBezTo>
                  <a:cubicBezTo>
                    <a:pt x="22655" y="2742"/>
                    <a:pt x="20994" y="1742"/>
                    <a:pt x="20205" y="1469"/>
                  </a:cubicBezTo>
                  <a:cubicBezTo>
                    <a:pt x="17292" y="551"/>
                    <a:pt x="14283" y="76"/>
                    <a:pt x="11243" y="13"/>
                  </a:cubicBezTo>
                  <a:cubicBezTo>
                    <a:pt x="10946" y="4"/>
                    <a:pt x="10647" y="0"/>
                    <a:pt x="10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1026706" y="4959694"/>
              <a:ext cx="759142" cy="117076"/>
            </a:xfrm>
            <a:custGeom>
              <a:avLst/>
              <a:gdLst/>
              <a:ahLst/>
              <a:cxnLst/>
              <a:rect l="l" t="t" r="r" b="b"/>
              <a:pathLst>
                <a:path w="23596" h="3639" extrusionOk="0">
                  <a:moveTo>
                    <a:pt x="3687" y="1"/>
                  </a:moveTo>
                  <a:cubicBezTo>
                    <a:pt x="2512" y="1"/>
                    <a:pt x="1335" y="34"/>
                    <a:pt x="158" y="102"/>
                  </a:cubicBezTo>
                  <a:lnTo>
                    <a:pt x="127" y="102"/>
                  </a:lnTo>
                  <a:cubicBezTo>
                    <a:pt x="0" y="133"/>
                    <a:pt x="0" y="355"/>
                    <a:pt x="158" y="355"/>
                  </a:cubicBezTo>
                  <a:cubicBezTo>
                    <a:pt x="633" y="292"/>
                    <a:pt x="1108" y="292"/>
                    <a:pt x="1584" y="292"/>
                  </a:cubicBezTo>
                  <a:cubicBezTo>
                    <a:pt x="1891" y="288"/>
                    <a:pt x="2199" y="286"/>
                    <a:pt x="2506" y="286"/>
                  </a:cubicBezTo>
                  <a:cubicBezTo>
                    <a:pt x="9596" y="286"/>
                    <a:pt x="16537" y="1340"/>
                    <a:pt x="23245" y="3617"/>
                  </a:cubicBezTo>
                  <a:cubicBezTo>
                    <a:pt x="23278" y="3632"/>
                    <a:pt x="23309" y="3638"/>
                    <a:pt x="23337" y="3638"/>
                  </a:cubicBezTo>
                  <a:cubicBezTo>
                    <a:pt x="23548" y="3638"/>
                    <a:pt x="23596" y="3261"/>
                    <a:pt x="23372" y="3205"/>
                  </a:cubicBezTo>
                  <a:cubicBezTo>
                    <a:pt x="22200" y="2794"/>
                    <a:pt x="21028" y="2445"/>
                    <a:pt x="19888" y="2160"/>
                  </a:cubicBezTo>
                  <a:cubicBezTo>
                    <a:pt x="14597" y="727"/>
                    <a:pt x="9155" y="1"/>
                    <a:pt x="3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910757" y="5030087"/>
              <a:ext cx="858073" cy="233798"/>
            </a:xfrm>
            <a:custGeom>
              <a:avLst/>
              <a:gdLst/>
              <a:ahLst/>
              <a:cxnLst/>
              <a:rect l="l" t="t" r="r" b="b"/>
              <a:pathLst>
                <a:path w="26671" h="7267" extrusionOk="0">
                  <a:moveTo>
                    <a:pt x="131" y="0"/>
                  </a:moveTo>
                  <a:cubicBezTo>
                    <a:pt x="48" y="0"/>
                    <a:pt x="1" y="167"/>
                    <a:pt x="89" y="226"/>
                  </a:cubicBezTo>
                  <a:lnTo>
                    <a:pt x="120" y="226"/>
                  </a:lnTo>
                  <a:cubicBezTo>
                    <a:pt x="9241" y="1809"/>
                    <a:pt x="17887" y="3392"/>
                    <a:pt x="26342" y="7256"/>
                  </a:cubicBezTo>
                  <a:lnTo>
                    <a:pt x="26374" y="7256"/>
                  </a:lnTo>
                  <a:cubicBezTo>
                    <a:pt x="26391" y="7263"/>
                    <a:pt x="26408" y="7266"/>
                    <a:pt x="26425" y="7266"/>
                  </a:cubicBezTo>
                  <a:cubicBezTo>
                    <a:pt x="26563" y="7266"/>
                    <a:pt x="26670" y="7052"/>
                    <a:pt x="26501" y="6939"/>
                  </a:cubicBezTo>
                  <a:cubicBezTo>
                    <a:pt x="22764" y="4881"/>
                    <a:pt x="18679" y="3456"/>
                    <a:pt x="14530" y="2442"/>
                  </a:cubicBezTo>
                  <a:cubicBezTo>
                    <a:pt x="9780" y="1271"/>
                    <a:pt x="4871" y="606"/>
                    <a:pt x="152" y="4"/>
                  </a:cubicBezTo>
                  <a:cubicBezTo>
                    <a:pt x="145" y="1"/>
                    <a:pt x="1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905449" y="5037326"/>
              <a:ext cx="852829" cy="266967"/>
            </a:xfrm>
            <a:custGeom>
              <a:avLst/>
              <a:gdLst/>
              <a:ahLst/>
              <a:cxnLst/>
              <a:rect l="l" t="t" r="r" b="b"/>
              <a:pathLst>
                <a:path w="26508" h="8298" extrusionOk="0">
                  <a:moveTo>
                    <a:pt x="222" y="1"/>
                  </a:moveTo>
                  <a:lnTo>
                    <a:pt x="0" y="96"/>
                  </a:lnTo>
                  <a:cubicBezTo>
                    <a:pt x="64" y="159"/>
                    <a:pt x="95" y="222"/>
                    <a:pt x="127" y="317"/>
                  </a:cubicBezTo>
                  <a:cubicBezTo>
                    <a:pt x="8836" y="2882"/>
                    <a:pt x="17387" y="5891"/>
                    <a:pt x="26127" y="8298"/>
                  </a:cubicBezTo>
                  <a:lnTo>
                    <a:pt x="26507" y="7031"/>
                  </a:lnTo>
                  <a:lnTo>
                    <a:pt x="26444" y="7031"/>
                  </a:lnTo>
                  <a:cubicBezTo>
                    <a:pt x="18020" y="3136"/>
                    <a:pt x="9343" y="1521"/>
                    <a:pt x="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242154" y="3579410"/>
              <a:ext cx="1482509" cy="1369326"/>
            </a:xfrm>
            <a:custGeom>
              <a:avLst/>
              <a:gdLst/>
              <a:ahLst/>
              <a:cxnLst/>
              <a:rect l="l" t="t" r="r" b="b"/>
              <a:pathLst>
                <a:path w="46080" h="42562" extrusionOk="0">
                  <a:moveTo>
                    <a:pt x="44311" y="0"/>
                  </a:moveTo>
                  <a:cubicBezTo>
                    <a:pt x="43500" y="0"/>
                    <a:pt x="41771" y="909"/>
                    <a:pt x="41139" y="1138"/>
                  </a:cubicBezTo>
                  <a:cubicBezTo>
                    <a:pt x="39144" y="1772"/>
                    <a:pt x="37180" y="2469"/>
                    <a:pt x="35185" y="3197"/>
                  </a:cubicBezTo>
                  <a:cubicBezTo>
                    <a:pt x="31005" y="4685"/>
                    <a:pt x="26888" y="6300"/>
                    <a:pt x="22771" y="8042"/>
                  </a:cubicBezTo>
                  <a:cubicBezTo>
                    <a:pt x="15012" y="11368"/>
                    <a:pt x="7411" y="15104"/>
                    <a:pt x="1" y="19126"/>
                  </a:cubicBezTo>
                  <a:cubicBezTo>
                    <a:pt x="8805" y="24162"/>
                    <a:pt x="15234" y="32681"/>
                    <a:pt x="17419" y="42561"/>
                  </a:cubicBezTo>
                  <a:cubicBezTo>
                    <a:pt x="18812" y="33441"/>
                    <a:pt x="19097" y="24383"/>
                    <a:pt x="17767" y="15231"/>
                  </a:cubicBezTo>
                  <a:cubicBezTo>
                    <a:pt x="17767" y="14978"/>
                    <a:pt x="17862" y="14819"/>
                    <a:pt x="18052" y="14756"/>
                  </a:cubicBezTo>
                  <a:cubicBezTo>
                    <a:pt x="27268" y="10892"/>
                    <a:pt x="36674" y="7377"/>
                    <a:pt x="46079" y="4084"/>
                  </a:cubicBezTo>
                  <a:lnTo>
                    <a:pt x="46079" y="3894"/>
                  </a:lnTo>
                  <a:cubicBezTo>
                    <a:pt x="45921" y="3862"/>
                    <a:pt x="45794" y="3735"/>
                    <a:pt x="45794" y="3577"/>
                  </a:cubicBezTo>
                  <a:cubicBezTo>
                    <a:pt x="45858" y="2469"/>
                    <a:pt x="46016" y="410"/>
                    <a:pt x="44528" y="30"/>
                  </a:cubicBezTo>
                  <a:cubicBezTo>
                    <a:pt x="44466" y="10"/>
                    <a:pt x="44393" y="0"/>
                    <a:pt x="443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1328738" y="4914750"/>
              <a:ext cx="355442" cy="84356"/>
            </a:xfrm>
            <a:custGeom>
              <a:avLst/>
              <a:gdLst/>
              <a:ahLst/>
              <a:cxnLst/>
              <a:rect l="l" t="t" r="r" b="b"/>
              <a:pathLst>
                <a:path w="11048" h="2622" extrusionOk="0">
                  <a:moveTo>
                    <a:pt x="100" y="0"/>
                  </a:moveTo>
                  <a:cubicBezTo>
                    <a:pt x="1" y="0"/>
                    <a:pt x="60" y="200"/>
                    <a:pt x="144" y="200"/>
                  </a:cubicBezTo>
                  <a:cubicBezTo>
                    <a:pt x="3786" y="612"/>
                    <a:pt x="7270" y="1404"/>
                    <a:pt x="10722" y="2607"/>
                  </a:cubicBezTo>
                  <a:cubicBezTo>
                    <a:pt x="10748" y="2617"/>
                    <a:pt x="10772" y="2621"/>
                    <a:pt x="10795" y="2621"/>
                  </a:cubicBezTo>
                  <a:cubicBezTo>
                    <a:pt x="10991" y="2621"/>
                    <a:pt x="11048" y="2284"/>
                    <a:pt x="10849" y="2227"/>
                  </a:cubicBezTo>
                  <a:cubicBezTo>
                    <a:pt x="7397" y="960"/>
                    <a:pt x="3786" y="169"/>
                    <a:pt x="144" y="10"/>
                  </a:cubicBezTo>
                  <a:cubicBezTo>
                    <a:pt x="127" y="3"/>
                    <a:pt x="112"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1020593" y="4869226"/>
              <a:ext cx="653102" cy="157935"/>
            </a:xfrm>
            <a:custGeom>
              <a:avLst/>
              <a:gdLst/>
              <a:ahLst/>
              <a:cxnLst/>
              <a:rect l="l" t="t" r="r" b="b"/>
              <a:pathLst>
                <a:path w="20300" h="4909" extrusionOk="0">
                  <a:moveTo>
                    <a:pt x="9627" y="0"/>
                  </a:moveTo>
                  <a:cubicBezTo>
                    <a:pt x="6302" y="222"/>
                    <a:pt x="3072" y="982"/>
                    <a:pt x="0" y="2154"/>
                  </a:cubicBezTo>
                  <a:lnTo>
                    <a:pt x="285" y="2850"/>
                  </a:lnTo>
                  <a:lnTo>
                    <a:pt x="317" y="2850"/>
                  </a:lnTo>
                  <a:cubicBezTo>
                    <a:pt x="1536" y="2775"/>
                    <a:pt x="2752" y="2738"/>
                    <a:pt x="3966" y="2738"/>
                  </a:cubicBezTo>
                  <a:cubicBezTo>
                    <a:pt x="9406" y="2738"/>
                    <a:pt x="14785" y="3485"/>
                    <a:pt x="20015" y="4909"/>
                  </a:cubicBezTo>
                  <a:lnTo>
                    <a:pt x="20300" y="3990"/>
                  </a:lnTo>
                  <a:cubicBezTo>
                    <a:pt x="16848" y="2755"/>
                    <a:pt x="13364" y="1964"/>
                    <a:pt x="9754" y="1520"/>
                  </a:cubicBezTo>
                  <a:cubicBezTo>
                    <a:pt x="9627" y="1520"/>
                    <a:pt x="9596" y="1330"/>
                    <a:pt x="9754" y="1330"/>
                  </a:cubicBezTo>
                  <a:lnTo>
                    <a:pt x="9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1074578" y="5004735"/>
              <a:ext cx="563147" cy="134578"/>
            </a:xfrm>
            <a:custGeom>
              <a:avLst/>
              <a:gdLst/>
              <a:ahLst/>
              <a:cxnLst/>
              <a:rect l="l" t="t" r="r" b="b"/>
              <a:pathLst>
                <a:path w="17504" h="4183" extrusionOk="0">
                  <a:moveTo>
                    <a:pt x="159" y="0"/>
                  </a:moveTo>
                  <a:cubicBezTo>
                    <a:pt x="0" y="0"/>
                    <a:pt x="0" y="222"/>
                    <a:pt x="96" y="254"/>
                  </a:cubicBezTo>
                  <a:cubicBezTo>
                    <a:pt x="3357" y="855"/>
                    <a:pt x="6524" y="1489"/>
                    <a:pt x="9691" y="2217"/>
                  </a:cubicBezTo>
                  <a:cubicBezTo>
                    <a:pt x="12225" y="2787"/>
                    <a:pt x="14727" y="3452"/>
                    <a:pt x="17197" y="4180"/>
                  </a:cubicBezTo>
                  <a:cubicBezTo>
                    <a:pt x="17207" y="4182"/>
                    <a:pt x="17217" y="4183"/>
                    <a:pt x="17227" y="4183"/>
                  </a:cubicBezTo>
                  <a:cubicBezTo>
                    <a:pt x="17427" y="4183"/>
                    <a:pt x="17503" y="3891"/>
                    <a:pt x="17292" y="3800"/>
                  </a:cubicBezTo>
                  <a:cubicBezTo>
                    <a:pt x="11686" y="2059"/>
                    <a:pt x="5923" y="76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878971" y="4939522"/>
              <a:ext cx="505366" cy="169163"/>
            </a:xfrm>
            <a:custGeom>
              <a:avLst/>
              <a:gdLst/>
              <a:ahLst/>
              <a:cxnLst/>
              <a:rect l="l" t="t" r="r" b="b"/>
              <a:pathLst>
                <a:path w="15708" h="5258" extrusionOk="0">
                  <a:moveTo>
                    <a:pt x="4434" y="0"/>
                  </a:moveTo>
                  <a:cubicBezTo>
                    <a:pt x="2914" y="570"/>
                    <a:pt x="1425" y="1299"/>
                    <a:pt x="0" y="2090"/>
                  </a:cubicBezTo>
                  <a:cubicBezTo>
                    <a:pt x="317" y="2407"/>
                    <a:pt x="602" y="2756"/>
                    <a:pt x="855" y="3167"/>
                  </a:cubicBezTo>
                  <a:lnTo>
                    <a:pt x="1045" y="3041"/>
                  </a:lnTo>
                  <a:cubicBezTo>
                    <a:pt x="950" y="3009"/>
                    <a:pt x="982" y="2851"/>
                    <a:pt x="1108" y="2851"/>
                  </a:cubicBezTo>
                  <a:cubicBezTo>
                    <a:pt x="5827" y="3421"/>
                    <a:pt x="10736" y="4117"/>
                    <a:pt x="15486" y="5257"/>
                  </a:cubicBezTo>
                  <a:lnTo>
                    <a:pt x="15708" y="4212"/>
                  </a:lnTo>
                  <a:cubicBezTo>
                    <a:pt x="12541" y="3452"/>
                    <a:pt x="9374" y="2819"/>
                    <a:pt x="6144" y="2217"/>
                  </a:cubicBezTo>
                  <a:cubicBezTo>
                    <a:pt x="6017" y="2154"/>
                    <a:pt x="6049" y="1964"/>
                    <a:pt x="6176" y="1964"/>
                  </a:cubicBezTo>
                  <a:lnTo>
                    <a:pt x="6176" y="855"/>
                  </a:lnTo>
                  <a:cubicBezTo>
                    <a:pt x="5700" y="855"/>
                    <a:pt x="5225" y="887"/>
                    <a:pt x="4750" y="887"/>
                  </a:cubicBezTo>
                  <a:cubicBezTo>
                    <a:pt x="4740" y="894"/>
                    <a:pt x="4730" y="897"/>
                    <a:pt x="4720" y="897"/>
                  </a:cubicBezTo>
                  <a:cubicBezTo>
                    <a:pt x="4644" y="897"/>
                    <a:pt x="4606" y="694"/>
                    <a:pt x="4719" y="665"/>
                  </a:cubicBezTo>
                  <a:lnTo>
                    <a:pt x="4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683332" y="4970536"/>
              <a:ext cx="230291" cy="98416"/>
            </a:xfrm>
            <a:custGeom>
              <a:avLst/>
              <a:gdLst/>
              <a:ahLst/>
              <a:cxnLst/>
              <a:rect l="l" t="t" r="r" b="b"/>
              <a:pathLst>
                <a:path w="7158" h="3059" extrusionOk="0">
                  <a:moveTo>
                    <a:pt x="7129" y="2800"/>
                  </a:moveTo>
                  <a:cubicBezTo>
                    <a:pt x="7116" y="2800"/>
                    <a:pt x="7101" y="2811"/>
                    <a:pt x="7063" y="2868"/>
                  </a:cubicBezTo>
                  <a:cubicBezTo>
                    <a:pt x="7058" y="2876"/>
                    <a:pt x="7052" y="2883"/>
                    <a:pt x="7045" y="2890"/>
                  </a:cubicBezTo>
                  <a:lnTo>
                    <a:pt x="7045" y="2890"/>
                  </a:lnTo>
                  <a:cubicBezTo>
                    <a:pt x="7083" y="2882"/>
                    <a:pt x="7120" y="2875"/>
                    <a:pt x="7158" y="2868"/>
                  </a:cubicBezTo>
                  <a:lnTo>
                    <a:pt x="7158" y="2805"/>
                  </a:lnTo>
                  <a:cubicBezTo>
                    <a:pt x="7145" y="2805"/>
                    <a:pt x="7138" y="2800"/>
                    <a:pt x="7129" y="2800"/>
                  </a:cubicBezTo>
                  <a:close/>
                  <a:moveTo>
                    <a:pt x="7045" y="2890"/>
                  </a:moveTo>
                  <a:cubicBezTo>
                    <a:pt x="6954" y="2907"/>
                    <a:pt x="6862" y="2926"/>
                    <a:pt x="6770" y="2945"/>
                  </a:cubicBezTo>
                  <a:lnTo>
                    <a:pt x="6770" y="2945"/>
                  </a:lnTo>
                  <a:cubicBezTo>
                    <a:pt x="6798" y="2955"/>
                    <a:pt x="6826" y="2960"/>
                    <a:pt x="6855" y="2960"/>
                  </a:cubicBezTo>
                  <a:cubicBezTo>
                    <a:pt x="6930" y="2960"/>
                    <a:pt x="7004" y="2930"/>
                    <a:pt x="7045" y="2890"/>
                  </a:cubicBezTo>
                  <a:close/>
                  <a:moveTo>
                    <a:pt x="1674" y="0"/>
                  </a:moveTo>
                  <a:cubicBezTo>
                    <a:pt x="1117" y="0"/>
                    <a:pt x="552" y="80"/>
                    <a:pt x="1" y="240"/>
                  </a:cubicBezTo>
                  <a:cubicBezTo>
                    <a:pt x="191" y="493"/>
                    <a:pt x="349" y="683"/>
                    <a:pt x="539" y="873"/>
                  </a:cubicBezTo>
                  <a:cubicBezTo>
                    <a:pt x="634" y="870"/>
                    <a:pt x="730" y="868"/>
                    <a:pt x="827" y="868"/>
                  </a:cubicBezTo>
                  <a:cubicBezTo>
                    <a:pt x="2707" y="868"/>
                    <a:pt x="4968" y="1462"/>
                    <a:pt x="6113" y="3058"/>
                  </a:cubicBezTo>
                  <a:cubicBezTo>
                    <a:pt x="6314" y="3038"/>
                    <a:pt x="6542" y="2992"/>
                    <a:pt x="6770" y="2945"/>
                  </a:cubicBezTo>
                  <a:lnTo>
                    <a:pt x="6770" y="2945"/>
                  </a:lnTo>
                  <a:cubicBezTo>
                    <a:pt x="6722" y="2928"/>
                    <a:pt x="6680" y="2894"/>
                    <a:pt x="6651" y="2837"/>
                  </a:cubicBezTo>
                  <a:cubicBezTo>
                    <a:pt x="6049" y="1887"/>
                    <a:pt x="5289" y="1158"/>
                    <a:pt x="4371" y="683"/>
                  </a:cubicBezTo>
                  <a:cubicBezTo>
                    <a:pt x="4344" y="689"/>
                    <a:pt x="4318" y="691"/>
                    <a:pt x="4295" y="691"/>
                  </a:cubicBezTo>
                  <a:cubicBezTo>
                    <a:pt x="4181" y="691"/>
                    <a:pt x="4107" y="630"/>
                    <a:pt x="4054" y="525"/>
                  </a:cubicBezTo>
                  <a:cubicBezTo>
                    <a:pt x="4023" y="493"/>
                    <a:pt x="4023" y="493"/>
                    <a:pt x="3991" y="493"/>
                  </a:cubicBezTo>
                  <a:cubicBezTo>
                    <a:pt x="3959" y="651"/>
                    <a:pt x="3959" y="778"/>
                    <a:pt x="3896" y="936"/>
                  </a:cubicBezTo>
                  <a:cubicBezTo>
                    <a:pt x="3873" y="1018"/>
                    <a:pt x="3811" y="1052"/>
                    <a:pt x="3744" y="1052"/>
                  </a:cubicBezTo>
                  <a:cubicBezTo>
                    <a:pt x="3628" y="1052"/>
                    <a:pt x="3496" y="950"/>
                    <a:pt x="3516" y="810"/>
                  </a:cubicBezTo>
                  <a:cubicBezTo>
                    <a:pt x="3548" y="651"/>
                    <a:pt x="3548" y="493"/>
                    <a:pt x="3579" y="335"/>
                  </a:cubicBezTo>
                  <a:cubicBezTo>
                    <a:pt x="2979" y="112"/>
                    <a:pt x="2332" y="0"/>
                    <a:pt x="1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709809" y="5008789"/>
              <a:ext cx="149827" cy="61224"/>
            </a:xfrm>
            <a:custGeom>
              <a:avLst/>
              <a:gdLst/>
              <a:ahLst/>
              <a:cxnLst/>
              <a:rect l="l" t="t" r="r" b="b"/>
              <a:pathLst>
                <a:path w="4657" h="1903" extrusionOk="0">
                  <a:moveTo>
                    <a:pt x="1" y="1"/>
                  </a:moveTo>
                  <a:cubicBezTo>
                    <a:pt x="1270" y="1239"/>
                    <a:pt x="2811" y="1902"/>
                    <a:pt x="4536" y="1902"/>
                  </a:cubicBezTo>
                  <a:cubicBezTo>
                    <a:pt x="4576" y="1902"/>
                    <a:pt x="4616" y="1902"/>
                    <a:pt x="4656" y="1901"/>
                  </a:cubicBezTo>
                  <a:cubicBezTo>
                    <a:pt x="3453" y="603"/>
                    <a:pt x="1711" y="41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523371" y="4742886"/>
              <a:ext cx="259857" cy="220092"/>
            </a:xfrm>
            <a:custGeom>
              <a:avLst/>
              <a:gdLst/>
              <a:ahLst/>
              <a:cxnLst/>
              <a:rect l="l" t="t" r="r" b="b"/>
              <a:pathLst>
                <a:path w="8077" h="6841" extrusionOk="0">
                  <a:moveTo>
                    <a:pt x="7253" y="5542"/>
                  </a:moveTo>
                  <a:cubicBezTo>
                    <a:pt x="7262" y="5556"/>
                    <a:pt x="7272" y="5570"/>
                    <a:pt x="7282" y="5584"/>
                  </a:cubicBezTo>
                  <a:lnTo>
                    <a:pt x="7282" y="5584"/>
                  </a:lnTo>
                  <a:cubicBezTo>
                    <a:pt x="7274" y="5570"/>
                    <a:pt x="7264" y="5556"/>
                    <a:pt x="7253" y="5542"/>
                  </a:cubicBezTo>
                  <a:close/>
                  <a:moveTo>
                    <a:pt x="951" y="0"/>
                  </a:moveTo>
                  <a:lnTo>
                    <a:pt x="697" y="950"/>
                  </a:lnTo>
                  <a:cubicBezTo>
                    <a:pt x="879" y="1080"/>
                    <a:pt x="784" y="1339"/>
                    <a:pt x="603" y="1339"/>
                  </a:cubicBezTo>
                  <a:cubicBezTo>
                    <a:pt x="564" y="1339"/>
                    <a:pt x="521" y="1327"/>
                    <a:pt x="476" y="1299"/>
                  </a:cubicBezTo>
                  <a:lnTo>
                    <a:pt x="1" y="2027"/>
                  </a:lnTo>
                  <a:cubicBezTo>
                    <a:pt x="1711" y="3167"/>
                    <a:pt x="3389" y="4402"/>
                    <a:pt x="4973" y="5669"/>
                  </a:cubicBezTo>
                  <a:cubicBezTo>
                    <a:pt x="5131" y="5764"/>
                    <a:pt x="4973" y="6049"/>
                    <a:pt x="4814" y="6049"/>
                  </a:cubicBezTo>
                  <a:lnTo>
                    <a:pt x="5194" y="6841"/>
                  </a:lnTo>
                  <a:cubicBezTo>
                    <a:pt x="5759" y="6652"/>
                    <a:pt x="6336" y="6565"/>
                    <a:pt x="6910" y="6565"/>
                  </a:cubicBezTo>
                  <a:cubicBezTo>
                    <a:pt x="7301" y="6565"/>
                    <a:pt x="7691" y="6605"/>
                    <a:pt x="8076" y="6682"/>
                  </a:cubicBezTo>
                  <a:cubicBezTo>
                    <a:pt x="7831" y="6315"/>
                    <a:pt x="7557" y="5978"/>
                    <a:pt x="7282" y="5584"/>
                  </a:cubicBezTo>
                  <a:lnTo>
                    <a:pt x="7282" y="5584"/>
                  </a:lnTo>
                  <a:cubicBezTo>
                    <a:pt x="7373" y="5751"/>
                    <a:pt x="7204" y="5949"/>
                    <a:pt x="7027" y="5949"/>
                  </a:cubicBezTo>
                  <a:cubicBezTo>
                    <a:pt x="6974" y="5949"/>
                    <a:pt x="6920" y="5932"/>
                    <a:pt x="6873" y="5891"/>
                  </a:cubicBezTo>
                  <a:cubicBezTo>
                    <a:pt x="5036" y="3706"/>
                    <a:pt x="3072" y="1774"/>
                    <a:pt x="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41785" y="4452403"/>
              <a:ext cx="719570" cy="482845"/>
            </a:xfrm>
            <a:custGeom>
              <a:avLst/>
              <a:gdLst/>
              <a:ahLst/>
              <a:cxnLst/>
              <a:rect l="l" t="t" r="r" b="b"/>
              <a:pathLst>
                <a:path w="22366" h="15008" extrusionOk="0">
                  <a:moveTo>
                    <a:pt x="156" y="1"/>
                  </a:moveTo>
                  <a:cubicBezTo>
                    <a:pt x="46" y="1"/>
                    <a:pt x="1" y="196"/>
                    <a:pt x="148" y="225"/>
                  </a:cubicBezTo>
                  <a:cubicBezTo>
                    <a:pt x="6007" y="2220"/>
                    <a:pt x="11328" y="5166"/>
                    <a:pt x="15983" y="9029"/>
                  </a:cubicBezTo>
                  <a:cubicBezTo>
                    <a:pt x="18073" y="10803"/>
                    <a:pt x="20037" y="12735"/>
                    <a:pt x="21873" y="14920"/>
                  </a:cubicBezTo>
                  <a:cubicBezTo>
                    <a:pt x="21920" y="14982"/>
                    <a:pt x="21976" y="15008"/>
                    <a:pt x="22032" y="15008"/>
                  </a:cubicBezTo>
                  <a:cubicBezTo>
                    <a:pt x="22202" y="15008"/>
                    <a:pt x="22365" y="14762"/>
                    <a:pt x="22222" y="14571"/>
                  </a:cubicBezTo>
                  <a:cubicBezTo>
                    <a:pt x="16553" y="7636"/>
                    <a:pt x="8857" y="2347"/>
                    <a:pt x="180" y="4"/>
                  </a:cubicBezTo>
                  <a:cubicBezTo>
                    <a:pt x="172" y="2"/>
                    <a:pt x="164"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130754" y="4401571"/>
              <a:ext cx="887478" cy="571609"/>
            </a:xfrm>
            <a:custGeom>
              <a:avLst/>
              <a:gdLst/>
              <a:ahLst/>
              <a:cxnLst/>
              <a:rect l="l" t="t" r="r" b="b"/>
              <a:pathLst>
                <a:path w="27585" h="17767" extrusionOk="0">
                  <a:moveTo>
                    <a:pt x="3675" y="0"/>
                  </a:moveTo>
                  <a:cubicBezTo>
                    <a:pt x="3611" y="2977"/>
                    <a:pt x="2249" y="5954"/>
                    <a:pt x="1" y="7917"/>
                  </a:cubicBezTo>
                  <a:cubicBezTo>
                    <a:pt x="3896" y="9343"/>
                    <a:pt x="7697" y="11211"/>
                    <a:pt x="11560" y="12699"/>
                  </a:cubicBezTo>
                  <a:cubicBezTo>
                    <a:pt x="13492" y="13459"/>
                    <a:pt x="15487" y="14188"/>
                    <a:pt x="17419" y="14885"/>
                  </a:cubicBezTo>
                  <a:cubicBezTo>
                    <a:pt x="12795" y="11813"/>
                    <a:pt x="7950" y="9311"/>
                    <a:pt x="2566" y="7632"/>
                  </a:cubicBezTo>
                  <a:cubicBezTo>
                    <a:pt x="2418" y="7603"/>
                    <a:pt x="2491" y="7408"/>
                    <a:pt x="2631" y="7408"/>
                  </a:cubicBezTo>
                  <a:cubicBezTo>
                    <a:pt x="2640" y="7408"/>
                    <a:pt x="2651" y="7409"/>
                    <a:pt x="2661" y="7411"/>
                  </a:cubicBezTo>
                  <a:cubicBezTo>
                    <a:pt x="8583" y="9121"/>
                    <a:pt x="14379" y="11781"/>
                    <a:pt x="19287" y="15613"/>
                  </a:cubicBezTo>
                  <a:cubicBezTo>
                    <a:pt x="21188" y="16278"/>
                    <a:pt x="23056" y="16975"/>
                    <a:pt x="24893" y="17735"/>
                  </a:cubicBezTo>
                  <a:lnTo>
                    <a:pt x="24956" y="17766"/>
                  </a:lnTo>
                  <a:cubicBezTo>
                    <a:pt x="24988" y="17735"/>
                    <a:pt x="24988" y="17703"/>
                    <a:pt x="25020" y="17703"/>
                  </a:cubicBezTo>
                  <a:cubicBezTo>
                    <a:pt x="25210" y="17576"/>
                    <a:pt x="25368" y="17545"/>
                    <a:pt x="25590" y="17450"/>
                  </a:cubicBezTo>
                  <a:lnTo>
                    <a:pt x="25178" y="16658"/>
                  </a:lnTo>
                  <a:cubicBezTo>
                    <a:pt x="25146" y="16658"/>
                    <a:pt x="25083" y="16658"/>
                    <a:pt x="25051" y="16626"/>
                  </a:cubicBezTo>
                  <a:cubicBezTo>
                    <a:pt x="18559" y="11781"/>
                    <a:pt x="11845" y="7791"/>
                    <a:pt x="4340" y="4782"/>
                  </a:cubicBezTo>
                  <a:cubicBezTo>
                    <a:pt x="4251" y="4753"/>
                    <a:pt x="4273" y="4557"/>
                    <a:pt x="4405" y="4557"/>
                  </a:cubicBezTo>
                  <a:cubicBezTo>
                    <a:pt x="4414" y="4557"/>
                    <a:pt x="4424" y="4558"/>
                    <a:pt x="4435" y="4560"/>
                  </a:cubicBezTo>
                  <a:cubicBezTo>
                    <a:pt x="9977" y="6619"/>
                    <a:pt x="15424" y="9311"/>
                    <a:pt x="20396" y="12636"/>
                  </a:cubicBezTo>
                  <a:lnTo>
                    <a:pt x="20871" y="11908"/>
                  </a:lnTo>
                  <a:cubicBezTo>
                    <a:pt x="17324" y="9469"/>
                    <a:pt x="13650" y="7284"/>
                    <a:pt x="9818" y="5352"/>
                  </a:cubicBezTo>
                  <a:cubicBezTo>
                    <a:pt x="9712" y="5272"/>
                    <a:pt x="9785" y="5148"/>
                    <a:pt x="9886" y="5148"/>
                  </a:cubicBezTo>
                  <a:cubicBezTo>
                    <a:pt x="9905" y="5148"/>
                    <a:pt x="9925" y="5152"/>
                    <a:pt x="9945" y="5162"/>
                  </a:cubicBezTo>
                  <a:cubicBezTo>
                    <a:pt x="13809" y="6904"/>
                    <a:pt x="17577" y="9026"/>
                    <a:pt x="21061" y="11528"/>
                  </a:cubicBezTo>
                  <a:lnTo>
                    <a:pt x="21346" y="10578"/>
                  </a:lnTo>
                  <a:cubicBezTo>
                    <a:pt x="16691" y="6682"/>
                    <a:pt x="11402" y="3800"/>
                    <a:pt x="5511" y="1774"/>
                  </a:cubicBezTo>
                  <a:cubicBezTo>
                    <a:pt x="5365" y="1715"/>
                    <a:pt x="5381" y="1548"/>
                    <a:pt x="5509" y="1548"/>
                  </a:cubicBezTo>
                  <a:cubicBezTo>
                    <a:pt x="5520" y="1548"/>
                    <a:pt x="5531" y="1550"/>
                    <a:pt x="5543" y="1552"/>
                  </a:cubicBezTo>
                  <a:cubicBezTo>
                    <a:pt x="14220" y="3959"/>
                    <a:pt x="21916" y="9216"/>
                    <a:pt x="27585" y="16151"/>
                  </a:cubicBezTo>
                  <a:cubicBezTo>
                    <a:pt x="24703" y="12193"/>
                    <a:pt x="22011" y="8202"/>
                    <a:pt x="17894" y="5416"/>
                  </a:cubicBezTo>
                  <a:cubicBezTo>
                    <a:pt x="13650" y="2502"/>
                    <a:pt x="8678" y="1014"/>
                    <a:pt x="36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3468" y="4546635"/>
              <a:ext cx="684985" cy="389866"/>
            </a:xfrm>
            <a:custGeom>
              <a:avLst/>
              <a:gdLst/>
              <a:ahLst/>
              <a:cxnLst/>
              <a:rect l="l" t="t" r="r" b="b"/>
              <a:pathLst>
                <a:path w="21291" h="12118" extrusionOk="0">
                  <a:moveTo>
                    <a:pt x="168" y="1"/>
                  </a:moveTo>
                  <a:cubicBezTo>
                    <a:pt x="51" y="1"/>
                    <a:pt x="0" y="214"/>
                    <a:pt x="136" y="242"/>
                  </a:cubicBezTo>
                  <a:cubicBezTo>
                    <a:pt x="7673" y="3282"/>
                    <a:pt x="14355" y="7272"/>
                    <a:pt x="20848" y="12086"/>
                  </a:cubicBezTo>
                  <a:cubicBezTo>
                    <a:pt x="20879" y="12117"/>
                    <a:pt x="20911" y="12117"/>
                    <a:pt x="20974" y="12117"/>
                  </a:cubicBezTo>
                  <a:cubicBezTo>
                    <a:pt x="21133" y="12117"/>
                    <a:pt x="21291" y="11832"/>
                    <a:pt x="21133" y="11706"/>
                  </a:cubicBezTo>
                  <a:cubicBezTo>
                    <a:pt x="19549" y="10471"/>
                    <a:pt x="17902" y="9235"/>
                    <a:pt x="16161" y="8095"/>
                  </a:cubicBezTo>
                  <a:cubicBezTo>
                    <a:pt x="11220" y="4770"/>
                    <a:pt x="5805" y="2078"/>
                    <a:pt x="231" y="20"/>
                  </a:cubicBezTo>
                  <a:cubicBezTo>
                    <a:pt x="209" y="6"/>
                    <a:pt x="187"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41464" y="4275230"/>
              <a:ext cx="741769" cy="653102"/>
            </a:xfrm>
            <a:custGeom>
              <a:avLst/>
              <a:gdLst/>
              <a:ahLst/>
              <a:cxnLst/>
              <a:rect l="l" t="t" r="r" b="b"/>
              <a:pathLst>
                <a:path w="23056" h="20300" extrusionOk="0">
                  <a:moveTo>
                    <a:pt x="8646" y="0"/>
                  </a:moveTo>
                  <a:cubicBezTo>
                    <a:pt x="8614" y="127"/>
                    <a:pt x="8582" y="190"/>
                    <a:pt x="8456" y="254"/>
                  </a:cubicBezTo>
                  <a:cubicBezTo>
                    <a:pt x="5637" y="1362"/>
                    <a:pt x="2819" y="2344"/>
                    <a:pt x="0" y="3357"/>
                  </a:cubicBezTo>
                  <a:cubicBezTo>
                    <a:pt x="4845" y="4434"/>
                    <a:pt x="9659" y="6081"/>
                    <a:pt x="13649" y="9089"/>
                  </a:cubicBezTo>
                  <a:cubicBezTo>
                    <a:pt x="17576" y="12003"/>
                    <a:pt x="20585" y="16120"/>
                    <a:pt x="23055" y="20300"/>
                  </a:cubicBezTo>
                  <a:cubicBezTo>
                    <a:pt x="20648" y="12066"/>
                    <a:pt x="15613" y="4877"/>
                    <a:pt x="8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181413" y="4565456"/>
              <a:ext cx="370466" cy="219513"/>
            </a:xfrm>
            <a:custGeom>
              <a:avLst/>
              <a:gdLst/>
              <a:ahLst/>
              <a:cxnLst/>
              <a:rect l="l" t="t" r="r" b="b"/>
              <a:pathLst>
                <a:path w="11515" h="6823" extrusionOk="0">
                  <a:moveTo>
                    <a:pt x="208" y="1"/>
                  </a:moveTo>
                  <a:cubicBezTo>
                    <a:pt x="95" y="1"/>
                    <a:pt x="0" y="137"/>
                    <a:pt x="115" y="195"/>
                  </a:cubicBezTo>
                  <a:cubicBezTo>
                    <a:pt x="3979" y="2158"/>
                    <a:pt x="7621" y="4312"/>
                    <a:pt x="11168" y="6782"/>
                  </a:cubicBezTo>
                  <a:cubicBezTo>
                    <a:pt x="11202" y="6810"/>
                    <a:pt x="11236" y="6822"/>
                    <a:pt x="11267" y="6822"/>
                  </a:cubicBezTo>
                  <a:cubicBezTo>
                    <a:pt x="11414" y="6822"/>
                    <a:pt x="11514" y="6564"/>
                    <a:pt x="11358" y="6434"/>
                  </a:cubicBezTo>
                  <a:cubicBezTo>
                    <a:pt x="7874" y="3932"/>
                    <a:pt x="4106" y="1778"/>
                    <a:pt x="242" y="5"/>
                  </a:cubicBezTo>
                  <a:cubicBezTo>
                    <a:pt x="231" y="2"/>
                    <a:pt x="219"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5626850" y="2893788"/>
              <a:ext cx="1467227" cy="2428992"/>
            </a:xfrm>
            <a:custGeom>
              <a:avLst/>
              <a:gdLst/>
              <a:ahLst/>
              <a:cxnLst/>
              <a:rect l="l" t="t" r="r" b="b"/>
              <a:pathLst>
                <a:path w="45605" h="75499" extrusionOk="0">
                  <a:moveTo>
                    <a:pt x="26508" y="440"/>
                  </a:moveTo>
                  <a:cubicBezTo>
                    <a:pt x="27775" y="535"/>
                    <a:pt x="28915" y="1073"/>
                    <a:pt x="29675" y="2118"/>
                  </a:cubicBezTo>
                  <a:cubicBezTo>
                    <a:pt x="29544" y="2134"/>
                    <a:pt x="29415" y="2141"/>
                    <a:pt x="29288" y="2141"/>
                  </a:cubicBezTo>
                  <a:cubicBezTo>
                    <a:pt x="28114" y="2141"/>
                    <a:pt x="27079" y="1497"/>
                    <a:pt x="26508" y="440"/>
                  </a:cubicBezTo>
                  <a:close/>
                  <a:moveTo>
                    <a:pt x="22708" y="6995"/>
                  </a:moveTo>
                  <a:cubicBezTo>
                    <a:pt x="22708" y="7027"/>
                    <a:pt x="22708" y="7090"/>
                    <a:pt x="22739" y="7122"/>
                  </a:cubicBezTo>
                  <a:cubicBezTo>
                    <a:pt x="23493" y="8182"/>
                    <a:pt x="24739" y="8752"/>
                    <a:pt x="26018" y="8752"/>
                  </a:cubicBezTo>
                  <a:cubicBezTo>
                    <a:pt x="26458" y="8752"/>
                    <a:pt x="26902" y="8685"/>
                    <a:pt x="27331" y="8547"/>
                  </a:cubicBezTo>
                  <a:cubicBezTo>
                    <a:pt x="27490" y="9149"/>
                    <a:pt x="27648" y="9687"/>
                    <a:pt x="27870" y="10257"/>
                  </a:cubicBezTo>
                  <a:lnTo>
                    <a:pt x="27711" y="10257"/>
                  </a:lnTo>
                  <a:cubicBezTo>
                    <a:pt x="27354" y="10303"/>
                    <a:pt x="26998" y="10326"/>
                    <a:pt x="26644" y="10326"/>
                  </a:cubicBezTo>
                  <a:cubicBezTo>
                    <a:pt x="25528" y="10326"/>
                    <a:pt x="24439" y="10089"/>
                    <a:pt x="23404" y="9560"/>
                  </a:cubicBezTo>
                  <a:cubicBezTo>
                    <a:pt x="22391" y="9054"/>
                    <a:pt x="21631" y="8262"/>
                    <a:pt x="20744" y="7597"/>
                  </a:cubicBezTo>
                  <a:cubicBezTo>
                    <a:pt x="20807" y="7502"/>
                    <a:pt x="20839" y="7438"/>
                    <a:pt x="20839" y="7407"/>
                  </a:cubicBezTo>
                  <a:cubicBezTo>
                    <a:pt x="20902" y="7410"/>
                    <a:pt x="20965" y="7411"/>
                    <a:pt x="21028" y="7411"/>
                  </a:cubicBezTo>
                  <a:cubicBezTo>
                    <a:pt x="21603" y="7411"/>
                    <a:pt x="22194" y="7280"/>
                    <a:pt x="22708" y="6995"/>
                  </a:cubicBezTo>
                  <a:close/>
                  <a:moveTo>
                    <a:pt x="20522" y="7818"/>
                  </a:moveTo>
                  <a:cubicBezTo>
                    <a:pt x="21499" y="10043"/>
                    <a:pt x="24312" y="10966"/>
                    <a:pt x="26691" y="10966"/>
                  </a:cubicBezTo>
                  <a:cubicBezTo>
                    <a:pt x="27089" y="10966"/>
                    <a:pt x="27475" y="10940"/>
                    <a:pt x="27838" y="10890"/>
                  </a:cubicBezTo>
                  <a:lnTo>
                    <a:pt x="27838" y="10890"/>
                  </a:lnTo>
                  <a:cubicBezTo>
                    <a:pt x="27838" y="10922"/>
                    <a:pt x="27806" y="10954"/>
                    <a:pt x="27806" y="10985"/>
                  </a:cubicBezTo>
                  <a:cubicBezTo>
                    <a:pt x="26666" y="14912"/>
                    <a:pt x="25463" y="18808"/>
                    <a:pt x="24323" y="22671"/>
                  </a:cubicBezTo>
                  <a:cubicBezTo>
                    <a:pt x="24069" y="22703"/>
                    <a:pt x="23974" y="23020"/>
                    <a:pt x="24164" y="23178"/>
                  </a:cubicBezTo>
                  <a:cubicBezTo>
                    <a:pt x="23974" y="23875"/>
                    <a:pt x="23816" y="24508"/>
                    <a:pt x="23594" y="25173"/>
                  </a:cubicBezTo>
                  <a:lnTo>
                    <a:pt x="23594" y="25300"/>
                  </a:lnTo>
                  <a:cubicBezTo>
                    <a:pt x="23497" y="25301"/>
                    <a:pt x="23401" y="25301"/>
                    <a:pt x="23304" y="25301"/>
                  </a:cubicBezTo>
                  <a:cubicBezTo>
                    <a:pt x="20489" y="25301"/>
                    <a:pt x="17707" y="24855"/>
                    <a:pt x="15044" y="23906"/>
                  </a:cubicBezTo>
                  <a:cubicBezTo>
                    <a:pt x="12257" y="22924"/>
                    <a:pt x="10072" y="21214"/>
                    <a:pt x="7538" y="19726"/>
                  </a:cubicBezTo>
                  <a:cubicBezTo>
                    <a:pt x="9818" y="17857"/>
                    <a:pt x="11972" y="15799"/>
                    <a:pt x="14157" y="13772"/>
                  </a:cubicBezTo>
                  <a:cubicBezTo>
                    <a:pt x="16279" y="11840"/>
                    <a:pt x="18527" y="9940"/>
                    <a:pt x="20522" y="7818"/>
                  </a:cubicBezTo>
                  <a:close/>
                  <a:moveTo>
                    <a:pt x="10737" y="25616"/>
                  </a:moveTo>
                  <a:cubicBezTo>
                    <a:pt x="11718" y="26060"/>
                    <a:pt x="12764" y="26440"/>
                    <a:pt x="13777" y="26788"/>
                  </a:cubicBezTo>
                  <a:cubicBezTo>
                    <a:pt x="14189" y="26946"/>
                    <a:pt x="14632" y="27073"/>
                    <a:pt x="15012" y="27263"/>
                  </a:cubicBezTo>
                  <a:cubicBezTo>
                    <a:pt x="14094" y="28625"/>
                    <a:pt x="13429" y="30145"/>
                    <a:pt x="12764" y="31570"/>
                  </a:cubicBezTo>
                  <a:lnTo>
                    <a:pt x="12637" y="31570"/>
                  </a:lnTo>
                  <a:cubicBezTo>
                    <a:pt x="12499" y="31577"/>
                    <a:pt x="12365" y="31581"/>
                    <a:pt x="12233" y="31581"/>
                  </a:cubicBezTo>
                  <a:cubicBezTo>
                    <a:pt x="10672" y="31581"/>
                    <a:pt x="9545" y="31053"/>
                    <a:pt x="8552" y="29797"/>
                  </a:cubicBezTo>
                  <a:lnTo>
                    <a:pt x="8678" y="29670"/>
                  </a:lnTo>
                  <a:cubicBezTo>
                    <a:pt x="9122" y="29100"/>
                    <a:pt x="9407" y="28340"/>
                    <a:pt x="9723" y="27675"/>
                  </a:cubicBezTo>
                  <a:cubicBezTo>
                    <a:pt x="10072" y="27010"/>
                    <a:pt x="10420" y="26313"/>
                    <a:pt x="10737" y="25648"/>
                  </a:cubicBezTo>
                  <a:lnTo>
                    <a:pt x="10737" y="25616"/>
                  </a:lnTo>
                  <a:close/>
                  <a:moveTo>
                    <a:pt x="17514" y="28023"/>
                  </a:moveTo>
                  <a:cubicBezTo>
                    <a:pt x="18337" y="28245"/>
                    <a:pt x="19161" y="28498"/>
                    <a:pt x="20016" y="28625"/>
                  </a:cubicBezTo>
                  <a:cubicBezTo>
                    <a:pt x="19477" y="29638"/>
                    <a:pt x="19097" y="30715"/>
                    <a:pt x="18686" y="31728"/>
                  </a:cubicBezTo>
                  <a:cubicBezTo>
                    <a:pt x="18548" y="31747"/>
                    <a:pt x="18413" y="31756"/>
                    <a:pt x="18282" y="31756"/>
                  </a:cubicBezTo>
                  <a:cubicBezTo>
                    <a:pt x="17509" y="31756"/>
                    <a:pt x="16852" y="31442"/>
                    <a:pt x="16310" y="30873"/>
                  </a:cubicBezTo>
                  <a:cubicBezTo>
                    <a:pt x="16754" y="29923"/>
                    <a:pt x="17166" y="28973"/>
                    <a:pt x="17514" y="28023"/>
                  </a:cubicBezTo>
                  <a:close/>
                  <a:moveTo>
                    <a:pt x="27806" y="13994"/>
                  </a:moveTo>
                  <a:cubicBezTo>
                    <a:pt x="39587" y="20138"/>
                    <a:pt x="44179" y="37334"/>
                    <a:pt x="41266" y="49558"/>
                  </a:cubicBezTo>
                  <a:cubicBezTo>
                    <a:pt x="37465" y="65361"/>
                    <a:pt x="19382" y="71093"/>
                    <a:pt x="4878" y="71220"/>
                  </a:cubicBezTo>
                  <a:cubicBezTo>
                    <a:pt x="4846" y="71188"/>
                    <a:pt x="4846" y="71125"/>
                    <a:pt x="4815" y="71125"/>
                  </a:cubicBezTo>
                  <a:cubicBezTo>
                    <a:pt x="3231" y="70396"/>
                    <a:pt x="2724" y="65963"/>
                    <a:pt x="2503" y="64442"/>
                  </a:cubicBezTo>
                  <a:cubicBezTo>
                    <a:pt x="2344" y="63492"/>
                    <a:pt x="1268" y="58615"/>
                    <a:pt x="2471" y="57824"/>
                  </a:cubicBezTo>
                  <a:lnTo>
                    <a:pt x="2503" y="57824"/>
                  </a:lnTo>
                  <a:cubicBezTo>
                    <a:pt x="3792" y="57981"/>
                    <a:pt x="5102" y="58059"/>
                    <a:pt x="6421" y="58059"/>
                  </a:cubicBezTo>
                  <a:cubicBezTo>
                    <a:pt x="15725" y="58059"/>
                    <a:pt x="25441" y="54165"/>
                    <a:pt x="31100" y="46676"/>
                  </a:cubicBezTo>
                  <a:cubicBezTo>
                    <a:pt x="36990" y="38917"/>
                    <a:pt x="34362" y="26630"/>
                    <a:pt x="25083" y="22956"/>
                  </a:cubicBezTo>
                  <a:cubicBezTo>
                    <a:pt x="26065" y="20011"/>
                    <a:pt x="26983" y="17002"/>
                    <a:pt x="27806" y="13994"/>
                  </a:cubicBezTo>
                  <a:close/>
                  <a:moveTo>
                    <a:pt x="28250" y="12410"/>
                  </a:moveTo>
                  <a:cubicBezTo>
                    <a:pt x="35090" y="15166"/>
                    <a:pt x="39176" y="22006"/>
                    <a:pt x="41551" y="28657"/>
                  </a:cubicBezTo>
                  <a:cubicBezTo>
                    <a:pt x="44053" y="35687"/>
                    <a:pt x="44781" y="43573"/>
                    <a:pt x="42532" y="50825"/>
                  </a:cubicBezTo>
                  <a:cubicBezTo>
                    <a:pt x="40474" y="57507"/>
                    <a:pt x="36072" y="63366"/>
                    <a:pt x="29865" y="66786"/>
                  </a:cubicBezTo>
                  <a:cubicBezTo>
                    <a:pt x="23593" y="70255"/>
                    <a:pt x="16324" y="73140"/>
                    <a:pt x="9059" y="73140"/>
                  </a:cubicBezTo>
                  <a:cubicBezTo>
                    <a:pt x="8034" y="73140"/>
                    <a:pt x="7009" y="73083"/>
                    <a:pt x="5986" y="72961"/>
                  </a:cubicBezTo>
                  <a:cubicBezTo>
                    <a:pt x="5955" y="72961"/>
                    <a:pt x="5955" y="72993"/>
                    <a:pt x="5923" y="72993"/>
                  </a:cubicBezTo>
                  <a:cubicBezTo>
                    <a:pt x="5480" y="72708"/>
                    <a:pt x="5131" y="72455"/>
                    <a:pt x="4815" y="72075"/>
                  </a:cubicBezTo>
                  <a:lnTo>
                    <a:pt x="4815" y="72075"/>
                  </a:lnTo>
                  <a:cubicBezTo>
                    <a:pt x="4958" y="72076"/>
                    <a:pt x="5102" y="72076"/>
                    <a:pt x="5247" y="72076"/>
                  </a:cubicBezTo>
                  <a:cubicBezTo>
                    <a:pt x="20151" y="72076"/>
                    <a:pt x="38514" y="65584"/>
                    <a:pt x="42184" y="49431"/>
                  </a:cubicBezTo>
                  <a:cubicBezTo>
                    <a:pt x="44939" y="37176"/>
                    <a:pt x="40442" y="18871"/>
                    <a:pt x="27965" y="13392"/>
                  </a:cubicBezTo>
                  <a:cubicBezTo>
                    <a:pt x="28028" y="13044"/>
                    <a:pt x="28155" y="12759"/>
                    <a:pt x="28250" y="12410"/>
                  </a:cubicBezTo>
                  <a:close/>
                  <a:moveTo>
                    <a:pt x="36199" y="62764"/>
                  </a:moveTo>
                  <a:lnTo>
                    <a:pt x="36199" y="62764"/>
                  </a:lnTo>
                  <a:cubicBezTo>
                    <a:pt x="34837" y="64759"/>
                    <a:pt x="33982" y="67103"/>
                    <a:pt x="33538" y="69414"/>
                  </a:cubicBezTo>
                  <a:cubicBezTo>
                    <a:pt x="33158" y="71473"/>
                    <a:pt x="33317" y="73183"/>
                    <a:pt x="30720" y="74101"/>
                  </a:cubicBezTo>
                  <a:cubicBezTo>
                    <a:pt x="30094" y="74324"/>
                    <a:pt x="29297" y="74382"/>
                    <a:pt x="28469" y="74382"/>
                  </a:cubicBezTo>
                  <a:cubicBezTo>
                    <a:pt x="27579" y="74382"/>
                    <a:pt x="26653" y="74315"/>
                    <a:pt x="25863" y="74315"/>
                  </a:cubicBezTo>
                  <a:cubicBezTo>
                    <a:pt x="25714" y="74315"/>
                    <a:pt x="25569" y="74317"/>
                    <a:pt x="25431" y="74323"/>
                  </a:cubicBezTo>
                  <a:cubicBezTo>
                    <a:pt x="22233" y="74450"/>
                    <a:pt x="18971" y="74545"/>
                    <a:pt x="15772" y="74608"/>
                  </a:cubicBezTo>
                  <a:cubicBezTo>
                    <a:pt x="14157" y="74640"/>
                    <a:pt x="12574" y="74703"/>
                    <a:pt x="10927" y="74703"/>
                  </a:cubicBezTo>
                  <a:cubicBezTo>
                    <a:pt x="10526" y="74703"/>
                    <a:pt x="9582" y="74809"/>
                    <a:pt x="8633" y="74809"/>
                  </a:cubicBezTo>
                  <a:cubicBezTo>
                    <a:pt x="7256" y="74809"/>
                    <a:pt x="5869" y="74587"/>
                    <a:pt x="6113" y="73500"/>
                  </a:cubicBezTo>
                  <a:cubicBezTo>
                    <a:pt x="6145" y="73468"/>
                    <a:pt x="6176" y="73373"/>
                    <a:pt x="6176" y="73310"/>
                  </a:cubicBezTo>
                  <a:cubicBezTo>
                    <a:pt x="7468" y="73653"/>
                    <a:pt x="8782" y="73800"/>
                    <a:pt x="10098" y="73800"/>
                  </a:cubicBezTo>
                  <a:cubicBezTo>
                    <a:pt x="12913" y="73800"/>
                    <a:pt x="15736" y="73128"/>
                    <a:pt x="18369" y="72265"/>
                  </a:cubicBezTo>
                  <a:cubicBezTo>
                    <a:pt x="22423" y="70966"/>
                    <a:pt x="26508" y="69351"/>
                    <a:pt x="30213" y="67324"/>
                  </a:cubicBezTo>
                  <a:cubicBezTo>
                    <a:pt x="32430" y="66089"/>
                    <a:pt x="34457" y="64569"/>
                    <a:pt x="36199" y="62764"/>
                  </a:cubicBezTo>
                  <a:close/>
                  <a:moveTo>
                    <a:pt x="26141" y="1"/>
                  </a:moveTo>
                  <a:cubicBezTo>
                    <a:pt x="26051" y="1"/>
                    <a:pt x="25961" y="45"/>
                    <a:pt x="25906" y="155"/>
                  </a:cubicBezTo>
                  <a:cubicBezTo>
                    <a:pt x="24798" y="2245"/>
                    <a:pt x="23816" y="4430"/>
                    <a:pt x="22898" y="6647"/>
                  </a:cubicBezTo>
                  <a:cubicBezTo>
                    <a:pt x="22866" y="6678"/>
                    <a:pt x="22898" y="6742"/>
                    <a:pt x="22898" y="6773"/>
                  </a:cubicBezTo>
                  <a:cubicBezTo>
                    <a:pt x="22916" y="6810"/>
                    <a:pt x="22987" y="6847"/>
                    <a:pt x="23062" y="6847"/>
                  </a:cubicBezTo>
                  <a:cubicBezTo>
                    <a:pt x="23117" y="6847"/>
                    <a:pt x="23174" y="6827"/>
                    <a:pt x="23214" y="6773"/>
                  </a:cubicBezTo>
                  <a:cubicBezTo>
                    <a:pt x="24291" y="4873"/>
                    <a:pt x="25304" y="2878"/>
                    <a:pt x="26191" y="915"/>
                  </a:cubicBezTo>
                  <a:cubicBezTo>
                    <a:pt x="26709" y="2066"/>
                    <a:pt x="27908" y="2773"/>
                    <a:pt x="29169" y="2773"/>
                  </a:cubicBezTo>
                  <a:cubicBezTo>
                    <a:pt x="29295" y="2773"/>
                    <a:pt x="29421" y="2766"/>
                    <a:pt x="29548" y="2751"/>
                  </a:cubicBezTo>
                  <a:lnTo>
                    <a:pt x="29548" y="2751"/>
                  </a:lnTo>
                  <a:cubicBezTo>
                    <a:pt x="28503" y="4303"/>
                    <a:pt x="27300" y="6235"/>
                    <a:pt x="27015" y="8072"/>
                  </a:cubicBezTo>
                  <a:cubicBezTo>
                    <a:pt x="26636" y="8187"/>
                    <a:pt x="26262" y="8242"/>
                    <a:pt x="25897" y="8242"/>
                  </a:cubicBezTo>
                  <a:cubicBezTo>
                    <a:pt x="24853" y="8242"/>
                    <a:pt x="23877" y="7792"/>
                    <a:pt x="23056" y="6995"/>
                  </a:cubicBezTo>
                  <a:cubicBezTo>
                    <a:pt x="23024" y="6963"/>
                    <a:pt x="22929" y="6963"/>
                    <a:pt x="22898" y="6963"/>
                  </a:cubicBezTo>
                  <a:lnTo>
                    <a:pt x="22898" y="6805"/>
                  </a:lnTo>
                  <a:cubicBezTo>
                    <a:pt x="22898" y="6727"/>
                    <a:pt x="22812" y="6670"/>
                    <a:pt x="22711" y="6670"/>
                  </a:cubicBezTo>
                  <a:cubicBezTo>
                    <a:pt x="22689" y="6670"/>
                    <a:pt x="22667" y="6673"/>
                    <a:pt x="22644" y="6678"/>
                  </a:cubicBezTo>
                  <a:cubicBezTo>
                    <a:pt x="21853" y="6963"/>
                    <a:pt x="21188" y="7248"/>
                    <a:pt x="20332" y="7248"/>
                  </a:cubicBezTo>
                  <a:cubicBezTo>
                    <a:pt x="20206" y="7248"/>
                    <a:pt x="20174" y="7312"/>
                    <a:pt x="20174" y="7407"/>
                  </a:cubicBezTo>
                  <a:cubicBezTo>
                    <a:pt x="17862" y="9212"/>
                    <a:pt x="15772" y="11397"/>
                    <a:pt x="13587" y="13424"/>
                  </a:cubicBezTo>
                  <a:cubicBezTo>
                    <a:pt x="11623" y="15229"/>
                    <a:pt x="9565" y="17002"/>
                    <a:pt x="7696" y="18966"/>
                  </a:cubicBezTo>
                  <a:cubicBezTo>
                    <a:pt x="7725" y="18853"/>
                    <a:pt x="7626" y="18739"/>
                    <a:pt x="7537" y="18739"/>
                  </a:cubicBezTo>
                  <a:cubicBezTo>
                    <a:pt x="7527" y="18739"/>
                    <a:pt x="7516" y="18741"/>
                    <a:pt x="7506" y="18744"/>
                  </a:cubicBezTo>
                  <a:cubicBezTo>
                    <a:pt x="6398" y="19124"/>
                    <a:pt x="5353" y="19948"/>
                    <a:pt x="4910" y="21056"/>
                  </a:cubicBezTo>
                  <a:cubicBezTo>
                    <a:pt x="4878" y="21119"/>
                    <a:pt x="4878" y="21214"/>
                    <a:pt x="4910" y="21246"/>
                  </a:cubicBezTo>
                  <a:cubicBezTo>
                    <a:pt x="4846" y="21341"/>
                    <a:pt x="4846" y="21468"/>
                    <a:pt x="4910" y="21531"/>
                  </a:cubicBezTo>
                  <a:cubicBezTo>
                    <a:pt x="6335" y="23305"/>
                    <a:pt x="8203" y="24571"/>
                    <a:pt x="10230" y="25553"/>
                  </a:cubicBezTo>
                  <a:cubicBezTo>
                    <a:pt x="9755" y="26186"/>
                    <a:pt x="9343" y="26915"/>
                    <a:pt x="8963" y="27611"/>
                  </a:cubicBezTo>
                  <a:cubicBezTo>
                    <a:pt x="8615" y="28245"/>
                    <a:pt x="8203" y="28878"/>
                    <a:pt x="8013" y="29607"/>
                  </a:cubicBezTo>
                  <a:lnTo>
                    <a:pt x="8013" y="29638"/>
                  </a:lnTo>
                  <a:cubicBezTo>
                    <a:pt x="7918" y="29670"/>
                    <a:pt x="7855" y="29765"/>
                    <a:pt x="7886" y="29892"/>
                  </a:cubicBezTo>
                  <a:cubicBezTo>
                    <a:pt x="8359" y="31389"/>
                    <a:pt x="10075" y="32473"/>
                    <a:pt x="11659" y="32473"/>
                  </a:cubicBezTo>
                  <a:cubicBezTo>
                    <a:pt x="11984" y="32473"/>
                    <a:pt x="12303" y="32427"/>
                    <a:pt x="12605" y="32330"/>
                  </a:cubicBezTo>
                  <a:cubicBezTo>
                    <a:pt x="12732" y="32298"/>
                    <a:pt x="12764" y="32267"/>
                    <a:pt x="12795" y="32172"/>
                  </a:cubicBezTo>
                  <a:cubicBezTo>
                    <a:pt x="12890" y="32172"/>
                    <a:pt x="12954" y="32140"/>
                    <a:pt x="12985" y="32045"/>
                  </a:cubicBezTo>
                  <a:cubicBezTo>
                    <a:pt x="13840" y="30620"/>
                    <a:pt x="14790" y="29195"/>
                    <a:pt x="15424" y="27707"/>
                  </a:cubicBezTo>
                  <a:cubicBezTo>
                    <a:pt x="15455" y="27611"/>
                    <a:pt x="15455" y="27580"/>
                    <a:pt x="15455" y="27548"/>
                  </a:cubicBezTo>
                  <a:cubicBezTo>
                    <a:pt x="15962" y="27707"/>
                    <a:pt x="16532" y="27897"/>
                    <a:pt x="17071" y="28055"/>
                  </a:cubicBezTo>
                  <a:cubicBezTo>
                    <a:pt x="16564" y="28942"/>
                    <a:pt x="16089" y="29892"/>
                    <a:pt x="15677" y="30778"/>
                  </a:cubicBezTo>
                  <a:cubicBezTo>
                    <a:pt x="15614" y="31000"/>
                    <a:pt x="15677" y="31158"/>
                    <a:pt x="15835" y="31222"/>
                  </a:cubicBezTo>
                  <a:cubicBezTo>
                    <a:pt x="16329" y="31975"/>
                    <a:pt x="17184" y="32430"/>
                    <a:pt x="18069" y="32430"/>
                  </a:cubicBezTo>
                  <a:cubicBezTo>
                    <a:pt x="18264" y="32430"/>
                    <a:pt x="18460" y="32408"/>
                    <a:pt x="18654" y="32362"/>
                  </a:cubicBezTo>
                  <a:cubicBezTo>
                    <a:pt x="18686" y="32362"/>
                    <a:pt x="18686" y="32362"/>
                    <a:pt x="18749" y="32330"/>
                  </a:cubicBezTo>
                  <a:cubicBezTo>
                    <a:pt x="18766" y="32339"/>
                    <a:pt x="18785" y="32343"/>
                    <a:pt x="18805" y="32343"/>
                  </a:cubicBezTo>
                  <a:cubicBezTo>
                    <a:pt x="18859" y="32343"/>
                    <a:pt x="18916" y="32313"/>
                    <a:pt x="18939" y="32267"/>
                  </a:cubicBezTo>
                  <a:cubicBezTo>
                    <a:pt x="19477" y="31190"/>
                    <a:pt x="20079" y="30050"/>
                    <a:pt x="20522" y="28878"/>
                  </a:cubicBezTo>
                  <a:cubicBezTo>
                    <a:pt x="20939" y="28929"/>
                    <a:pt x="21355" y="28957"/>
                    <a:pt x="21765" y="28957"/>
                  </a:cubicBezTo>
                  <a:cubicBezTo>
                    <a:pt x="22634" y="28957"/>
                    <a:pt x="23475" y="28831"/>
                    <a:pt x="24228" y="28530"/>
                  </a:cubicBezTo>
                  <a:cubicBezTo>
                    <a:pt x="24291" y="28530"/>
                    <a:pt x="24323" y="28498"/>
                    <a:pt x="24323" y="28498"/>
                  </a:cubicBezTo>
                  <a:cubicBezTo>
                    <a:pt x="24386" y="28498"/>
                    <a:pt x="24449" y="28467"/>
                    <a:pt x="24481" y="28372"/>
                  </a:cubicBezTo>
                  <a:cubicBezTo>
                    <a:pt x="24829" y="27516"/>
                    <a:pt x="24956" y="26598"/>
                    <a:pt x="24861" y="25680"/>
                  </a:cubicBezTo>
                  <a:cubicBezTo>
                    <a:pt x="24845" y="25506"/>
                    <a:pt x="24711" y="25418"/>
                    <a:pt x="24580" y="25418"/>
                  </a:cubicBezTo>
                  <a:cubicBezTo>
                    <a:pt x="24449" y="25418"/>
                    <a:pt x="24323" y="25506"/>
                    <a:pt x="24323" y="25680"/>
                  </a:cubicBezTo>
                  <a:lnTo>
                    <a:pt x="24323" y="25870"/>
                  </a:lnTo>
                  <a:cubicBezTo>
                    <a:pt x="24323" y="26566"/>
                    <a:pt x="24291" y="27231"/>
                    <a:pt x="24196" y="27897"/>
                  </a:cubicBezTo>
                  <a:cubicBezTo>
                    <a:pt x="24186" y="27886"/>
                    <a:pt x="24175" y="27882"/>
                    <a:pt x="24163" y="27882"/>
                  </a:cubicBezTo>
                  <a:cubicBezTo>
                    <a:pt x="24140" y="27882"/>
                    <a:pt x="24112" y="27897"/>
                    <a:pt x="24069" y="27897"/>
                  </a:cubicBezTo>
                  <a:cubicBezTo>
                    <a:pt x="23405" y="28139"/>
                    <a:pt x="22670" y="28240"/>
                    <a:pt x="21896" y="28240"/>
                  </a:cubicBezTo>
                  <a:cubicBezTo>
                    <a:pt x="19239" y="28240"/>
                    <a:pt x="16128" y="27049"/>
                    <a:pt x="13872" y="26313"/>
                  </a:cubicBezTo>
                  <a:cubicBezTo>
                    <a:pt x="10610" y="25236"/>
                    <a:pt x="7760" y="23716"/>
                    <a:pt x="5321" y="21278"/>
                  </a:cubicBezTo>
                  <a:cubicBezTo>
                    <a:pt x="5353" y="21278"/>
                    <a:pt x="5353" y="21246"/>
                    <a:pt x="5353" y="21246"/>
                  </a:cubicBezTo>
                  <a:cubicBezTo>
                    <a:pt x="5955" y="20328"/>
                    <a:pt x="6588" y="19631"/>
                    <a:pt x="7538" y="19061"/>
                  </a:cubicBezTo>
                  <a:lnTo>
                    <a:pt x="7538" y="19061"/>
                  </a:lnTo>
                  <a:cubicBezTo>
                    <a:pt x="7380" y="19219"/>
                    <a:pt x="7190" y="19378"/>
                    <a:pt x="7031" y="19599"/>
                  </a:cubicBezTo>
                  <a:cubicBezTo>
                    <a:pt x="6968" y="19631"/>
                    <a:pt x="6936" y="19663"/>
                    <a:pt x="6936" y="19726"/>
                  </a:cubicBezTo>
                  <a:cubicBezTo>
                    <a:pt x="6905" y="19789"/>
                    <a:pt x="6905" y="19884"/>
                    <a:pt x="6936" y="19948"/>
                  </a:cubicBezTo>
                  <a:cubicBezTo>
                    <a:pt x="10548" y="24477"/>
                    <a:pt x="17709" y="26256"/>
                    <a:pt x="23302" y="26256"/>
                  </a:cubicBezTo>
                  <a:cubicBezTo>
                    <a:pt x="23497" y="26256"/>
                    <a:pt x="23689" y="26254"/>
                    <a:pt x="23879" y="26250"/>
                  </a:cubicBezTo>
                  <a:cubicBezTo>
                    <a:pt x="24164" y="26250"/>
                    <a:pt x="24291" y="26060"/>
                    <a:pt x="24291" y="25838"/>
                  </a:cubicBezTo>
                  <a:cubicBezTo>
                    <a:pt x="24291" y="25711"/>
                    <a:pt x="24228" y="25616"/>
                    <a:pt x="24133" y="25521"/>
                  </a:cubicBezTo>
                  <a:cubicBezTo>
                    <a:pt x="24164" y="25521"/>
                    <a:pt x="24164" y="25490"/>
                    <a:pt x="24164" y="25490"/>
                  </a:cubicBezTo>
                  <a:cubicBezTo>
                    <a:pt x="24386" y="24888"/>
                    <a:pt x="24608" y="24286"/>
                    <a:pt x="24798" y="23716"/>
                  </a:cubicBezTo>
                  <a:cubicBezTo>
                    <a:pt x="28788" y="25933"/>
                    <a:pt x="31987" y="29258"/>
                    <a:pt x="33032" y="33882"/>
                  </a:cubicBezTo>
                  <a:cubicBezTo>
                    <a:pt x="34267" y="39266"/>
                    <a:pt x="32303" y="44491"/>
                    <a:pt x="28503" y="48323"/>
                  </a:cubicBezTo>
                  <a:cubicBezTo>
                    <a:pt x="22711" y="54197"/>
                    <a:pt x="14538" y="57266"/>
                    <a:pt x="6364" y="57266"/>
                  </a:cubicBezTo>
                  <a:cubicBezTo>
                    <a:pt x="5063" y="57266"/>
                    <a:pt x="3762" y="57188"/>
                    <a:pt x="2471" y="57032"/>
                  </a:cubicBezTo>
                  <a:cubicBezTo>
                    <a:pt x="2449" y="57029"/>
                    <a:pt x="2428" y="57028"/>
                    <a:pt x="2408" y="57028"/>
                  </a:cubicBezTo>
                  <a:cubicBezTo>
                    <a:pt x="2201" y="57028"/>
                    <a:pt x="2117" y="57172"/>
                    <a:pt x="2059" y="57317"/>
                  </a:cubicBezTo>
                  <a:cubicBezTo>
                    <a:pt x="1" y="58014"/>
                    <a:pt x="1426" y="63144"/>
                    <a:pt x="1711" y="64727"/>
                  </a:cubicBezTo>
                  <a:cubicBezTo>
                    <a:pt x="1901" y="65868"/>
                    <a:pt x="2186" y="69794"/>
                    <a:pt x="3484" y="71093"/>
                  </a:cubicBezTo>
                  <a:cubicBezTo>
                    <a:pt x="3928" y="72075"/>
                    <a:pt x="4720" y="72930"/>
                    <a:pt x="5638" y="73500"/>
                  </a:cubicBezTo>
                  <a:cubicBezTo>
                    <a:pt x="5321" y="74418"/>
                    <a:pt x="5385" y="74101"/>
                    <a:pt x="5321" y="75147"/>
                  </a:cubicBezTo>
                  <a:cubicBezTo>
                    <a:pt x="5321" y="75337"/>
                    <a:pt x="5511" y="75495"/>
                    <a:pt x="5670" y="75495"/>
                  </a:cubicBezTo>
                  <a:cubicBezTo>
                    <a:pt x="6327" y="75497"/>
                    <a:pt x="6984" y="75499"/>
                    <a:pt x="7642" y="75499"/>
                  </a:cubicBezTo>
                  <a:cubicBezTo>
                    <a:pt x="14875" y="75499"/>
                    <a:pt x="22130" y="75339"/>
                    <a:pt x="29358" y="75020"/>
                  </a:cubicBezTo>
                  <a:cubicBezTo>
                    <a:pt x="31290" y="74925"/>
                    <a:pt x="33190" y="75051"/>
                    <a:pt x="33855" y="72930"/>
                  </a:cubicBezTo>
                  <a:cubicBezTo>
                    <a:pt x="34267" y="71505"/>
                    <a:pt x="34203" y="69953"/>
                    <a:pt x="34584" y="68528"/>
                  </a:cubicBezTo>
                  <a:cubicBezTo>
                    <a:pt x="35059" y="66533"/>
                    <a:pt x="35945" y="64854"/>
                    <a:pt x="36864" y="63049"/>
                  </a:cubicBezTo>
                  <a:cubicBezTo>
                    <a:pt x="37004" y="62769"/>
                    <a:pt x="36772" y="62563"/>
                    <a:pt x="36563" y="62563"/>
                  </a:cubicBezTo>
                  <a:cubicBezTo>
                    <a:pt x="36536" y="62563"/>
                    <a:pt x="36509" y="62567"/>
                    <a:pt x="36484" y="62574"/>
                  </a:cubicBezTo>
                  <a:cubicBezTo>
                    <a:pt x="39651" y="59249"/>
                    <a:pt x="41962" y="55132"/>
                    <a:pt x="43293" y="50666"/>
                  </a:cubicBezTo>
                  <a:cubicBezTo>
                    <a:pt x="45604" y="42813"/>
                    <a:pt x="44623" y="34357"/>
                    <a:pt x="41582" y="26883"/>
                  </a:cubicBezTo>
                  <a:cubicBezTo>
                    <a:pt x="39049" y="20581"/>
                    <a:pt x="34995" y="14247"/>
                    <a:pt x="28408" y="11777"/>
                  </a:cubicBezTo>
                  <a:lnTo>
                    <a:pt x="28503" y="11302"/>
                  </a:lnTo>
                  <a:cubicBezTo>
                    <a:pt x="28598" y="11080"/>
                    <a:pt x="28440" y="10890"/>
                    <a:pt x="28250" y="10827"/>
                  </a:cubicBezTo>
                  <a:cubicBezTo>
                    <a:pt x="28281" y="10827"/>
                    <a:pt x="28313" y="10795"/>
                    <a:pt x="28313" y="10732"/>
                  </a:cubicBezTo>
                  <a:cubicBezTo>
                    <a:pt x="28250" y="9972"/>
                    <a:pt x="28028" y="9212"/>
                    <a:pt x="27806" y="8452"/>
                  </a:cubicBezTo>
                  <a:cubicBezTo>
                    <a:pt x="27775" y="8357"/>
                    <a:pt x="27680" y="8262"/>
                    <a:pt x="27616" y="8262"/>
                  </a:cubicBezTo>
                  <a:cubicBezTo>
                    <a:pt x="27553" y="8198"/>
                    <a:pt x="27490" y="8072"/>
                    <a:pt x="27395" y="8040"/>
                  </a:cubicBezTo>
                  <a:cubicBezTo>
                    <a:pt x="27965" y="7248"/>
                    <a:pt x="28313" y="6298"/>
                    <a:pt x="28756" y="5443"/>
                  </a:cubicBezTo>
                  <a:cubicBezTo>
                    <a:pt x="29263" y="4493"/>
                    <a:pt x="29865" y="3606"/>
                    <a:pt x="30467" y="2688"/>
                  </a:cubicBezTo>
                  <a:cubicBezTo>
                    <a:pt x="30562" y="2498"/>
                    <a:pt x="30467" y="2245"/>
                    <a:pt x="30245" y="2213"/>
                  </a:cubicBezTo>
                  <a:cubicBezTo>
                    <a:pt x="30245" y="2181"/>
                    <a:pt x="30245" y="2181"/>
                    <a:pt x="30213" y="2118"/>
                  </a:cubicBezTo>
                  <a:cubicBezTo>
                    <a:pt x="29393" y="902"/>
                    <a:pt x="28047" y="182"/>
                    <a:pt x="26596" y="182"/>
                  </a:cubicBezTo>
                  <a:cubicBezTo>
                    <a:pt x="26535" y="182"/>
                    <a:pt x="26474" y="184"/>
                    <a:pt x="26413" y="186"/>
                  </a:cubicBezTo>
                  <a:cubicBezTo>
                    <a:pt x="26377" y="78"/>
                    <a:pt x="26259" y="1"/>
                    <a:pt x="26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5781727" y="3293045"/>
              <a:ext cx="1290954" cy="1953868"/>
            </a:xfrm>
            <a:custGeom>
              <a:avLst/>
              <a:gdLst/>
              <a:ahLst/>
              <a:cxnLst/>
              <a:rect l="l" t="t" r="r" b="b"/>
              <a:pathLst>
                <a:path w="40126" h="60731" extrusionOk="0">
                  <a:moveTo>
                    <a:pt x="23436" y="0"/>
                  </a:moveTo>
                  <a:cubicBezTo>
                    <a:pt x="23341" y="349"/>
                    <a:pt x="23214" y="634"/>
                    <a:pt x="23151" y="982"/>
                  </a:cubicBezTo>
                  <a:cubicBezTo>
                    <a:pt x="35628" y="6461"/>
                    <a:pt x="40125" y="24765"/>
                    <a:pt x="37370" y="37021"/>
                  </a:cubicBezTo>
                  <a:cubicBezTo>
                    <a:pt x="33732" y="53174"/>
                    <a:pt x="15400" y="59666"/>
                    <a:pt x="434" y="59666"/>
                  </a:cubicBezTo>
                  <a:cubicBezTo>
                    <a:pt x="290" y="59666"/>
                    <a:pt x="145" y="59666"/>
                    <a:pt x="1" y="59665"/>
                  </a:cubicBezTo>
                  <a:lnTo>
                    <a:pt x="1" y="59665"/>
                  </a:lnTo>
                  <a:cubicBezTo>
                    <a:pt x="349" y="59981"/>
                    <a:pt x="697" y="60298"/>
                    <a:pt x="1109" y="60583"/>
                  </a:cubicBezTo>
                  <a:cubicBezTo>
                    <a:pt x="1109" y="60551"/>
                    <a:pt x="1141" y="60551"/>
                    <a:pt x="1172" y="60551"/>
                  </a:cubicBezTo>
                  <a:cubicBezTo>
                    <a:pt x="2195" y="60673"/>
                    <a:pt x="3219" y="60730"/>
                    <a:pt x="4243" y="60730"/>
                  </a:cubicBezTo>
                  <a:cubicBezTo>
                    <a:pt x="11496" y="60730"/>
                    <a:pt x="18723" y="57845"/>
                    <a:pt x="25051" y="54376"/>
                  </a:cubicBezTo>
                  <a:cubicBezTo>
                    <a:pt x="31258" y="50956"/>
                    <a:pt x="35660" y="45097"/>
                    <a:pt x="37718" y="38415"/>
                  </a:cubicBezTo>
                  <a:cubicBezTo>
                    <a:pt x="39967" y="31163"/>
                    <a:pt x="39239" y="23277"/>
                    <a:pt x="36737" y="16247"/>
                  </a:cubicBezTo>
                  <a:cubicBezTo>
                    <a:pt x="34298" y="9596"/>
                    <a:pt x="30276" y="2756"/>
                    <a:pt x="23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5666582" y="3343973"/>
              <a:ext cx="1381648" cy="1841136"/>
            </a:xfrm>
            <a:custGeom>
              <a:avLst/>
              <a:gdLst/>
              <a:ahLst/>
              <a:cxnLst/>
              <a:rect l="l" t="t" r="r" b="b"/>
              <a:pathLst>
                <a:path w="42945" h="57227" extrusionOk="0">
                  <a:moveTo>
                    <a:pt x="26571" y="1"/>
                  </a:moveTo>
                  <a:cubicBezTo>
                    <a:pt x="25685" y="3009"/>
                    <a:pt x="24830" y="6018"/>
                    <a:pt x="23784" y="8963"/>
                  </a:cubicBezTo>
                  <a:cubicBezTo>
                    <a:pt x="33063" y="12637"/>
                    <a:pt x="35660" y="24924"/>
                    <a:pt x="29802" y="32683"/>
                  </a:cubicBezTo>
                  <a:cubicBezTo>
                    <a:pt x="24171" y="40172"/>
                    <a:pt x="14434" y="44066"/>
                    <a:pt x="5145" y="44066"/>
                  </a:cubicBezTo>
                  <a:cubicBezTo>
                    <a:pt x="3829" y="44066"/>
                    <a:pt x="2521" y="43988"/>
                    <a:pt x="1236" y="43831"/>
                  </a:cubicBezTo>
                  <a:lnTo>
                    <a:pt x="1204" y="43831"/>
                  </a:lnTo>
                  <a:cubicBezTo>
                    <a:pt x="1" y="44622"/>
                    <a:pt x="1078" y="49499"/>
                    <a:pt x="1236" y="50449"/>
                  </a:cubicBezTo>
                  <a:cubicBezTo>
                    <a:pt x="1521" y="51906"/>
                    <a:pt x="1933" y="56403"/>
                    <a:pt x="3516" y="57132"/>
                  </a:cubicBezTo>
                  <a:cubicBezTo>
                    <a:pt x="3580" y="57195"/>
                    <a:pt x="3611" y="57195"/>
                    <a:pt x="3611" y="57227"/>
                  </a:cubicBezTo>
                  <a:cubicBezTo>
                    <a:pt x="18084" y="57100"/>
                    <a:pt x="36230" y="51399"/>
                    <a:pt x="40031" y="35565"/>
                  </a:cubicBezTo>
                  <a:cubicBezTo>
                    <a:pt x="42944" y="23341"/>
                    <a:pt x="38352" y="6145"/>
                    <a:pt x="26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5819143" y="4915071"/>
              <a:ext cx="973347" cy="385491"/>
            </a:xfrm>
            <a:custGeom>
              <a:avLst/>
              <a:gdLst/>
              <a:ahLst/>
              <a:cxnLst/>
              <a:rect l="l" t="t" r="r" b="b"/>
              <a:pathLst>
                <a:path w="30254" h="11982" extrusionOk="0">
                  <a:moveTo>
                    <a:pt x="30253" y="0"/>
                  </a:moveTo>
                  <a:lnTo>
                    <a:pt x="30253" y="0"/>
                  </a:lnTo>
                  <a:cubicBezTo>
                    <a:pt x="28480" y="1774"/>
                    <a:pt x="26485" y="3326"/>
                    <a:pt x="24363" y="4497"/>
                  </a:cubicBezTo>
                  <a:cubicBezTo>
                    <a:pt x="20626" y="6556"/>
                    <a:pt x="16509" y="8203"/>
                    <a:pt x="12519" y="9469"/>
                  </a:cubicBezTo>
                  <a:cubicBezTo>
                    <a:pt x="9862" y="10326"/>
                    <a:pt x="7074" y="10980"/>
                    <a:pt x="4294" y="10980"/>
                  </a:cubicBezTo>
                  <a:cubicBezTo>
                    <a:pt x="2965" y="10980"/>
                    <a:pt x="1637" y="10831"/>
                    <a:pt x="326" y="10483"/>
                  </a:cubicBezTo>
                  <a:cubicBezTo>
                    <a:pt x="326" y="10578"/>
                    <a:pt x="294" y="10641"/>
                    <a:pt x="263" y="10673"/>
                  </a:cubicBezTo>
                  <a:cubicBezTo>
                    <a:pt x="0" y="11760"/>
                    <a:pt x="1391" y="11982"/>
                    <a:pt x="2773" y="11982"/>
                  </a:cubicBezTo>
                  <a:cubicBezTo>
                    <a:pt x="3726" y="11982"/>
                    <a:pt x="4676" y="11876"/>
                    <a:pt x="5076" y="11876"/>
                  </a:cubicBezTo>
                  <a:cubicBezTo>
                    <a:pt x="6692" y="11844"/>
                    <a:pt x="8275" y="11844"/>
                    <a:pt x="9922" y="11781"/>
                  </a:cubicBezTo>
                  <a:cubicBezTo>
                    <a:pt x="13120" y="11749"/>
                    <a:pt x="16351" y="11623"/>
                    <a:pt x="19581" y="11528"/>
                  </a:cubicBezTo>
                  <a:cubicBezTo>
                    <a:pt x="19779" y="11515"/>
                    <a:pt x="19993" y="11510"/>
                    <a:pt x="20218" y="11510"/>
                  </a:cubicBezTo>
                  <a:cubicBezTo>
                    <a:pt x="20923" y="11510"/>
                    <a:pt x="21740" y="11557"/>
                    <a:pt x="22535" y="11557"/>
                  </a:cubicBezTo>
                  <a:cubicBezTo>
                    <a:pt x="23394" y="11557"/>
                    <a:pt x="24228" y="11503"/>
                    <a:pt x="24870" y="11274"/>
                  </a:cubicBezTo>
                  <a:cubicBezTo>
                    <a:pt x="27371" y="10419"/>
                    <a:pt x="27213" y="8709"/>
                    <a:pt x="27593" y="6651"/>
                  </a:cubicBezTo>
                  <a:cubicBezTo>
                    <a:pt x="28005" y="4307"/>
                    <a:pt x="28860" y="1932"/>
                    <a:pt x="30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6480668" y="2907911"/>
              <a:ext cx="101922" cy="55305"/>
            </a:xfrm>
            <a:custGeom>
              <a:avLst/>
              <a:gdLst/>
              <a:ahLst/>
              <a:cxnLst/>
              <a:rect l="l" t="t" r="r" b="b"/>
              <a:pathLst>
                <a:path w="3168" h="1719" extrusionOk="0">
                  <a:moveTo>
                    <a:pt x="1" y="1"/>
                  </a:moveTo>
                  <a:cubicBezTo>
                    <a:pt x="530" y="1031"/>
                    <a:pt x="1573" y="1719"/>
                    <a:pt x="2700" y="1719"/>
                  </a:cubicBezTo>
                  <a:cubicBezTo>
                    <a:pt x="2855" y="1719"/>
                    <a:pt x="3011" y="1706"/>
                    <a:pt x="3167" y="1679"/>
                  </a:cubicBezTo>
                  <a:cubicBezTo>
                    <a:pt x="2376" y="634"/>
                    <a:pt x="1236" y="9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6365524" y="2919107"/>
              <a:ext cx="214011" cy="235213"/>
            </a:xfrm>
            <a:custGeom>
              <a:avLst/>
              <a:gdLst/>
              <a:ahLst/>
              <a:cxnLst/>
              <a:rect l="l" t="t" r="r" b="b"/>
              <a:pathLst>
                <a:path w="6652" h="7311" extrusionOk="0">
                  <a:moveTo>
                    <a:pt x="3295" y="1"/>
                  </a:moveTo>
                  <a:cubicBezTo>
                    <a:pt x="2439" y="1964"/>
                    <a:pt x="1394" y="3960"/>
                    <a:pt x="318" y="5891"/>
                  </a:cubicBezTo>
                  <a:cubicBezTo>
                    <a:pt x="288" y="5966"/>
                    <a:pt x="230" y="5999"/>
                    <a:pt x="170" y="5999"/>
                  </a:cubicBezTo>
                  <a:cubicBezTo>
                    <a:pt x="103" y="5999"/>
                    <a:pt x="34" y="5958"/>
                    <a:pt x="1" y="5891"/>
                  </a:cubicBezTo>
                  <a:lnTo>
                    <a:pt x="1" y="6050"/>
                  </a:lnTo>
                  <a:cubicBezTo>
                    <a:pt x="64" y="6050"/>
                    <a:pt x="128" y="6050"/>
                    <a:pt x="159" y="6081"/>
                  </a:cubicBezTo>
                  <a:cubicBezTo>
                    <a:pt x="991" y="6865"/>
                    <a:pt x="1982" y="7311"/>
                    <a:pt x="3041" y="7311"/>
                  </a:cubicBezTo>
                  <a:cubicBezTo>
                    <a:pt x="3394" y="7311"/>
                    <a:pt x="3754" y="7261"/>
                    <a:pt x="4118" y="7158"/>
                  </a:cubicBezTo>
                  <a:cubicBezTo>
                    <a:pt x="4371" y="5353"/>
                    <a:pt x="5638" y="3390"/>
                    <a:pt x="6651" y="1869"/>
                  </a:cubicBezTo>
                  <a:lnTo>
                    <a:pt x="6651" y="1869"/>
                  </a:lnTo>
                  <a:cubicBezTo>
                    <a:pt x="6516" y="1888"/>
                    <a:pt x="6380" y="1897"/>
                    <a:pt x="6245" y="1897"/>
                  </a:cubicBezTo>
                  <a:cubicBezTo>
                    <a:pt x="5015" y="1897"/>
                    <a:pt x="3808" y="1142"/>
                    <a:pt x="3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6294230" y="3119830"/>
              <a:ext cx="229261" cy="106652"/>
            </a:xfrm>
            <a:custGeom>
              <a:avLst/>
              <a:gdLst/>
              <a:ahLst/>
              <a:cxnLst/>
              <a:rect l="l" t="t" r="r" b="b"/>
              <a:pathLst>
                <a:path w="7126" h="3315" extrusionOk="0">
                  <a:moveTo>
                    <a:pt x="1932" y="1"/>
                  </a:moveTo>
                  <a:cubicBezTo>
                    <a:pt x="1457" y="308"/>
                    <a:pt x="884" y="418"/>
                    <a:pt x="320" y="418"/>
                  </a:cubicBezTo>
                  <a:cubicBezTo>
                    <a:pt x="245" y="418"/>
                    <a:pt x="170" y="416"/>
                    <a:pt x="95" y="412"/>
                  </a:cubicBezTo>
                  <a:cubicBezTo>
                    <a:pt x="95" y="476"/>
                    <a:pt x="63" y="539"/>
                    <a:pt x="0" y="602"/>
                  </a:cubicBezTo>
                  <a:cubicBezTo>
                    <a:pt x="919" y="1267"/>
                    <a:pt x="1647" y="2059"/>
                    <a:pt x="2660" y="2598"/>
                  </a:cubicBezTo>
                  <a:cubicBezTo>
                    <a:pt x="3679" y="3071"/>
                    <a:pt x="4750" y="3315"/>
                    <a:pt x="5848" y="3315"/>
                  </a:cubicBezTo>
                  <a:cubicBezTo>
                    <a:pt x="6218" y="3315"/>
                    <a:pt x="6592" y="3287"/>
                    <a:pt x="6967" y="3231"/>
                  </a:cubicBezTo>
                  <a:cubicBezTo>
                    <a:pt x="6988" y="3210"/>
                    <a:pt x="7010" y="3203"/>
                    <a:pt x="7029" y="3203"/>
                  </a:cubicBezTo>
                  <a:cubicBezTo>
                    <a:pt x="7069" y="3203"/>
                    <a:pt x="7105" y="3231"/>
                    <a:pt x="7126" y="3231"/>
                  </a:cubicBezTo>
                  <a:cubicBezTo>
                    <a:pt x="6904" y="2661"/>
                    <a:pt x="6746" y="2123"/>
                    <a:pt x="6587" y="1552"/>
                  </a:cubicBezTo>
                  <a:cubicBezTo>
                    <a:pt x="6158" y="1690"/>
                    <a:pt x="5714" y="1757"/>
                    <a:pt x="5274" y="1757"/>
                  </a:cubicBezTo>
                  <a:cubicBezTo>
                    <a:pt x="3995" y="1757"/>
                    <a:pt x="2749" y="1188"/>
                    <a:pt x="1995" y="127"/>
                  </a:cubicBezTo>
                  <a:cubicBezTo>
                    <a:pt x="1932" y="96"/>
                    <a:pt x="1932" y="64"/>
                    <a:pt x="19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5871391" y="3148366"/>
              <a:ext cx="652104" cy="561603"/>
            </a:xfrm>
            <a:custGeom>
              <a:avLst/>
              <a:gdLst/>
              <a:ahLst/>
              <a:cxnLst/>
              <a:rect l="l" t="t" r="r" b="b"/>
              <a:pathLst>
                <a:path w="20269" h="17456" extrusionOk="0">
                  <a:moveTo>
                    <a:pt x="12985" y="0"/>
                  </a:moveTo>
                  <a:cubicBezTo>
                    <a:pt x="11021" y="2091"/>
                    <a:pt x="8773" y="3991"/>
                    <a:pt x="6619" y="5954"/>
                  </a:cubicBezTo>
                  <a:cubicBezTo>
                    <a:pt x="4434" y="7949"/>
                    <a:pt x="2312" y="10008"/>
                    <a:pt x="0" y="11876"/>
                  </a:cubicBezTo>
                  <a:cubicBezTo>
                    <a:pt x="2534" y="13333"/>
                    <a:pt x="4719" y="15043"/>
                    <a:pt x="7538" y="16088"/>
                  </a:cubicBezTo>
                  <a:cubicBezTo>
                    <a:pt x="10121" y="17009"/>
                    <a:pt x="12788" y="17456"/>
                    <a:pt x="15538" y="17456"/>
                  </a:cubicBezTo>
                  <a:cubicBezTo>
                    <a:pt x="15721" y="17456"/>
                    <a:pt x="15905" y="17454"/>
                    <a:pt x="16088" y="17450"/>
                  </a:cubicBezTo>
                  <a:lnTo>
                    <a:pt x="16088" y="17355"/>
                  </a:lnTo>
                  <a:cubicBezTo>
                    <a:pt x="16278" y="16658"/>
                    <a:pt x="16437" y="16025"/>
                    <a:pt x="16627" y="15360"/>
                  </a:cubicBezTo>
                  <a:cubicBezTo>
                    <a:pt x="16437" y="15202"/>
                    <a:pt x="16563" y="14853"/>
                    <a:pt x="16785" y="14853"/>
                  </a:cubicBezTo>
                  <a:cubicBezTo>
                    <a:pt x="17893" y="10926"/>
                    <a:pt x="19097" y="7063"/>
                    <a:pt x="20237" y="3136"/>
                  </a:cubicBezTo>
                  <a:cubicBezTo>
                    <a:pt x="20237" y="3072"/>
                    <a:pt x="20269" y="3041"/>
                    <a:pt x="20269" y="3009"/>
                  </a:cubicBezTo>
                  <a:lnTo>
                    <a:pt x="20269" y="3009"/>
                  </a:lnTo>
                  <a:cubicBezTo>
                    <a:pt x="19928" y="3052"/>
                    <a:pt x="19566" y="3074"/>
                    <a:pt x="19193" y="3074"/>
                  </a:cubicBezTo>
                  <a:cubicBezTo>
                    <a:pt x="16793" y="3074"/>
                    <a:pt x="13917" y="2166"/>
                    <a:pt x="1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5802092" y="3502936"/>
              <a:ext cx="611374" cy="294346"/>
            </a:xfrm>
            <a:custGeom>
              <a:avLst/>
              <a:gdLst/>
              <a:ahLst/>
              <a:cxnLst/>
              <a:rect l="l" t="t" r="r" b="b"/>
              <a:pathLst>
                <a:path w="19003" h="9149" extrusionOk="0">
                  <a:moveTo>
                    <a:pt x="2186" y="0"/>
                  </a:moveTo>
                  <a:lnTo>
                    <a:pt x="2186" y="0"/>
                  </a:lnTo>
                  <a:cubicBezTo>
                    <a:pt x="1236" y="539"/>
                    <a:pt x="603" y="1235"/>
                    <a:pt x="33" y="2154"/>
                  </a:cubicBezTo>
                  <a:cubicBezTo>
                    <a:pt x="33" y="2185"/>
                    <a:pt x="1" y="2185"/>
                    <a:pt x="1" y="2185"/>
                  </a:cubicBezTo>
                  <a:cubicBezTo>
                    <a:pt x="2439" y="4624"/>
                    <a:pt x="5290" y="6144"/>
                    <a:pt x="8520" y="7221"/>
                  </a:cubicBezTo>
                  <a:cubicBezTo>
                    <a:pt x="10801" y="7956"/>
                    <a:pt x="13880" y="9148"/>
                    <a:pt x="16550" y="9148"/>
                  </a:cubicBezTo>
                  <a:cubicBezTo>
                    <a:pt x="17327" y="9148"/>
                    <a:pt x="18070" y="9047"/>
                    <a:pt x="18749" y="8804"/>
                  </a:cubicBezTo>
                  <a:lnTo>
                    <a:pt x="18876" y="8804"/>
                  </a:lnTo>
                  <a:cubicBezTo>
                    <a:pt x="18939" y="8139"/>
                    <a:pt x="19002" y="7474"/>
                    <a:pt x="19002" y="6777"/>
                  </a:cubicBezTo>
                  <a:lnTo>
                    <a:pt x="19002" y="6746"/>
                  </a:lnTo>
                  <a:lnTo>
                    <a:pt x="18939" y="6746"/>
                  </a:lnTo>
                  <a:cubicBezTo>
                    <a:pt x="18939" y="6967"/>
                    <a:pt x="18812" y="7157"/>
                    <a:pt x="18559" y="7157"/>
                  </a:cubicBezTo>
                  <a:cubicBezTo>
                    <a:pt x="18329" y="7164"/>
                    <a:pt x="18096" y="7167"/>
                    <a:pt x="17860" y="7167"/>
                  </a:cubicBezTo>
                  <a:cubicBezTo>
                    <a:pt x="12283" y="7167"/>
                    <a:pt x="5171" y="5352"/>
                    <a:pt x="1616" y="855"/>
                  </a:cubicBezTo>
                  <a:cubicBezTo>
                    <a:pt x="1584" y="792"/>
                    <a:pt x="1584" y="697"/>
                    <a:pt x="1616" y="634"/>
                  </a:cubicBezTo>
                  <a:cubicBezTo>
                    <a:pt x="1648" y="570"/>
                    <a:pt x="1648" y="539"/>
                    <a:pt x="1679" y="507"/>
                  </a:cubicBezTo>
                  <a:cubicBezTo>
                    <a:pt x="1838" y="349"/>
                    <a:pt x="2028" y="190"/>
                    <a:pt x="2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6151579" y="3798406"/>
              <a:ext cx="119231" cy="118523"/>
            </a:xfrm>
            <a:custGeom>
              <a:avLst/>
              <a:gdLst/>
              <a:ahLst/>
              <a:cxnLst/>
              <a:rect l="l" t="t" r="r" b="b"/>
              <a:pathLst>
                <a:path w="3706" h="3684" extrusionOk="0">
                  <a:moveTo>
                    <a:pt x="1204" y="0"/>
                  </a:moveTo>
                  <a:cubicBezTo>
                    <a:pt x="824" y="982"/>
                    <a:pt x="444" y="1932"/>
                    <a:pt x="0" y="2850"/>
                  </a:cubicBezTo>
                  <a:cubicBezTo>
                    <a:pt x="571" y="3421"/>
                    <a:pt x="1270" y="3683"/>
                    <a:pt x="2075" y="3683"/>
                  </a:cubicBezTo>
                  <a:cubicBezTo>
                    <a:pt x="2163" y="3683"/>
                    <a:pt x="2253" y="3680"/>
                    <a:pt x="2344" y="3674"/>
                  </a:cubicBezTo>
                  <a:lnTo>
                    <a:pt x="2376" y="3674"/>
                  </a:lnTo>
                  <a:cubicBezTo>
                    <a:pt x="2787" y="2597"/>
                    <a:pt x="3167" y="1520"/>
                    <a:pt x="3706" y="539"/>
                  </a:cubicBezTo>
                  <a:cubicBezTo>
                    <a:pt x="2851" y="380"/>
                    <a:pt x="2027" y="190"/>
                    <a:pt x="12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5900925" y="3718941"/>
              <a:ext cx="208928" cy="192938"/>
            </a:xfrm>
            <a:custGeom>
              <a:avLst/>
              <a:gdLst/>
              <a:ahLst/>
              <a:cxnLst/>
              <a:rect l="l" t="t" r="r" b="b"/>
              <a:pathLst>
                <a:path w="6494" h="5997" extrusionOk="0">
                  <a:moveTo>
                    <a:pt x="2186" y="0"/>
                  </a:moveTo>
                  <a:lnTo>
                    <a:pt x="2186" y="32"/>
                  </a:lnTo>
                  <a:cubicBezTo>
                    <a:pt x="1869" y="728"/>
                    <a:pt x="1489" y="1393"/>
                    <a:pt x="1141" y="2059"/>
                  </a:cubicBezTo>
                  <a:cubicBezTo>
                    <a:pt x="793" y="2724"/>
                    <a:pt x="539" y="3452"/>
                    <a:pt x="128" y="4085"/>
                  </a:cubicBezTo>
                  <a:cubicBezTo>
                    <a:pt x="64" y="4149"/>
                    <a:pt x="33" y="4149"/>
                    <a:pt x="1" y="4180"/>
                  </a:cubicBezTo>
                  <a:cubicBezTo>
                    <a:pt x="998" y="5441"/>
                    <a:pt x="2103" y="5996"/>
                    <a:pt x="3694" y="5996"/>
                  </a:cubicBezTo>
                  <a:cubicBezTo>
                    <a:pt x="3822" y="5996"/>
                    <a:pt x="3952" y="5992"/>
                    <a:pt x="4086" y="5985"/>
                  </a:cubicBezTo>
                  <a:lnTo>
                    <a:pt x="4213" y="5985"/>
                  </a:lnTo>
                  <a:cubicBezTo>
                    <a:pt x="4878" y="4497"/>
                    <a:pt x="5575" y="2977"/>
                    <a:pt x="6493" y="1615"/>
                  </a:cubicBezTo>
                  <a:cubicBezTo>
                    <a:pt x="6050" y="1457"/>
                    <a:pt x="5638" y="1298"/>
                    <a:pt x="5226" y="1203"/>
                  </a:cubicBezTo>
                  <a:cubicBezTo>
                    <a:pt x="4150" y="855"/>
                    <a:pt x="3168" y="475"/>
                    <a:pt x="2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6593753" y="3269720"/>
              <a:ext cx="1782067" cy="2096875"/>
            </a:xfrm>
            <a:custGeom>
              <a:avLst/>
              <a:gdLst/>
              <a:ahLst/>
              <a:cxnLst/>
              <a:rect l="l" t="t" r="r" b="b"/>
              <a:pathLst>
                <a:path w="55391" h="65176" extrusionOk="0">
                  <a:moveTo>
                    <a:pt x="34410" y="958"/>
                  </a:moveTo>
                  <a:cubicBezTo>
                    <a:pt x="34637" y="958"/>
                    <a:pt x="34873" y="966"/>
                    <a:pt x="35122" y="979"/>
                  </a:cubicBezTo>
                  <a:cubicBezTo>
                    <a:pt x="36515" y="1074"/>
                    <a:pt x="37877" y="1327"/>
                    <a:pt x="39239" y="1612"/>
                  </a:cubicBezTo>
                  <a:cubicBezTo>
                    <a:pt x="40696" y="1929"/>
                    <a:pt x="42152" y="2309"/>
                    <a:pt x="43546" y="2879"/>
                  </a:cubicBezTo>
                  <a:cubicBezTo>
                    <a:pt x="44591" y="3291"/>
                    <a:pt x="45794" y="4114"/>
                    <a:pt x="46333" y="5096"/>
                  </a:cubicBezTo>
                  <a:cubicBezTo>
                    <a:pt x="47283" y="6996"/>
                    <a:pt x="45573" y="9054"/>
                    <a:pt x="43704" y="9434"/>
                  </a:cubicBezTo>
                  <a:cubicBezTo>
                    <a:pt x="38795" y="9371"/>
                    <a:pt x="34647" y="8263"/>
                    <a:pt x="30371" y="6141"/>
                  </a:cubicBezTo>
                  <a:cubicBezTo>
                    <a:pt x="28851" y="4462"/>
                    <a:pt x="30086" y="2087"/>
                    <a:pt x="31923" y="1422"/>
                  </a:cubicBezTo>
                  <a:cubicBezTo>
                    <a:pt x="32802" y="1071"/>
                    <a:pt x="33542" y="958"/>
                    <a:pt x="34410" y="958"/>
                  </a:cubicBezTo>
                  <a:close/>
                  <a:moveTo>
                    <a:pt x="34327" y="1"/>
                  </a:moveTo>
                  <a:cubicBezTo>
                    <a:pt x="32655" y="1"/>
                    <a:pt x="31057" y="370"/>
                    <a:pt x="29865" y="1517"/>
                  </a:cubicBezTo>
                  <a:cubicBezTo>
                    <a:pt x="28281" y="3069"/>
                    <a:pt x="28218" y="5666"/>
                    <a:pt x="30340" y="6679"/>
                  </a:cubicBezTo>
                  <a:lnTo>
                    <a:pt x="30435" y="6679"/>
                  </a:lnTo>
                  <a:cubicBezTo>
                    <a:pt x="30752" y="6869"/>
                    <a:pt x="31037" y="7059"/>
                    <a:pt x="31353" y="7249"/>
                  </a:cubicBezTo>
                  <a:cubicBezTo>
                    <a:pt x="31068" y="10416"/>
                    <a:pt x="30815" y="13615"/>
                    <a:pt x="30530" y="16782"/>
                  </a:cubicBezTo>
                  <a:cubicBezTo>
                    <a:pt x="30276" y="19853"/>
                    <a:pt x="30086" y="23052"/>
                    <a:pt x="28756" y="25902"/>
                  </a:cubicBezTo>
                  <a:cubicBezTo>
                    <a:pt x="27426" y="28721"/>
                    <a:pt x="25083" y="30811"/>
                    <a:pt x="22961" y="32996"/>
                  </a:cubicBezTo>
                  <a:cubicBezTo>
                    <a:pt x="20807" y="35181"/>
                    <a:pt x="18717" y="37430"/>
                    <a:pt x="16722" y="39742"/>
                  </a:cubicBezTo>
                  <a:cubicBezTo>
                    <a:pt x="13429" y="43510"/>
                    <a:pt x="1" y="57191"/>
                    <a:pt x="10167" y="60833"/>
                  </a:cubicBezTo>
                  <a:cubicBezTo>
                    <a:pt x="12383" y="61625"/>
                    <a:pt x="14885" y="61878"/>
                    <a:pt x="17229" y="62258"/>
                  </a:cubicBezTo>
                  <a:cubicBezTo>
                    <a:pt x="20237" y="62765"/>
                    <a:pt x="23278" y="63271"/>
                    <a:pt x="26318" y="63715"/>
                  </a:cubicBezTo>
                  <a:cubicBezTo>
                    <a:pt x="31860" y="64507"/>
                    <a:pt x="37465" y="65077"/>
                    <a:pt x="43039" y="65108"/>
                  </a:cubicBezTo>
                  <a:cubicBezTo>
                    <a:pt x="44015" y="65108"/>
                    <a:pt x="45263" y="65175"/>
                    <a:pt x="46586" y="65175"/>
                  </a:cubicBezTo>
                  <a:cubicBezTo>
                    <a:pt x="49729" y="65175"/>
                    <a:pt x="53293" y="64799"/>
                    <a:pt x="54630" y="62258"/>
                  </a:cubicBezTo>
                  <a:cubicBezTo>
                    <a:pt x="55390" y="60801"/>
                    <a:pt x="54978" y="59155"/>
                    <a:pt x="54598" y="57666"/>
                  </a:cubicBezTo>
                  <a:cubicBezTo>
                    <a:pt x="53775" y="54531"/>
                    <a:pt x="52730" y="51459"/>
                    <a:pt x="51558" y="48450"/>
                  </a:cubicBezTo>
                  <a:cubicBezTo>
                    <a:pt x="49341" y="42433"/>
                    <a:pt x="46554" y="36733"/>
                    <a:pt x="43704" y="30969"/>
                  </a:cubicBezTo>
                  <a:cubicBezTo>
                    <a:pt x="42121" y="27802"/>
                    <a:pt x="41297" y="24857"/>
                    <a:pt x="41677" y="21247"/>
                  </a:cubicBezTo>
                  <a:cubicBezTo>
                    <a:pt x="42089" y="17668"/>
                    <a:pt x="42754" y="14153"/>
                    <a:pt x="43261" y="10638"/>
                  </a:cubicBezTo>
                  <a:cubicBezTo>
                    <a:pt x="43356" y="10289"/>
                    <a:pt x="43039" y="10131"/>
                    <a:pt x="42786" y="10131"/>
                  </a:cubicBezTo>
                  <a:cubicBezTo>
                    <a:pt x="42627" y="10131"/>
                    <a:pt x="42469" y="10226"/>
                    <a:pt x="42437" y="10479"/>
                  </a:cubicBezTo>
                  <a:cubicBezTo>
                    <a:pt x="41741" y="15198"/>
                    <a:pt x="40094" y="20582"/>
                    <a:pt x="40822" y="25364"/>
                  </a:cubicBezTo>
                  <a:cubicBezTo>
                    <a:pt x="41456" y="29766"/>
                    <a:pt x="44306" y="33756"/>
                    <a:pt x="46174" y="37715"/>
                  </a:cubicBezTo>
                  <a:lnTo>
                    <a:pt x="46871" y="39266"/>
                  </a:lnTo>
                  <a:cubicBezTo>
                    <a:pt x="48771" y="43447"/>
                    <a:pt x="50481" y="47722"/>
                    <a:pt x="51938" y="52092"/>
                  </a:cubicBezTo>
                  <a:cubicBezTo>
                    <a:pt x="52730" y="54531"/>
                    <a:pt x="53965" y="57318"/>
                    <a:pt x="54155" y="59915"/>
                  </a:cubicBezTo>
                  <a:cubicBezTo>
                    <a:pt x="54472" y="64000"/>
                    <a:pt x="49721" y="64127"/>
                    <a:pt x="46871" y="64222"/>
                  </a:cubicBezTo>
                  <a:cubicBezTo>
                    <a:pt x="45732" y="64269"/>
                    <a:pt x="44594" y="64292"/>
                    <a:pt x="43457" y="64292"/>
                  </a:cubicBezTo>
                  <a:cubicBezTo>
                    <a:pt x="34785" y="64292"/>
                    <a:pt x="26148" y="62978"/>
                    <a:pt x="17609" y="61466"/>
                  </a:cubicBezTo>
                  <a:cubicBezTo>
                    <a:pt x="16817" y="61308"/>
                    <a:pt x="15994" y="61181"/>
                    <a:pt x="15202" y="61023"/>
                  </a:cubicBezTo>
                  <a:cubicBezTo>
                    <a:pt x="12605" y="60548"/>
                    <a:pt x="8520" y="60358"/>
                    <a:pt x="7475" y="57381"/>
                  </a:cubicBezTo>
                  <a:cubicBezTo>
                    <a:pt x="6651" y="55006"/>
                    <a:pt x="8203" y="52314"/>
                    <a:pt x="9470" y="50414"/>
                  </a:cubicBezTo>
                  <a:cubicBezTo>
                    <a:pt x="12478" y="45822"/>
                    <a:pt x="16025" y="41578"/>
                    <a:pt x="19762" y="37556"/>
                  </a:cubicBezTo>
                  <a:lnTo>
                    <a:pt x="19794" y="37525"/>
                  </a:lnTo>
                  <a:cubicBezTo>
                    <a:pt x="23404" y="33598"/>
                    <a:pt x="28440" y="29861"/>
                    <a:pt x="30118" y="24635"/>
                  </a:cubicBezTo>
                  <a:cubicBezTo>
                    <a:pt x="31828" y="19347"/>
                    <a:pt x="31638" y="13076"/>
                    <a:pt x="31987" y="7534"/>
                  </a:cubicBezTo>
                  <a:cubicBezTo>
                    <a:pt x="35120" y="9161"/>
                    <a:pt x="38712" y="10043"/>
                    <a:pt x="42245" y="10043"/>
                  </a:cubicBezTo>
                  <a:cubicBezTo>
                    <a:pt x="42426" y="10043"/>
                    <a:pt x="42606" y="10041"/>
                    <a:pt x="42786" y="10036"/>
                  </a:cubicBezTo>
                  <a:lnTo>
                    <a:pt x="43356" y="10036"/>
                  </a:lnTo>
                  <a:cubicBezTo>
                    <a:pt x="43408" y="10140"/>
                    <a:pt x="43501" y="10243"/>
                    <a:pt x="43638" y="10243"/>
                  </a:cubicBezTo>
                  <a:cubicBezTo>
                    <a:pt x="43668" y="10243"/>
                    <a:pt x="43701" y="10238"/>
                    <a:pt x="43736" y="10226"/>
                  </a:cubicBezTo>
                  <a:cubicBezTo>
                    <a:pt x="46048" y="9751"/>
                    <a:pt x="47821" y="7851"/>
                    <a:pt x="47283" y="5412"/>
                  </a:cubicBezTo>
                  <a:cubicBezTo>
                    <a:pt x="46586" y="2214"/>
                    <a:pt x="42469" y="1454"/>
                    <a:pt x="39777" y="820"/>
                  </a:cubicBezTo>
                  <a:cubicBezTo>
                    <a:pt x="38184" y="468"/>
                    <a:pt x="36209" y="1"/>
                    <a:pt x="34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7162301" y="4529938"/>
              <a:ext cx="1184978" cy="805889"/>
            </a:xfrm>
            <a:custGeom>
              <a:avLst/>
              <a:gdLst/>
              <a:ahLst/>
              <a:cxnLst/>
              <a:rect l="l" t="t" r="r" b="b"/>
              <a:pathLst>
                <a:path w="36832" h="25049" extrusionOk="0">
                  <a:moveTo>
                    <a:pt x="29231" y="0"/>
                  </a:moveTo>
                  <a:lnTo>
                    <a:pt x="28249" y="475"/>
                  </a:lnTo>
                  <a:cubicBezTo>
                    <a:pt x="29991" y="4371"/>
                    <a:pt x="31448" y="8361"/>
                    <a:pt x="32619" y="12478"/>
                  </a:cubicBezTo>
                  <a:cubicBezTo>
                    <a:pt x="33316" y="15012"/>
                    <a:pt x="35026" y="19065"/>
                    <a:pt x="33411" y="21599"/>
                  </a:cubicBezTo>
                  <a:cubicBezTo>
                    <a:pt x="32176" y="23451"/>
                    <a:pt x="29819" y="23736"/>
                    <a:pt x="27648" y="23736"/>
                  </a:cubicBezTo>
                  <a:cubicBezTo>
                    <a:pt x="26925" y="23736"/>
                    <a:pt x="26222" y="23705"/>
                    <a:pt x="25589" y="23689"/>
                  </a:cubicBezTo>
                  <a:cubicBezTo>
                    <a:pt x="21440" y="23562"/>
                    <a:pt x="17260" y="23214"/>
                    <a:pt x="13080" y="22802"/>
                  </a:cubicBezTo>
                  <a:cubicBezTo>
                    <a:pt x="8773" y="22422"/>
                    <a:pt x="4434" y="22042"/>
                    <a:pt x="159" y="21314"/>
                  </a:cubicBezTo>
                  <a:lnTo>
                    <a:pt x="0" y="22200"/>
                  </a:lnTo>
                  <a:cubicBezTo>
                    <a:pt x="8611" y="23725"/>
                    <a:pt x="17297" y="25048"/>
                    <a:pt x="26037" y="25048"/>
                  </a:cubicBezTo>
                  <a:cubicBezTo>
                    <a:pt x="27101" y="25048"/>
                    <a:pt x="28165" y="25028"/>
                    <a:pt x="29231" y="24987"/>
                  </a:cubicBezTo>
                  <a:cubicBezTo>
                    <a:pt x="32081" y="24861"/>
                    <a:pt x="36831" y="24734"/>
                    <a:pt x="36515" y="20680"/>
                  </a:cubicBezTo>
                  <a:cubicBezTo>
                    <a:pt x="36325" y="18083"/>
                    <a:pt x="35090" y="15328"/>
                    <a:pt x="34298" y="12826"/>
                  </a:cubicBezTo>
                  <a:cubicBezTo>
                    <a:pt x="32841" y="8488"/>
                    <a:pt x="31131" y="4212"/>
                    <a:pt x="29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6852547" y="4483063"/>
              <a:ext cx="1435633" cy="812163"/>
            </a:xfrm>
            <a:custGeom>
              <a:avLst/>
              <a:gdLst/>
              <a:ahLst/>
              <a:cxnLst/>
              <a:rect l="l" t="t" r="r" b="b"/>
              <a:pathLst>
                <a:path w="44623" h="25244" extrusionOk="0">
                  <a:moveTo>
                    <a:pt x="17812" y="1050"/>
                  </a:moveTo>
                  <a:cubicBezTo>
                    <a:pt x="18110" y="1050"/>
                    <a:pt x="18412" y="1058"/>
                    <a:pt x="18717" y="1077"/>
                  </a:cubicBezTo>
                  <a:lnTo>
                    <a:pt x="18812" y="1077"/>
                  </a:lnTo>
                  <a:cubicBezTo>
                    <a:pt x="19351" y="1109"/>
                    <a:pt x="19952" y="1141"/>
                    <a:pt x="20586" y="1299"/>
                  </a:cubicBezTo>
                  <a:cubicBezTo>
                    <a:pt x="22866" y="1774"/>
                    <a:pt x="25051" y="2661"/>
                    <a:pt x="27300" y="3294"/>
                  </a:cubicBezTo>
                  <a:cubicBezTo>
                    <a:pt x="28931" y="3745"/>
                    <a:pt x="30601" y="4051"/>
                    <a:pt x="32253" y="4051"/>
                  </a:cubicBezTo>
                  <a:cubicBezTo>
                    <a:pt x="33967" y="4051"/>
                    <a:pt x="35662" y="3721"/>
                    <a:pt x="37275" y="2883"/>
                  </a:cubicBezTo>
                  <a:cubicBezTo>
                    <a:pt x="38479" y="5543"/>
                    <a:pt x="39492" y="8235"/>
                    <a:pt x="40411" y="11021"/>
                  </a:cubicBezTo>
                  <a:cubicBezTo>
                    <a:pt x="40886" y="12478"/>
                    <a:pt x="41329" y="13967"/>
                    <a:pt x="41709" y="15487"/>
                  </a:cubicBezTo>
                  <a:cubicBezTo>
                    <a:pt x="42184" y="17260"/>
                    <a:pt x="43102" y="19445"/>
                    <a:pt x="42754" y="21314"/>
                  </a:cubicBezTo>
                  <a:cubicBezTo>
                    <a:pt x="42264" y="23946"/>
                    <a:pt x="39540" y="24461"/>
                    <a:pt x="36885" y="24461"/>
                  </a:cubicBezTo>
                  <a:cubicBezTo>
                    <a:pt x="35419" y="24461"/>
                    <a:pt x="33973" y="24304"/>
                    <a:pt x="32937" y="24259"/>
                  </a:cubicBezTo>
                  <a:cubicBezTo>
                    <a:pt x="29580" y="24101"/>
                    <a:pt x="26191" y="23816"/>
                    <a:pt x="22803" y="23594"/>
                  </a:cubicBezTo>
                  <a:cubicBezTo>
                    <a:pt x="19604" y="23277"/>
                    <a:pt x="16374" y="22929"/>
                    <a:pt x="13207" y="22581"/>
                  </a:cubicBezTo>
                  <a:cubicBezTo>
                    <a:pt x="10135" y="22201"/>
                    <a:pt x="6208" y="21979"/>
                    <a:pt x="3674" y="19920"/>
                  </a:cubicBezTo>
                  <a:cubicBezTo>
                    <a:pt x="1" y="16944"/>
                    <a:pt x="4941" y="11877"/>
                    <a:pt x="6936" y="9153"/>
                  </a:cubicBezTo>
                  <a:cubicBezTo>
                    <a:pt x="8836" y="6524"/>
                    <a:pt x="10895" y="4054"/>
                    <a:pt x="12732" y="1394"/>
                  </a:cubicBezTo>
                  <a:cubicBezTo>
                    <a:pt x="14534" y="1313"/>
                    <a:pt x="16130" y="1050"/>
                    <a:pt x="17812" y="1050"/>
                  </a:cubicBezTo>
                  <a:close/>
                  <a:moveTo>
                    <a:pt x="17194" y="1"/>
                  </a:moveTo>
                  <a:cubicBezTo>
                    <a:pt x="15822" y="1"/>
                    <a:pt x="14451" y="246"/>
                    <a:pt x="13080" y="824"/>
                  </a:cubicBezTo>
                  <a:cubicBezTo>
                    <a:pt x="13059" y="717"/>
                    <a:pt x="12965" y="625"/>
                    <a:pt x="12858" y="625"/>
                  </a:cubicBezTo>
                  <a:cubicBezTo>
                    <a:pt x="12806" y="625"/>
                    <a:pt x="12751" y="646"/>
                    <a:pt x="12700" y="697"/>
                  </a:cubicBezTo>
                  <a:cubicBezTo>
                    <a:pt x="9565" y="4023"/>
                    <a:pt x="6936" y="7886"/>
                    <a:pt x="4308" y="11623"/>
                  </a:cubicBezTo>
                  <a:cubicBezTo>
                    <a:pt x="2851" y="13713"/>
                    <a:pt x="381" y="16342"/>
                    <a:pt x="1933" y="19002"/>
                  </a:cubicBezTo>
                  <a:cubicBezTo>
                    <a:pt x="3389" y="21567"/>
                    <a:pt x="7095" y="22327"/>
                    <a:pt x="9723" y="22802"/>
                  </a:cubicBezTo>
                  <a:cubicBezTo>
                    <a:pt x="13999" y="23562"/>
                    <a:pt x="18369" y="23879"/>
                    <a:pt x="22676" y="24322"/>
                  </a:cubicBezTo>
                  <a:cubicBezTo>
                    <a:pt x="26824" y="24734"/>
                    <a:pt x="31005" y="25051"/>
                    <a:pt x="35185" y="25177"/>
                  </a:cubicBezTo>
                  <a:cubicBezTo>
                    <a:pt x="35854" y="25203"/>
                    <a:pt x="36603" y="25243"/>
                    <a:pt x="37372" y="25243"/>
                  </a:cubicBezTo>
                  <a:cubicBezTo>
                    <a:pt x="39514" y="25243"/>
                    <a:pt x="41811" y="24928"/>
                    <a:pt x="42976" y="23087"/>
                  </a:cubicBezTo>
                  <a:cubicBezTo>
                    <a:pt x="44623" y="20554"/>
                    <a:pt x="42912" y="16500"/>
                    <a:pt x="42184" y="13967"/>
                  </a:cubicBezTo>
                  <a:cubicBezTo>
                    <a:pt x="41044" y="9850"/>
                    <a:pt x="39587" y="5859"/>
                    <a:pt x="37877" y="1964"/>
                  </a:cubicBezTo>
                  <a:cubicBezTo>
                    <a:pt x="37787" y="1797"/>
                    <a:pt x="37618" y="1723"/>
                    <a:pt x="37453" y="1723"/>
                  </a:cubicBezTo>
                  <a:cubicBezTo>
                    <a:pt x="37214" y="1723"/>
                    <a:pt x="36984" y="1878"/>
                    <a:pt x="37022" y="2123"/>
                  </a:cubicBezTo>
                  <a:cubicBezTo>
                    <a:pt x="35485" y="2937"/>
                    <a:pt x="33937" y="3247"/>
                    <a:pt x="32382" y="3247"/>
                  </a:cubicBezTo>
                  <a:cubicBezTo>
                    <a:pt x="28009" y="3247"/>
                    <a:pt x="23576" y="790"/>
                    <a:pt x="19161" y="159"/>
                  </a:cubicBezTo>
                  <a:cubicBezTo>
                    <a:pt x="18505" y="57"/>
                    <a:pt x="17849" y="1"/>
                    <a:pt x="17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6854606" y="4513819"/>
              <a:ext cx="1384672" cy="756504"/>
            </a:xfrm>
            <a:custGeom>
              <a:avLst/>
              <a:gdLst/>
              <a:ahLst/>
              <a:cxnLst/>
              <a:rect l="l" t="t" r="r" b="b"/>
              <a:pathLst>
                <a:path w="43039" h="23514" extrusionOk="0">
                  <a:moveTo>
                    <a:pt x="17836" y="1"/>
                  </a:moveTo>
                  <a:cubicBezTo>
                    <a:pt x="16134" y="1"/>
                    <a:pt x="14522" y="289"/>
                    <a:pt x="12699" y="343"/>
                  </a:cubicBezTo>
                  <a:cubicBezTo>
                    <a:pt x="10863" y="2972"/>
                    <a:pt x="8804" y="5505"/>
                    <a:pt x="6904" y="8102"/>
                  </a:cubicBezTo>
                  <a:cubicBezTo>
                    <a:pt x="4972" y="10889"/>
                    <a:pt x="0" y="15893"/>
                    <a:pt x="3642" y="18869"/>
                  </a:cubicBezTo>
                  <a:cubicBezTo>
                    <a:pt x="6144" y="20928"/>
                    <a:pt x="10103" y="21181"/>
                    <a:pt x="13206" y="21530"/>
                  </a:cubicBezTo>
                  <a:cubicBezTo>
                    <a:pt x="16405" y="21941"/>
                    <a:pt x="19572" y="22226"/>
                    <a:pt x="22770" y="22543"/>
                  </a:cubicBezTo>
                  <a:cubicBezTo>
                    <a:pt x="26127" y="22891"/>
                    <a:pt x="29516" y="23145"/>
                    <a:pt x="32873" y="23303"/>
                  </a:cubicBezTo>
                  <a:cubicBezTo>
                    <a:pt x="33921" y="23349"/>
                    <a:pt x="35389" y="23513"/>
                    <a:pt x="36873" y="23513"/>
                  </a:cubicBezTo>
                  <a:cubicBezTo>
                    <a:pt x="39512" y="23513"/>
                    <a:pt x="42204" y="22993"/>
                    <a:pt x="42690" y="20358"/>
                  </a:cubicBezTo>
                  <a:cubicBezTo>
                    <a:pt x="43038" y="18489"/>
                    <a:pt x="42183" y="16304"/>
                    <a:pt x="41677" y="14436"/>
                  </a:cubicBezTo>
                  <a:cubicBezTo>
                    <a:pt x="41297" y="12947"/>
                    <a:pt x="40853" y="11459"/>
                    <a:pt x="40378" y="9970"/>
                  </a:cubicBezTo>
                  <a:cubicBezTo>
                    <a:pt x="39491" y="7247"/>
                    <a:pt x="38415" y="4492"/>
                    <a:pt x="37275" y="1863"/>
                  </a:cubicBezTo>
                  <a:cubicBezTo>
                    <a:pt x="35687" y="2681"/>
                    <a:pt x="34011" y="3003"/>
                    <a:pt x="32307" y="3003"/>
                  </a:cubicBezTo>
                  <a:cubicBezTo>
                    <a:pt x="30645" y="3003"/>
                    <a:pt x="28956" y="2697"/>
                    <a:pt x="27299" y="2243"/>
                  </a:cubicBezTo>
                  <a:cubicBezTo>
                    <a:pt x="25019" y="1642"/>
                    <a:pt x="22865" y="786"/>
                    <a:pt x="20553" y="280"/>
                  </a:cubicBezTo>
                  <a:cubicBezTo>
                    <a:pt x="19952" y="153"/>
                    <a:pt x="19350" y="58"/>
                    <a:pt x="18780" y="26"/>
                  </a:cubicBezTo>
                  <a:lnTo>
                    <a:pt x="18685" y="26"/>
                  </a:lnTo>
                  <a:cubicBezTo>
                    <a:pt x="18399" y="9"/>
                    <a:pt x="18116" y="1"/>
                    <a:pt x="17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7231568" y="3514132"/>
              <a:ext cx="871167" cy="1073757"/>
            </a:xfrm>
            <a:custGeom>
              <a:avLst/>
              <a:gdLst/>
              <a:ahLst/>
              <a:cxnLst/>
              <a:rect l="l" t="t" r="r" b="b"/>
              <a:pathLst>
                <a:path w="27078" h="33375" extrusionOk="0">
                  <a:moveTo>
                    <a:pt x="18353" y="4657"/>
                  </a:moveTo>
                  <a:cubicBezTo>
                    <a:pt x="19329" y="4657"/>
                    <a:pt x="20316" y="5341"/>
                    <a:pt x="20586" y="6271"/>
                  </a:cubicBezTo>
                  <a:cubicBezTo>
                    <a:pt x="20966" y="7474"/>
                    <a:pt x="20174" y="8900"/>
                    <a:pt x="18939" y="9121"/>
                  </a:cubicBezTo>
                  <a:cubicBezTo>
                    <a:pt x="18798" y="9152"/>
                    <a:pt x="18656" y="9167"/>
                    <a:pt x="18514" y="9167"/>
                  </a:cubicBezTo>
                  <a:cubicBezTo>
                    <a:pt x="17502" y="9167"/>
                    <a:pt x="16501" y="8415"/>
                    <a:pt x="16279" y="7443"/>
                  </a:cubicBezTo>
                  <a:cubicBezTo>
                    <a:pt x="16120" y="6524"/>
                    <a:pt x="16627" y="5606"/>
                    <a:pt x="17419" y="5226"/>
                  </a:cubicBezTo>
                  <a:cubicBezTo>
                    <a:pt x="17355" y="5099"/>
                    <a:pt x="17355" y="4941"/>
                    <a:pt x="17514" y="4846"/>
                  </a:cubicBezTo>
                  <a:cubicBezTo>
                    <a:pt x="17780" y="4716"/>
                    <a:pt x="18066" y="4657"/>
                    <a:pt x="18353" y="4657"/>
                  </a:cubicBezTo>
                  <a:close/>
                  <a:moveTo>
                    <a:pt x="15345" y="13837"/>
                  </a:moveTo>
                  <a:cubicBezTo>
                    <a:pt x="15382" y="13837"/>
                    <a:pt x="15418" y="13838"/>
                    <a:pt x="15455" y="13840"/>
                  </a:cubicBezTo>
                  <a:cubicBezTo>
                    <a:pt x="15582" y="13840"/>
                    <a:pt x="15614" y="13935"/>
                    <a:pt x="15645" y="13998"/>
                  </a:cubicBezTo>
                  <a:cubicBezTo>
                    <a:pt x="15645" y="13967"/>
                    <a:pt x="15677" y="13967"/>
                    <a:pt x="15740" y="13967"/>
                  </a:cubicBezTo>
                  <a:cubicBezTo>
                    <a:pt x="17514" y="14030"/>
                    <a:pt x="18527" y="16215"/>
                    <a:pt x="18052" y="17767"/>
                  </a:cubicBezTo>
                  <a:cubicBezTo>
                    <a:pt x="17710" y="18978"/>
                    <a:pt x="16557" y="19620"/>
                    <a:pt x="15360" y="19620"/>
                  </a:cubicBezTo>
                  <a:cubicBezTo>
                    <a:pt x="15117" y="19620"/>
                    <a:pt x="14872" y="19594"/>
                    <a:pt x="14632" y="19540"/>
                  </a:cubicBezTo>
                  <a:cubicBezTo>
                    <a:pt x="13143" y="19192"/>
                    <a:pt x="12162" y="17893"/>
                    <a:pt x="12447" y="16405"/>
                  </a:cubicBezTo>
                  <a:cubicBezTo>
                    <a:pt x="12724" y="15016"/>
                    <a:pt x="13935" y="13837"/>
                    <a:pt x="15345" y="13837"/>
                  </a:cubicBezTo>
                  <a:close/>
                  <a:moveTo>
                    <a:pt x="12257" y="1"/>
                  </a:moveTo>
                  <a:cubicBezTo>
                    <a:pt x="11877" y="5543"/>
                    <a:pt x="12130" y="11781"/>
                    <a:pt x="10388" y="17102"/>
                  </a:cubicBezTo>
                  <a:cubicBezTo>
                    <a:pt x="8646" y="22359"/>
                    <a:pt x="3643" y="26032"/>
                    <a:pt x="64" y="29959"/>
                  </a:cubicBezTo>
                  <a:lnTo>
                    <a:pt x="1" y="29991"/>
                  </a:lnTo>
                  <a:lnTo>
                    <a:pt x="919" y="30846"/>
                  </a:lnTo>
                  <a:cubicBezTo>
                    <a:pt x="976" y="30778"/>
                    <a:pt x="1036" y="30751"/>
                    <a:pt x="1092" y="30751"/>
                  </a:cubicBezTo>
                  <a:cubicBezTo>
                    <a:pt x="1193" y="30751"/>
                    <a:pt x="1279" y="30839"/>
                    <a:pt x="1299" y="30941"/>
                  </a:cubicBezTo>
                  <a:cubicBezTo>
                    <a:pt x="2649" y="30363"/>
                    <a:pt x="4028" y="30118"/>
                    <a:pt x="5406" y="30118"/>
                  </a:cubicBezTo>
                  <a:cubicBezTo>
                    <a:pt x="6065" y="30118"/>
                    <a:pt x="6724" y="30174"/>
                    <a:pt x="7380" y="30276"/>
                  </a:cubicBezTo>
                  <a:cubicBezTo>
                    <a:pt x="11782" y="30951"/>
                    <a:pt x="16218" y="33374"/>
                    <a:pt x="20575" y="33374"/>
                  </a:cubicBezTo>
                  <a:cubicBezTo>
                    <a:pt x="22142" y="33374"/>
                    <a:pt x="23699" y="33061"/>
                    <a:pt x="25241" y="32240"/>
                  </a:cubicBezTo>
                  <a:cubicBezTo>
                    <a:pt x="25241" y="31992"/>
                    <a:pt x="25481" y="31813"/>
                    <a:pt x="25714" y="31813"/>
                  </a:cubicBezTo>
                  <a:cubicBezTo>
                    <a:pt x="25869" y="31813"/>
                    <a:pt x="26020" y="31892"/>
                    <a:pt x="26096" y="32081"/>
                  </a:cubicBezTo>
                  <a:lnTo>
                    <a:pt x="27078" y="31606"/>
                  </a:lnTo>
                  <a:cubicBezTo>
                    <a:pt x="26856" y="31099"/>
                    <a:pt x="26603" y="30593"/>
                    <a:pt x="26413" y="30118"/>
                  </a:cubicBezTo>
                  <a:cubicBezTo>
                    <a:pt x="24544" y="26159"/>
                    <a:pt x="21694" y="22169"/>
                    <a:pt x="21061" y="17767"/>
                  </a:cubicBezTo>
                  <a:cubicBezTo>
                    <a:pt x="20364" y="12985"/>
                    <a:pt x="21979" y="7601"/>
                    <a:pt x="22707" y="2882"/>
                  </a:cubicBezTo>
                  <a:cubicBezTo>
                    <a:pt x="22707" y="2661"/>
                    <a:pt x="22866" y="2534"/>
                    <a:pt x="23056" y="2534"/>
                  </a:cubicBezTo>
                  <a:lnTo>
                    <a:pt x="23056" y="2502"/>
                  </a:lnTo>
                  <a:cubicBezTo>
                    <a:pt x="22929" y="2505"/>
                    <a:pt x="22802" y="2506"/>
                    <a:pt x="22675" y="2506"/>
                  </a:cubicBezTo>
                  <a:cubicBezTo>
                    <a:pt x="19120" y="2506"/>
                    <a:pt x="15467" y="1652"/>
                    <a:pt x="1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7613645" y="3970592"/>
              <a:ext cx="193614" cy="155715"/>
            </a:xfrm>
            <a:custGeom>
              <a:avLst/>
              <a:gdLst/>
              <a:ahLst/>
              <a:cxnLst/>
              <a:rect l="l" t="t" r="r" b="b"/>
              <a:pathLst>
                <a:path w="6018" h="4840" extrusionOk="0">
                  <a:moveTo>
                    <a:pt x="3613" y="859"/>
                  </a:moveTo>
                  <a:cubicBezTo>
                    <a:pt x="3786" y="859"/>
                    <a:pt x="3957" y="889"/>
                    <a:pt x="4118" y="950"/>
                  </a:cubicBezTo>
                  <a:cubicBezTo>
                    <a:pt x="4350" y="1037"/>
                    <a:pt x="4236" y="1338"/>
                    <a:pt x="4020" y="1338"/>
                  </a:cubicBezTo>
                  <a:cubicBezTo>
                    <a:pt x="4000" y="1338"/>
                    <a:pt x="3980" y="1336"/>
                    <a:pt x="3959" y="1330"/>
                  </a:cubicBezTo>
                  <a:cubicBezTo>
                    <a:pt x="3830" y="1272"/>
                    <a:pt x="3698" y="1246"/>
                    <a:pt x="3569" y="1246"/>
                  </a:cubicBezTo>
                  <a:cubicBezTo>
                    <a:pt x="3063" y="1246"/>
                    <a:pt x="2590" y="1650"/>
                    <a:pt x="2439" y="2154"/>
                  </a:cubicBezTo>
                  <a:cubicBezTo>
                    <a:pt x="2396" y="2241"/>
                    <a:pt x="2325" y="2281"/>
                    <a:pt x="2262" y="2281"/>
                  </a:cubicBezTo>
                  <a:cubicBezTo>
                    <a:pt x="2187" y="2281"/>
                    <a:pt x="2122" y="2225"/>
                    <a:pt x="2122" y="2122"/>
                  </a:cubicBezTo>
                  <a:cubicBezTo>
                    <a:pt x="2173" y="1357"/>
                    <a:pt x="2902" y="859"/>
                    <a:pt x="3613" y="859"/>
                  </a:cubicBezTo>
                  <a:close/>
                  <a:moveTo>
                    <a:pt x="3769" y="0"/>
                  </a:moveTo>
                  <a:cubicBezTo>
                    <a:pt x="3738" y="64"/>
                    <a:pt x="3643" y="127"/>
                    <a:pt x="3579" y="127"/>
                  </a:cubicBezTo>
                  <a:cubicBezTo>
                    <a:pt x="1046" y="380"/>
                    <a:pt x="1" y="4086"/>
                    <a:pt x="2851" y="4751"/>
                  </a:cubicBezTo>
                  <a:cubicBezTo>
                    <a:pt x="3076" y="4810"/>
                    <a:pt x="3308" y="4839"/>
                    <a:pt x="3538" y="4839"/>
                  </a:cubicBezTo>
                  <a:cubicBezTo>
                    <a:pt x="4536" y="4839"/>
                    <a:pt x="5495" y="4286"/>
                    <a:pt x="5701" y="3230"/>
                  </a:cubicBezTo>
                  <a:cubicBezTo>
                    <a:pt x="6018" y="1805"/>
                    <a:pt x="5036" y="570"/>
                    <a:pt x="3801" y="64"/>
                  </a:cubicBezTo>
                  <a:cubicBezTo>
                    <a:pt x="3769" y="64"/>
                    <a:pt x="3769" y="0"/>
                    <a:pt x="3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7521954" y="3297452"/>
              <a:ext cx="594033" cy="274785"/>
            </a:xfrm>
            <a:custGeom>
              <a:avLst/>
              <a:gdLst/>
              <a:ahLst/>
              <a:cxnLst/>
              <a:rect l="l" t="t" r="r" b="b"/>
              <a:pathLst>
                <a:path w="18464" h="8541" extrusionOk="0">
                  <a:moveTo>
                    <a:pt x="3257" y="2861"/>
                  </a:moveTo>
                  <a:cubicBezTo>
                    <a:pt x="3280" y="2861"/>
                    <a:pt x="3303" y="2864"/>
                    <a:pt x="3326" y="2872"/>
                  </a:cubicBezTo>
                  <a:cubicBezTo>
                    <a:pt x="5321" y="3632"/>
                    <a:pt x="6904" y="4772"/>
                    <a:pt x="9026" y="5184"/>
                  </a:cubicBezTo>
                  <a:cubicBezTo>
                    <a:pt x="9822" y="5324"/>
                    <a:pt x="10588" y="5383"/>
                    <a:pt x="11342" y="5383"/>
                  </a:cubicBezTo>
                  <a:cubicBezTo>
                    <a:pt x="12625" y="5383"/>
                    <a:pt x="13873" y="5213"/>
                    <a:pt x="15170" y="4994"/>
                  </a:cubicBezTo>
                  <a:cubicBezTo>
                    <a:pt x="15189" y="4991"/>
                    <a:pt x="15208" y="4990"/>
                    <a:pt x="15226" y="4990"/>
                  </a:cubicBezTo>
                  <a:cubicBezTo>
                    <a:pt x="15623" y="4990"/>
                    <a:pt x="15722" y="5631"/>
                    <a:pt x="15328" y="5722"/>
                  </a:cubicBezTo>
                  <a:cubicBezTo>
                    <a:pt x="14157" y="6119"/>
                    <a:pt x="12741" y="6333"/>
                    <a:pt x="11272" y="6333"/>
                  </a:cubicBezTo>
                  <a:cubicBezTo>
                    <a:pt x="8171" y="6333"/>
                    <a:pt x="4834" y="5381"/>
                    <a:pt x="3072" y="3189"/>
                  </a:cubicBezTo>
                  <a:cubicBezTo>
                    <a:pt x="2933" y="3049"/>
                    <a:pt x="3088" y="2861"/>
                    <a:pt x="3257" y="2861"/>
                  </a:cubicBezTo>
                  <a:close/>
                  <a:moveTo>
                    <a:pt x="5559" y="1"/>
                  </a:moveTo>
                  <a:cubicBezTo>
                    <a:pt x="4691" y="1"/>
                    <a:pt x="3951" y="114"/>
                    <a:pt x="3072" y="465"/>
                  </a:cubicBezTo>
                  <a:cubicBezTo>
                    <a:pt x="1235" y="1194"/>
                    <a:pt x="0" y="3537"/>
                    <a:pt x="1520" y="5184"/>
                  </a:cubicBezTo>
                  <a:cubicBezTo>
                    <a:pt x="5827" y="7369"/>
                    <a:pt x="9976" y="8477"/>
                    <a:pt x="14853" y="8541"/>
                  </a:cubicBezTo>
                  <a:cubicBezTo>
                    <a:pt x="16722" y="8192"/>
                    <a:pt x="18463" y="6102"/>
                    <a:pt x="17482" y="4202"/>
                  </a:cubicBezTo>
                  <a:cubicBezTo>
                    <a:pt x="16943" y="3220"/>
                    <a:pt x="15740" y="2365"/>
                    <a:pt x="14695" y="1922"/>
                  </a:cubicBezTo>
                  <a:cubicBezTo>
                    <a:pt x="13301" y="1384"/>
                    <a:pt x="11845" y="1004"/>
                    <a:pt x="10388" y="655"/>
                  </a:cubicBezTo>
                  <a:cubicBezTo>
                    <a:pt x="9026" y="370"/>
                    <a:pt x="7664" y="117"/>
                    <a:pt x="6271" y="22"/>
                  </a:cubicBezTo>
                  <a:cubicBezTo>
                    <a:pt x="6022" y="9"/>
                    <a:pt x="5786" y="1"/>
                    <a:pt x="5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7617312" y="3389465"/>
              <a:ext cx="410199" cy="112089"/>
            </a:xfrm>
            <a:custGeom>
              <a:avLst/>
              <a:gdLst/>
              <a:ahLst/>
              <a:cxnLst/>
              <a:rect l="l" t="t" r="r" b="b"/>
              <a:pathLst>
                <a:path w="12750" h="3484" extrusionOk="0">
                  <a:moveTo>
                    <a:pt x="346" y="1"/>
                  </a:moveTo>
                  <a:cubicBezTo>
                    <a:pt x="156" y="1"/>
                    <a:pt x="0" y="193"/>
                    <a:pt x="140" y="360"/>
                  </a:cubicBezTo>
                  <a:cubicBezTo>
                    <a:pt x="1888" y="2540"/>
                    <a:pt x="5238" y="3484"/>
                    <a:pt x="8347" y="3484"/>
                  </a:cubicBezTo>
                  <a:cubicBezTo>
                    <a:pt x="9802" y="3484"/>
                    <a:pt x="11204" y="3277"/>
                    <a:pt x="12364" y="2894"/>
                  </a:cubicBezTo>
                  <a:cubicBezTo>
                    <a:pt x="12750" y="2746"/>
                    <a:pt x="12663" y="2125"/>
                    <a:pt x="12286" y="2125"/>
                  </a:cubicBezTo>
                  <a:cubicBezTo>
                    <a:pt x="12261" y="2125"/>
                    <a:pt x="12234" y="2128"/>
                    <a:pt x="12206" y="2134"/>
                  </a:cubicBezTo>
                  <a:cubicBezTo>
                    <a:pt x="10902" y="2371"/>
                    <a:pt x="9659" y="2559"/>
                    <a:pt x="8401" y="2559"/>
                  </a:cubicBezTo>
                  <a:cubicBezTo>
                    <a:pt x="7643" y="2559"/>
                    <a:pt x="6880" y="2491"/>
                    <a:pt x="6094" y="2324"/>
                  </a:cubicBezTo>
                  <a:cubicBezTo>
                    <a:pt x="3972" y="1944"/>
                    <a:pt x="2388" y="772"/>
                    <a:pt x="425" y="12"/>
                  </a:cubicBezTo>
                  <a:cubicBezTo>
                    <a:pt x="399" y="4"/>
                    <a:pt x="372"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7621784" y="3957337"/>
              <a:ext cx="200756" cy="189528"/>
            </a:xfrm>
            <a:custGeom>
              <a:avLst/>
              <a:gdLst/>
              <a:ahLst/>
              <a:cxnLst/>
              <a:rect l="l" t="t" r="r" b="b"/>
              <a:pathLst>
                <a:path w="6240" h="5891" extrusionOk="0">
                  <a:moveTo>
                    <a:pt x="3516" y="539"/>
                  </a:moveTo>
                  <a:cubicBezTo>
                    <a:pt x="4625" y="982"/>
                    <a:pt x="5733" y="2122"/>
                    <a:pt x="5416" y="3642"/>
                  </a:cubicBezTo>
                  <a:cubicBezTo>
                    <a:pt x="5290" y="4149"/>
                    <a:pt x="5036" y="4593"/>
                    <a:pt x="4593" y="4846"/>
                  </a:cubicBezTo>
                  <a:cubicBezTo>
                    <a:pt x="4198" y="5109"/>
                    <a:pt x="3742" y="5236"/>
                    <a:pt x="3256" y="5236"/>
                  </a:cubicBezTo>
                  <a:cubicBezTo>
                    <a:pt x="3042" y="5236"/>
                    <a:pt x="2821" y="5211"/>
                    <a:pt x="2598" y="5163"/>
                  </a:cubicBezTo>
                  <a:cubicBezTo>
                    <a:pt x="1489" y="4909"/>
                    <a:pt x="856" y="4117"/>
                    <a:pt x="951" y="3072"/>
                  </a:cubicBezTo>
                  <a:cubicBezTo>
                    <a:pt x="1014" y="1996"/>
                    <a:pt x="1901" y="792"/>
                    <a:pt x="3326" y="666"/>
                  </a:cubicBezTo>
                  <a:cubicBezTo>
                    <a:pt x="3390" y="666"/>
                    <a:pt x="3485" y="634"/>
                    <a:pt x="3516" y="539"/>
                  </a:cubicBezTo>
                  <a:close/>
                  <a:moveTo>
                    <a:pt x="3168" y="1"/>
                  </a:moveTo>
                  <a:cubicBezTo>
                    <a:pt x="1648" y="1"/>
                    <a:pt x="508" y="1299"/>
                    <a:pt x="286" y="2597"/>
                  </a:cubicBezTo>
                  <a:cubicBezTo>
                    <a:pt x="1" y="4054"/>
                    <a:pt x="951" y="5448"/>
                    <a:pt x="2503" y="5796"/>
                  </a:cubicBezTo>
                  <a:cubicBezTo>
                    <a:pt x="2724" y="5859"/>
                    <a:pt x="2978" y="5891"/>
                    <a:pt x="3200" y="5891"/>
                  </a:cubicBezTo>
                  <a:cubicBezTo>
                    <a:pt x="4403" y="5891"/>
                    <a:pt x="5606" y="5258"/>
                    <a:pt x="6018" y="3991"/>
                  </a:cubicBezTo>
                  <a:cubicBezTo>
                    <a:pt x="6240" y="3104"/>
                    <a:pt x="6050" y="2059"/>
                    <a:pt x="5511" y="1204"/>
                  </a:cubicBezTo>
                  <a:cubicBezTo>
                    <a:pt x="5036" y="539"/>
                    <a:pt x="4340" y="159"/>
                    <a:pt x="3643" y="159"/>
                  </a:cubicBezTo>
                  <a:lnTo>
                    <a:pt x="3548" y="159"/>
                  </a:lnTo>
                  <a:cubicBezTo>
                    <a:pt x="3516" y="64"/>
                    <a:pt x="3453" y="1"/>
                    <a:pt x="3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7681914" y="3995622"/>
              <a:ext cx="71359" cy="50382"/>
            </a:xfrm>
            <a:custGeom>
              <a:avLst/>
              <a:gdLst/>
              <a:ahLst/>
              <a:cxnLst/>
              <a:rect l="l" t="t" r="r" b="b"/>
              <a:pathLst>
                <a:path w="2218" h="1566" extrusionOk="0">
                  <a:moveTo>
                    <a:pt x="1508" y="0"/>
                  </a:moveTo>
                  <a:cubicBezTo>
                    <a:pt x="1201" y="0"/>
                    <a:pt x="887" y="92"/>
                    <a:pt x="634" y="267"/>
                  </a:cubicBezTo>
                  <a:cubicBezTo>
                    <a:pt x="222" y="489"/>
                    <a:pt x="0" y="901"/>
                    <a:pt x="0" y="1344"/>
                  </a:cubicBezTo>
                  <a:cubicBezTo>
                    <a:pt x="0" y="1439"/>
                    <a:pt x="64" y="1534"/>
                    <a:pt x="127" y="1566"/>
                  </a:cubicBezTo>
                  <a:lnTo>
                    <a:pt x="190" y="1566"/>
                  </a:lnTo>
                  <a:cubicBezTo>
                    <a:pt x="254" y="1566"/>
                    <a:pt x="349" y="1534"/>
                    <a:pt x="380" y="1407"/>
                  </a:cubicBezTo>
                  <a:cubicBezTo>
                    <a:pt x="475" y="1091"/>
                    <a:pt x="697" y="806"/>
                    <a:pt x="1014" y="647"/>
                  </a:cubicBezTo>
                  <a:cubicBezTo>
                    <a:pt x="1164" y="564"/>
                    <a:pt x="1324" y="524"/>
                    <a:pt x="1473" y="524"/>
                  </a:cubicBezTo>
                  <a:cubicBezTo>
                    <a:pt x="1607" y="524"/>
                    <a:pt x="1733" y="556"/>
                    <a:pt x="1837" y="616"/>
                  </a:cubicBezTo>
                  <a:cubicBezTo>
                    <a:pt x="1876" y="639"/>
                    <a:pt x="1913" y="649"/>
                    <a:pt x="1947" y="649"/>
                  </a:cubicBezTo>
                  <a:cubicBezTo>
                    <a:pt x="2052" y="649"/>
                    <a:pt x="2130" y="553"/>
                    <a:pt x="2154" y="457"/>
                  </a:cubicBezTo>
                  <a:lnTo>
                    <a:pt x="2154" y="394"/>
                  </a:lnTo>
                  <a:cubicBezTo>
                    <a:pt x="2217" y="267"/>
                    <a:pt x="2154" y="141"/>
                    <a:pt x="2059" y="109"/>
                  </a:cubicBezTo>
                  <a:cubicBezTo>
                    <a:pt x="1889" y="36"/>
                    <a:pt x="1699" y="0"/>
                    <a:pt x="1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a:off x="7694365" y="4290737"/>
              <a:ext cx="181163" cy="147768"/>
            </a:xfrm>
            <a:custGeom>
              <a:avLst/>
              <a:gdLst/>
              <a:ahLst/>
              <a:cxnLst/>
              <a:rect l="l" t="t" r="r" b="b"/>
              <a:pathLst>
                <a:path w="5631" h="4593" extrusionOk="0">
                  <a:moveTo>
                    <a:pt x="3337" y="651"/>
                  </a:moveTo>
                  <a:cubicBezTo>
                    <a:pt x="3934" y="651"/>
                    <a:pt x="4529" y="1049"/>
                    <a:pt x="4744" y="1608"/>
                  </a:cubicBezTo>
                  <a:cubicBezTo>
                    <a:pt x="4803" y="1765"/>
                    <a:pt x="4668" y="1873"/>
                    <a:pt x="4541" y="1873"/>
                  </a:cubicBezTo>
                  <a:cubicBezTo>
                    <a:pt x="4463" y="1873"/>
                    <a:pt x="4388" y="1832"/>
                    <a:pt x="4364" y="1735"/>
                  </a:cubicBezTo>
                  <a:cubicBezTo>
                    <a:pt x="4173" y="1289"/>
                    <a:pt x="3754" y="1057"/>
                    <a:pt x="3318" y="1057"/>
                  </a:cubicBezTo>
                  <a:cubicBezTo>
                    <a:pt x="3103" y="1057"/>
                    <a:pt x="2884" y="1113"/>
                    <a:pt x="2685" y="1228"/>
                  </a:cubicBezTo>
                  <a:cubicBezTo>
                    <a:pt x="2666" y="1236"/>
                    <a:pt x="2647" y="1240"/>
                    <a:pt x="2628" y="1240"/>
                  </a:cubicBezTo>
                  <a:cubicBezTo>
                    <a:pt x="2493" y="1240"/>
                    <a:pt x="2388" y="1055"/>
                    <a:pt x="2527" y="943"/>
                  </a:cubicBezTo>
                  <a:cubicBezTo>
                    <a:pt x="2771" y="740"/>
                    <a:pt x="3054" y="651"/>
                    <a:pt x="3337" y="651"/>
                  </a:cubicBezTo>
                  <a:close/>
                  <a:moveTo>
                    <a:pt x="3148" y="1"/>
                  </a:moveTo>
                  <a:cubicBezTo>
                    <a:pt x="1515" y="1"/>
                    <a:pt x="1" y="1442"/>
                    <a:pt x="1039" y="3287"/>
                  </a:cubicBezTo>
                  <a:cubicBezTo>
                    <a:pt x="1443" y="4051"/>
                    <a:pt x="2247" y="4592"/>
                    <a:pt x="3088" y="4592"/>
                  </a:cubicBezTo>
                  <a:cubicBezTo>
                    <a:pt x="3431" y="4592"/>
                    <a:pt x="3780" y="4502"/>
                    <a:pt x="4110" y="4300"/>
                  </a:cubicBezTo>
                  <a:cubicBezTo>
                    <a:pt x="5377" y="3509"/>
                    <a:pt x="5631" y="2020"/>
                    <a:pt x="5155" y="753"/>
                  </a:cubicBezTo>
                  <a:lnTo>
                    <a:pt x="5155" y="722"/>
                  </a:lnTo>
                  <a:cubicBezTo>
                    <a:pt x="5130" y="730"/>
                    <a:pt x="5107" y="734"/>
                    <a:pt x="5085" y="734"/>
                  </a:cubicBezTo>
                  <a:cubicBezTo>
                    <a:pt x="5024" y="734"/>
                    <a:pt x="4972" y="705"/>
                    <a:pt x="4902" y="658"/>
                  </a:cubicBezTo>
                  <a:cubicBezTo>
                    <a:pt x="4385" y="202"/>
                    <a:pt x="3759" y="1"/>
                    <a:pt x="3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a:off x="7686000" y="4267670"/>
              <a:ext cx="202783" cy="190493"/>
            </a:xfrm>
            <a:custGeom>
              <a:avLst/>
              <a:gdLst/>
              <a:ahLst/>
              <a:cxnLst/>
              <a:rect l="l" t="t" r="r" b="b"/>
              <a:pathLst>
                <a:path w="6303" h="5921" extrusionOk="0">
                  <a:moveTo>
                    <a:pt x="3410" y="737"/>
                  </a:moveTo>
                  <a:cubicBezTo>
                    <a:pt x="3988" y="737"/>
                    <a:pt x="4587" y="923"/>
                    <a:pt x="5099" y="1375"/>
                  </a:cubicBezTo>
                  <a:cubicBezTo>
                    <a:pt x="5130" y="1439"/>
                    <a:pt x="5194" y="1470"/>
                    <a:pt x="5289" y="1470"/>
                  </a:cubicBezTo>
                  <a:cubicBezTo>
                    <a:pt x="5764" y="2610"/>
                    <a:pt x="5637" y="4194"/>
                    <a:pt x="4339" y="4986"/>
                  </a:cubicBezTo>
                  <a:cubicBezTo>
                    <a:pt x="4052" y="5170"/>
                    <a:pt x="3740" y="5274"/>
                    <a:pt x="3418" y="5274"/>
                  </a:cubicBezTo>
                  <a:cubicBezTo>
                    <a:pt x="3241" y="5274"/>
                    <a:pt x="3061" y="5243"/>
                    <a:pt x="2882" y="5176"/>
                  </a:cubicBezTo>
                  <a:cubicBezTo>
                    <a:pt x="2249" y="5017"/>
                    <a:pt x="1647" y="4574"/>
                    <a:pt x="1330" y="3972"/>
                  </a:cubicBezTo>
                  <a:cubicBezTo>
                    <a:pt x="760" y="2990"/>
                    <a:pt x="918" y="1977"/>
                    <a:pt x="1710" y="1312"/>
                  </a:cubicBezTo>
                  <a:cubicBezTo>
                    <a:pt x="2158" y="963"/>
                    <a:pt x="2772" y="737"/>
                    <a:pt x="3410" y="737"/>
                  </a:cubicBezTo>
                  <a:close/>
                  <a:moveTo>
                    <a:pt x="3444" y="0"/>
                  </a:moveTo>
                  <a:cubicBezTo>
                    <a:pt x="2806" y="0"/>
                    <a:pt x="2167" y="188"/>
                    <a:pt x="1647" y="520"/>
                  </a:cubicBezTo>
                  <a:cubicBezTo>
                    <a:pt x="380" y="1312"/>
                    <a:pt x="0" y="2927"/>
                    <a:pt x="792" y="4321"/>
                  </a:cubicBezTo>
                  <a:cubicBezTo>
                    <a:pt x="918" y="4511"/>
                    <a:pt x="1077" y="4701"/>
                    <a:pt x="1235" y="4922"/>
                  </a:cubicBezTo>
                  <a:cubicBezTo>
                    <a:pt x="1781" y="5512"/>
                    <a:pt x="2583" y="5921"/>
                    <a:pt x="3412" y="5921"/>
                  </a:cubicBezTo>
                  <a:cubicBezTo>
                    <a:pt x="3786" y="5921"/>
                    <a:pt x="4165" y="5838"/>
                    <a:pt x="4529" y="5651"/>
                  </a:cubicBezTo>
                  <a:cubicBezTo>
                    <a:pt x="5289" y="5239"/>
                    <a:pt x="5954" y="4352"/>
                    <a:pt x="6144" y="3402"/>
                  </a:cubicBezTo>
                  <a:cubicBezTo>
                    <a:pt x="6302" y="2610"/>
                    <a:pt x="6144" y="1850"/>
                    <a:pt x="5669" y="1312"/>
                  </a:cubicBezTo>
                  <a:lnTo>
                    <a:pt x="5637" y="1280"/>
                  </a:lnTo>
                  <a:cubicBezTo>
                    <a:pt x="5669" y="1185"/>
                    <a:pt x="5637" y="1059"/>
                    <a:pt x="5606" y="995"/>
                  </a:cubicBezTo>
                  <a:cubicBezTo>
                    <a:pt x="5542" y="964"/>
                    <a:pt x="5511" y="900"/>
                    <a:pt x="5511" y="869"/>
                  </a:cubicBezTo>
                  <a:cubicBezTo>
                    <a:pt x="4960" y="266"/>
                    <a:pt x="4203" y="0"/>
                    <a:pt x="3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7770549" y="4309108"/>
              <a:ext cx="79498" cy="42918"/>
            </a:xfrm>
            <a:custGeom>
              <a:avLst/>
              <a:gdLst/>
              <a:ahLst/>
              <a:cxnLst/>
              <a:rect l="l" t="t" r="r" b="b"/>
              <a:pathLst>
                <a:path w="2471" h="1334" extrusionOk="0">
                  <a:moveTo>
                    <a:pt x="977" y="1"/>
                  </a:moveTo>
                  <a:cubicBezTo>
                    <a:pt x="668" y="1"/>
                    <a:pt x="374" y="107"/>
                    <a:pt x="127" y="309"/>
                  </a:cubicBezTo>
                  <a:cubicBezTo>
                    <a:pt x="1" y="372"/>
                    <a:pt x="32" y="499"/>
                    <a:pt x="96" y="562"/>
                  </a:cubicBezTo>
                  <a:lnTo>
                    <a:pt x="127" y="626"/>
                  </a:lnTo>
                  <a:cubicBezTo>
                    <a:pt x="150" y="648"/>
                    <a:pt x="220" y="670"/>
                    <a:pt x="281" y="670"/>
                  </a:cubicBezTo>
                  <a:cubicBezTo>
                    <a:pt x="306" y="670"/>
                    <a:pt x="330" y="667"/>
                    <a:pt x="349" y="657"/>
                  </a:cubicBezTo>
                  <a:cubicBezTo>
                    <a:pt x="527" y="558"/>
                    <a:pt x="755" y="509"/>
                    <a:pt x="978" y="509"/>
                  </a:cubicBezTo>
                  <a:cubicBezTo>
                    <a:pt x="1112" y="509"/>
                    <a:pt x="1244" y="527"/>
                    <a:pt x="1362" y="562"/>
                  </a:cubicBezTo>
                  <a:cubicBezTo>
                    <a:pt x="1616" y="689"/>
                    <a:pt x="1869" y="879"/>
                    <a:pt x="1932" y="1164"/>
                  </a:cubicBezTo>
                  <a:cubicBezTo>
                    <a:pt x="2006" y="1287"/>
                    <a:pt x="2118" y="1333"/>
                    <a:pt x="2223" y="1333"/>
                  </a:cubicBezTo>
                  <a:cubicBezTo>
                    <a:pt x="2254" y="1333"/>
                    <a:pt x="2284" y="1330"/>
                    <a:pt x="2312" y="1322"/>
                  </a:cubicBezTo>
                  <a:cubicBezTo>
                    <a:pt x="2344" y="1322"/>
                    <a:pt x="2344" y="1291"/>
                    <a:pt x="2376" y="1291"/>
                  </a:cubicBezTo>
                  <a:cubicBezTo>
                    <a:pt x="2407" y="1196"/>
                    <a:pt x="2471" y="1132"/>
                    <a:pt x="2407" y="1006"/>
                  </a:cubicBezTo>
                  <a:cubicBezTo>
                    <a:pt x="2249" y="562"/>
                    <a:pt x="1837" y="182"/>
                    <a:pt x="1362" y="56"/>
                  </a:cubicBezTo>
                  <a:cubicBezTo>
                    <a:pt x="1233" y="19"/>
                    <a:pt x="1104"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6807731" y="4476950"/>
              <a:ext cx="451380" cy="769277"/>
            </a:xfrm>
            <a:custGeom>
              <a:avLst/>
              <a:gdLst/>
              <a:ahLst/>
              <a:cxnLst/>
              <a:rect l="l" t="t" r="r" b="b"/>
              <a:pathLst>
                <a:path w="14030" h="23911" extrusionOk="0">
                  <a:moveTo>
                    <a:pt x="13111" y="1"/>
                  </a:moveTo>
                  <a:cubicBezTo>
                    <a:pt x="9406" y="4023"/>
                    <a:pt x="5859" y="8298"/>
                    <a:pt x="2819" y="12858"/>
                  </a:cubicBezTo>
                  <a:cubicBezTo>
                    <a:pt x="1552" y="14790"/>
                    <a:pt x="0" y="17450"/>
                    <a:pt x="824" y="19825"/>
                  </a:cubicBezTo>
                  <a:cubicBezTo>
                    <a:pt x="1869" y="22802"/>
                    <a:pt x="5986" y="22992"/>
                    <a:pt x="8551" y="23467"/>
                  </a:cubicBezTo>
                  <a:cubicBezTo>
                    <a:pt x="9343" y="23626"/>
                    <a:pt x="10166" y="23752"/>
                    <a:pt x="10958" y="23911"/>
                  </a:cubicBezTo>
                  <a:lnTo>
                    <a:pt x="11116" y="22992"/>
                  </a:lnTo>
                  <a:cubicBezTo>
                    <a:pt x="8519" y="22517"/>
                    <a:pt x="4782" y="21757"/>
                    <a:pt x="3262" y="19097"/>
                  </a:cubicBezTo>
                  <a:cubicBezTo>
                    <a:pt x="1710" y="16468"/>
                    <a:pt x="4181" y="13808"/>
                    <a:pt x="5637" y="11750"/>
                  </a:cubicBezTo>
                  <a:cubicBezTo>
                    <a:pt x="8234" y="8013"/>
                    <a:pt x="10895" y="4149"/>
                    <a:pt x="14030" y="824"/>
                  </a:cubicBezTo>
                  <a:lnTo>
                    <a:pt x="13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7765466" y="3680205"/>
              <a:ext cx="123317" cy="113537"/>
            </a:xfrm>
            <a:custGeom>
              <a:avLst/>
              <a:gdLst/>
              <a:ahLst/>
              <a:cxnLst/>
              <a:rect l="l" t="t" r="r" b="b"/>
              <a:pathLst>
                <a:path w="3833" h="3529" extrusionOk="0">
                  <a:moveTo>
                    <a:pt x="1804" y="633"/>
                  </a:moveTo>
                  <a:cubicBezTo>
                    <a:pt x="2736" y="633"/>
                    <a:pt x="3285" y="2065"/>
                    <a:pt x="2470" y="2597"/>
                  </a:cubicBezTo>
                  <a:cubicBezTo>
                    <a:pt x="2444" y="2613"/>
                    <a:pt x="2414" y="2620"/>
                    <a:pt x="2383" y="2620"/>
                  </a:cubicBezTo>
                  <a:cubicBezTo>
                    <a:pt x="2229" y="2620"/>
                    <a:pt x="2053" y="2444"/>
                    <a:pt x="2185" y="2312"/>
                  </a:cubicBezTo>
                  <a:cubicBezTo>
                    <a:pt x="2407" y="2122"/>
                    <a:pt x="2502" y="1837"/>
                    <a:pt x="2407" y="1521"/>
                  </a:cubicBezTo>
                  <a:cubicBezTo>
                    <a:pt x="2344" y="1204"/>
                    <a:pt x="2090" y="951"/>
                    <a:pt x="1774" y="919"/>
                  </a:cubicBezTo>
                  <a:cubicBezTo>
                    <a:pt x="1615" y="919"/>
                    <a:pt x="1615" y="634"/>
                    <a:pt x="1774" y="634"/>
                  </a:cubicBezTo>
                  <a:cubicBezTo>
                    <a:pt x="1784" y="634"/>
                    <a:pt x="1794" y="633"/>
                    <a:pt x="1804" y="633"/>
                  </a:cubicBezTo>
                  <a:close/>
                  <a:moveTo>
                    <a:pt x="1837" y="1"/>
                  </a:moveTo>
                  <a:cubicBezTo>
                    <a:pt x="1837" y="64"/>
                    <a:pt x="1774" y="64"/>
                    <a:pt x="1774" y="64"/>
                  </a:cubicBezTo>
                  <a:cubicBezTo>
                    <a:pt x="792" y="222"/>
                    <a:pt x="0" y="1172"/>
                    <a:pt x="190" y="2154"/>
                  </a:cubicBezTo>
                  <a:cubicBezTo>
                    <a:pt x="327" y="2948"/>
                    <a:pt x="1103" y="3529"/>
                    <a:pt x="1883" y="3529"/>
                  </a:cubicBezTo>
                  <a:cubicBezTo>
                    <a:pt x="2006" y="3529"/>
                    <a:pt x="2128" y="3514"/>
                    <a:pt x="2249" y="3484"/>
                  </a:cubicBezTo>
                  <a:cubicBezTo>
                    <a:pt x="3262" y="3294"/>
                    <a:pt x="3832" y="2122"/>
                    <a:pt x="3484" y="1172"/>
                  </a:cubicBezTo>
                  <a:cubicBezTo>
                    <a:pt x="3199" y="412"/>
                    <a:pt x="2502" y="64"/>
                    <a:pt x="1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7750184" y="3662897"/>
              <a:ext cx="151822" cy="147768"/>
            </a:xfrm>
            <a:custGeom>
              <a:avLst/>
              <a:gdLst/>
              <a:ahLst/>
              <a:cxnLst/>
              <a:rect l="l" t="t" r="r" b="b"/>
              <a:pathLst>
                <a:path w="4719" h="4593" extrusionOk="0">
                  <a:moveTo>
                    <a:pt x="2249" y="665"/>
                  </a:moveTo>
                  <a:cubicBezTo>
                    <a:pt x="2470" y="665"/>
                    <a:pt x="2660" y="697"/>
                    <a:pt x="2819" y="760"/>
                  </a:cubicBezTo>
                  <a:cubicBezTo>
                    <a:pt x="3325" y="919"/>
                    <a:pt x="3737" y="1267"/>
                    <a:pt x="3927" y="1742"/>
                  </a:cubicBezTo>
                  <a:cubicBezTo>
                    <a:pt x="3991" y="1964"/>
                    <a:pt x="4054" y="2217"/>
                    <a:pt x="3991" y="2439"/>
                  </a:cubicBezTo>
                  <a:cubicBezTo>
                    <a:pt x="3991" y="2565"/>
                    <a:pt x="3959" y="2692"/>
                    <a:pt x="3927" y="2819"/>
                  </a:cubicBezTo>
                  <a:cubicBezTo>
                    <a:pt x="3896" y="2945"/>
                    <a:pt x="3832" y="3040"/>
                    <a:pt x="3769" y="3167"/>
                  </a:cubicBezTo>
                  <a:cubicBezTo>
                    <a:pt x="3516" y="3610"/>
                    <a:pt x="3135" y="3927"/>
                    <a:pt x="2692" y="3991"/>
                  </a:cubicBezTo>
                  <a:cubicBezTo>
                    <a:pt x="2597" y="4014"/>
                    <a:pt x="2496" y="4026"/>
                    <a:pt x="2392" y="4026"/>
                  </a:cubicBezTo>
                  <a:cubicBezTo>
                    <a:pt x="2079" y="4026"/>
                    <a:pt x="1734" y="3919"/>
                    <a:pt x="1425" y="3705"/>
                  </a:cubicBezTo>
                  <a:cubicBezTo>
                    <a:pt x="1045" y="3484"/>
                    <a:pt x="792" y="3072"/>
                    <a:pt x="729" y="2692"/>
                  </a:cubicBezTo>
                  <a:cubicBezTo>
                    <a:pt x="634" y="2249"/>
                    <a:pt x="729" y="1805"/>
                    <a:pt x="982" y="1457"/>
                  </a:cubicBezTo>
                  <a:cubicBezTo>
                    <a:pt x="1267" y="1014"/>
                    <a:pt x="1742" y="760"/>
                    <a:pt x="2217" y="665"/>
                  </a:cubicBezTo>
                  <a:close/>
                  <a:moveTo>
                    <a:pt x="2245" y="0"/>
                  </a:moveTo>
                  <a:cubicBezTo>
                    <a:pt x="1940" y="0"/>
                    <a:pt x="1647" y="64"/>
                    <a:pt x="1394" y="190"/>
                  </a:cubicBezTo>
                  <a:cubicBezTo>
                    <a:pt x="1299" y="222"/>
                    <a:pt x="1235" y="317"/>
                    <a:pt x="1235" y="380"/>
                  </a:cubicBezTo>
                  <a:cubicBezTo>
                    <a:pt x="1235" y="475"/>
                    <a:pt x="1235" y="507"/>
                    <a:pt x="1267" y="602"/>
                  </a:cubicBezTo>
                  <a:cubicBezTo>
                    <a:pt x="475" y="1014"/>
                    <a:pt x="0" y="1932"/>
                    <a:pt x="159" y="2819"/>
                  </a:cubicBezTo>
                  <a:cubicBezTo>
                    <a:pt x="254" y="3357"/>
                    <a:pt x="602" y="3864"/>
                    <a:pt x="1109" y="4181"/>
                  </a:cubicBezTo>
                  <a:cubicBezTo>
                    <a:pt x="1520" y="4466"/>
                    <a:pt x="1995" y="4592"/>
                    <a:pt x="2407" y="4592"/>
                  </a:cubicBezTo>
                  <a:cubicBezTo>
                    <a:pt x="2565" y="4592"/>
                    <a:pt x="2692" y="4592"/>
                    <a:pt x="2850" y="4561"/>
                  </a:cubicBezTo>
                  <a:cubicBezTo>
                    <a:pt x="3452" y="4434"/>
                    <a:pt x="3959" y="4022"/>
                    <a:pt x="4276" y="3484"/>
                  </a:cubicBezTo>
                  <a:cubicBezTo>
                    <a:pt x="4592" y="2945"/>
                    <a:pt x="4719" y="2249"/>
                    <a:pt x="4529" y="1647"/>
                  </a:cubicBezTo>
                  <a:cubicBezTo>
                    <a:pt x="4307" y="1014"/>
                    <a:pt x="3832" y="507"/>
                    <a:pt x="3167" y="190"/>
                  </a:cubicBezTo>
                  <a:cubicBezTo>
                    <a:pt x="2866" y="64"/>
                    <a:pt x="2550"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7817424" y="3699573"/>
              <a:ext cx="43851" cy="66243"/>
            </a:xfrm>
            <a:custGeom>
              <a:avLst/>
              <a:gdLst/>
              <a:ahLst/>
              <a:cxnLst/>
              <a:rect l="l" t="t" r="r" b="b"/>
              <a:pathLst>
                <a:path w="1363" h="2059" extrusionOk="0">
                  <a:moveTo>
                    <a:pt x="95" y="0"/>
                  </a:moveTo>
                  <a:lnTo>
                    <a:pt x="32" y="32"/>
                  </a:lnTo>
                  <a:lnTo>
                    <a:pt x="0" y="95"/>
                  </a:lnTo>
                  <a:lnTo>
                    <a:pt x="0" y="159"/>
                  </a:lnTo>
                  <a:cubicBezTo>
                    <a:pt x="0" y="254"/>
                    <a:pt x="32" y="349"/>
                    <a:pt x="159" y="349"/>
                  </a:cubicBezTo>
                  <a:cubicBezTo>
                    <a:pt x="444" y="412"/>
                    <a:pt x="665" y="602"/>
                    <a:pt x="760" y="919"/>
                  </a:cubicBezTo>
                  <a:cubicBezTo>
                    <a:pt x="792" y="982"/>
                    <a:pt x="792" y="1077"/>
                    <a:pt x="792" y="1109"/>
                  </a:cubicBezTo>
                  <a:cubicBezTo>
                    <a:pt x="792" y="1299"/>
                    <a:pt x="729" y="1520"/>
                    <a:pt x="570" y="1679"/>
                  </a:cubicBezTo>
                  <a:cubicBezTo>
                    <a:pt x="475" y="1742"/>
                    <a:pt x="475" y="1869"/>
                    <a:pt x="507" y="1932"/>
                  </a:cubicBezTo>
                  <a:cubicBezTo>
                    <a:pt x="570" y="2027"/>
                    <a:pt x="634" y="2059"/>
                    <a:pt x="729" y="2059"/>
                  </a:cubicBezTo>
                  <a:lnTo>
                    <a:pt x="887" y="2059"/>
                  </a:lnTo>
                  <a:cubicBezTo>
                    <a:pt x="1330" y="1805"/>
                    <a:pt x="1362" y="1267"/>
                    <a:pt x="1235" y="887"/>
                  </a:cubicBezTo>
                  <a:cubicBezTo>
                    <a:pt x="1109" y="444"/>
                    <a:pt x="729"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020105" y="3641052"/>
              <a:ext cx="592006" cy="1710161"/>
            </a:xfrm>
            <a:custGeom>
              <a:avLst/>
              <a:gdLst/>
              <a:ahLst/>
              <a:cxnLst/>
              <a:rect l="l" t="t" r="r" b="b"/>
              <a:pathLst>
                <a:path w="18401" h="53156" extrusionOk="0">
                  <a:moveTo>
                    <a:pt x="4559" y="603"/>
                  </a:moveTo>
                  <a:cubicBezTo>
                    <a:pt x="5244" y="603"/>
                    <a:pt x="5949" y="714"/>
                    <a:pt x="6620" y="838"/>
                  </a:cubicBezTo>
                  <a:cubicBezTo>
                    <a:pt x="6525" y="964"/>
                    <a:pt x="6620" y="1123"/>
                    <a:pt x="6715" y="1123"/>
                  </a:cubicBezTo>
                  <a:cubicBezTo>
                    <a:pt x="8995" y="1123"/>
                    <a:pt x="11212" y="806"/>
                    <a:pt x="13460" y="679"/>
                  </a:cubicBezTo>
                  <a:cubicBezTo>
                    <a:pt x="13560" y="675"/>
                    <a:pt x="13659" y="673"/>
                    <a:pt x="13759" y="673"/>
                  </a:cubicBezTo>
                  <a:cubicBezTo>
                    <a:pt x="15246" y="673"/>
                    <a:pt x="16714" y="1141"/>
                    <a:pt x="17070" y="2833"/>
                  </a:cubicBezTo>
                  <a:cubicBezTo>
                    <a:pt x="17387" y="4321"/>
                    <a:pt x="16785" y="5778"/>
                    <a:pt x="15392" y="6538"/>
                  </a:cubicBezTo>
                  <a:cubicBezTo>
                    <a:pt x="15138" y="6679"/>
                    <a:pt x="15286" y="7096"/>
                    <a:pt x="15545" y="7096"/>
                  </a:cubicBezTo>
                  <a:cubicBezTo>
                    <a:pt x="15577" y="7096"/>
                    <a:pt x="15611" y="7090"/>
                    <a:pt x="15645" y="7076"/>
                  </a:cubicBezTo>
                  <a:cubicBezTo>
                    <a:pt x="15655" y="7066"/>
                    <a:pt x="15665" y="7060"/>
                    <a:pt x="15675" y="7054"/>
                  </a:cubicBezTo>
                  <a:lnTo>
                    <a:pt x="15675" y="7054"/>
                  </a:lnTo>
                  <a:cubicBezTo>
                    <a:pt x="15617" y="7110"/>
                    <a:pt x="15582" y="7211"/>
                    <a:pt x="15582" y="7330"/>
                  </a:cubicBezTo>
                  <a:cubicBezTo>
                    <a:pt x="15677" y="15405"/>
                    <a:pt x="15804" y="23513"/>
                    <a:pt x="15867" y="31620"/>
                  </a:cubicBezTo>
                  <a:cubicBezTo>
                    <a:pt x="15899" y="35863"/>
                    <a:pt x="15962" y="40075"/>
                    <a:pt x="15994" y="44256"/>
                  </a:cubicBezTo>
                  <a:cubicBezTo>
                    <a:pt x="15994" y="46567"/>
                    <a:pt x="16215" y="49323"/>
                    <a:pt x="14442" y="51064"/>
                  </a:cubicBezTo>
                  <a:cubicBezTo>
                    <a:pt x="13438" y="52046"/>
                    <a:pt x="12039" y="52501"/>
                    <a:pt x="10661" y="52501"/>
                  </a:cubicBezTo>
                  <a:cubicBezTo>
                    <a:pt x="10126" y="52501"/>
                    <a:pt x="9594" y="52432"/>
                    <a:pt x="9090" y="52300"/>
                  </a:cubicBezTo>
                  <a:cubicBezTo>
                    <a:pt x="381" y="50083"/>
                    <a:pt x="3073" y="36782"/>
                    <a:pt x="3231" y="30416"/>
                  </a:cubicBezTo>
                  <a:cubicBezTo>
                    <a:pt x="3453" y="22531"/>
                    <a:pt x="3516" y="14329"/>
                    <a:pt x="2756" y="6475"/>
                  </a:cubicBezTo>
                  <a:lnTo>
                    <a:pt x="2756" y="6475"/>
                  </a:lnTo>
                  <a:cubicBezTo>
                    <a:pt x="2978" y="6538"/>
                    <a:pt x="3231" y="6570"/>
                    <a:pt x="3484" y="6633"/>
                  </a:cubicBezTo>
                  <a:cubicBezTo>
                    <a:pt x="3493" y="6634"/>
                    <a:pt x="3501" y="6635"/>
                    <a:pt x="3508" y="6635"/>
                  </a:cubicBezTo>
                  <a:cubicBezTo>
                    <a:pt x="3677" y="6635"/>
                    <a:pt x="3698" y="6314"/>
                    <a:pt x="3516" y="6253"/>
                  </a:cubicBezTo>
                  <a:cubicBezTo>
                    <a:pt x="3199" y="6190"/>
                    <a:pt x="2914" y="6063"/>
                    <a:pt x="2693" y="5905"/>
                  </a:cubicBezTo>
                  <a:lnTo>
                    <a:pt x="2693" y="5746"/>
                  </a:lnTo>
                  <a:cubicBezTo>
                    <a:pt x="2693" y="5642"/>
                    <a:pt x="2616" y="5595"/>
                    <a:pt x="2536" y="5595"/>
                  </a:cubicBezTo>
                  <a:cubicBezTo>
                    <a:pt x="2471" y="5595"/>
                    <a:pt x="2404" y="5626"/>
                    <a:pt x="2376" y="5683"/>
                  </a:cubicBezTo>
                  <a:cubicBezTo>
                    <a:pt x="1014" y="4638"/>
                    <a:pt x="602" y="2706"/>
                    <a:pt x="2091" y="1408"/>
                  </a:cubicBezTo>
                  <a:cubicBezTo>
                    <a:pt x="2793" y="796"/>
                    <a:pt x="3658" y="603"/>
                    <a:pt x="4559" y="603"/>
                  </a:cubicBezTo>
                  <a:close/>
                  <a:moveTo>
                    <a:pt x="14442" y="0"/>
                  </a:moveTo>
                  <a:cubicBezTo>
                    <a:pt x="14295" y="0"/>
                    <a:pt x="14147" y="5"/>
                    <a:pt x="13999" y="14"/>
                  </a:cubicBezTo>
                  <a:cubicBezTo>
                    <a:pt x="11877" y="78"/>
                    <a:pt x="9692" y="268"/>
                    <a:pt x="7570" y="584"/>
                  </a:cubicBezTo>
                  <a:cubicBezTo>
                    <a:pt x="7506" y="553"/>
                    <a:pt x="7475" y="521"/>
                    <a:pt x="7411" y="489"/>
                  </a:cubicBezTo>
                  <a:cubicBezTo>
                    <a:pt x="6495" y="235"/>
                    <a:pt x="5425" y="16"/>
                    <a:pt x="4399" y="16"/>
                  </a:cubicBezTo>
                  <a:cubicBezTo>
                    <a:pt x="2872" y="16"/>
                    <a:pt x="1443" y="500"/>
                    <a:pt x="761" y="2073"/>
                  </a:cubicBezTo>
                  <a:cubicBezTo>
                    <a:pt x="1" y="3719"/>
                    <a:pt x="792" y="5556"/>
                    <a:pt x="2249" y="6253"/>
                  </a:cubicBezTo>
                  <a:cubicBezTo>
                    <a:pt x="2028" y="13822"/>
                    <a:pt x="2661" y="21454"/>
                    <a:pt x="2503" y="29023"/>
                  </a:cubicBezTo>
                  <a:cubicBezTo>
                    <a:pt x="2408" y="32886"/>
                    <a:pt x="2059" y="36750"/>
                    <a:pt x="2059" y="40614"/>
                  </a:cubicBezTo>
                  <a:cubicBezTo>
                    <a:pt x="2059" y="43496"/>
                    <a:pt x="2439" y="46441"/>
                    <a:pt x="3959" y="48974"/>
                  </a:cubicBezTo>
                  <a:cubicBezTo>
                    <a:pt x="5387" y="51375"/>
                    <a:pt x="8070" y="53155"/>
                    <a:pt x="10777" y="53155"/>
                  </a:cubicBezTo>
                  <a:cubicBezTo>
                    <a:pt x="12035" y="53155"/>
                    <a:pt x="13297" y="52771"/>
                    <a:pt x="14442" y="51888"/>
                  </a:cubicBezTo>
                  <a:cubicBezTo>
                    <a:pt x="16437" y="50368"/>
                    <a:pt x="16659" y="47834"/>
                    <a:pt x="16659" y="45491"/>
                  </a:cubicBezTo>
                  <a:cubicBezTo>
                    <a:pt x="16659" y="41595"/>
                    <a:pt x="16595" y="37732"/>
                    <a:pt x="16532" y="33837"/>
                  </a:cubicBezTo>
                  <a:cubicBezTo>
                    <a:pt x="16469" y="25033"/>
                    <a:pt x="16374" y="16165"/>
                    <a:pt x="16279" y="7298"/>
                  </a:cubicBezTo>
                  <a:cubicBezTo>
                    <a:pt x="16279" y="7076"/>
                    <a:pt x="16106" y="6950"/>
                    <a:pt x="15940" y="6950"/>
                  </a:cubicBezTo>
                  <a:cubicBezTo>
                    <a:pt x="15892" y="6950"/>
                    <a:pt x="15846" y="6960"/>
                    <a:pt x="15804" y="6981"/>
                  </a:cubicBezTo>
                  <a:cubicBezTo>
                    <a:pt x="17894" y="5936"/>
                    <a:pt x="18401" y="2769"/>
                    <a:pt x="16849" y="964"/>
                  </a:cubicBezTo>
                  <a:cubicBezTo>
                    <a:pt x="16221" y="200"/>
                    <a:pt x="15358" y="0"/>
                    <a:pt x="14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4031333" y="3659004"/>
              <a:ext cx="548187" cy="1670139"/>
            </a:xfrm>
            <a:custGeom>
              <a:avLst/>
              <a:gdLst/>
              <a:ahLst/>
              <a:cxnLst/>
              <a:rect l="l" t="t" r="r" b="b"/>
              <a:pathLst>
                <a:path w="17039" h="51912" extrusionOk="0">
                  <a:moveTo>
                    <a:pt x="3338" y="2476"/>
                  </a:moveTo>
                  <a:cubicBezTo>
                    <a:pt x="3372" y="2476"/>
                    <a:pt x="3410" y="2483"/>
                    <a:pt x="3452" y="2496"/>
                  </a:cubicBezTo>
                  <a:cubicBezTo>
                    <a:pt x="5223" y="3055"/>
                    <a:pt x="6937" y="3324"/>
                    <a:pt x="8652" y="3324"/>
                  </a:cubicBezTo>
                  <a:cubicBezTo>
                    <a:pt x="10342" y="3324"/>
                    <a:pt x="12032" y="3063"/>
                    <a:pt x="13776" y="2560"/>
                  </a:cubicBezTo>
                  <a:cubicBezTo>
                    <a:pt x="13806" y="2553"/>
                    <a:pt x="13835" y="2550"/>
                    <a:pt x="13862" y="2550"/>
                  </a:cubicBezTo>
                  <a:cubicBezTo>
                    <a:pt x="14208" y="2550"/>
                    <a:pt x="14316" y="3076"/>
                    <a:pt x="13935" y="3193"/>
                  </a:cubicBezTo>
                  <a:cubicBezTo>
                    <a:pt x="12321" y="3796"/>
                    <a:pt x="10592" y="4098"/>
                    <a:pt x="8862" y="4098"/>
                  </a:cubicBezTo>
                  <a:cubicBezTo>
                    <a:pt x="6958" y="4098"/>
                    <a:pt x="5052" y="3733"/>
                    <a:pt x="3294" y="3003"/>
                  </a:cubicBezTo>
                  <a:cubicBezTo>
                    <a:pt x="3012" y="2890"/>
                    <a:pt x="3056" y="2476"/>
                    <a:pt x="3338" y="2476"/>
                  </a:cubicBezTo>
                  <a:close/>
                  <a:moveTo>
                    <a:pt x="15391" y="6455"/>
                  </a:moveTo>
                  <a:cubicBezTo>
                    <a:pt x="15377" y="6462"/>
                    <a:pt x="15362" y="6474"/>
                    <a:pt x="15346" y="6489"/>
                  </a:cubicBezTo>
                  <a:lnTo>
                    <a:pt x="15346" y="6489"/>
                  </a:lnTo>
                  <a:cubicBezTo>
                    <a:pt x="15361" y="6478"/>
                    <a:pt x="15376" y="6470"/>
                    <a:pt x="15391" y="6455"/>
                  </a:cubicBezTo>
                  <a:close/>
                  <a:moveTo>
                    <a:pt x="15346" y="6489"/>
                  </a:moveTo>
                  <a:cubicBezTo>
                    <a:pt x="15330" y="6501"/>
                    <a:pt x="15313" y="6516"/>
                    <a:pt x="15297" y="6548"/>
                  </a:cubicBezTo>
                  <a:lnTo>
                    <a:pt x="15297" y="6548"/>
                  </a:lnTo>
                  <a:cubicBezTo>
                    <a:pt x="15313" y="6525"/>
                    <a:pt x="15329" y="6505"/>
                    <a:pt x="15346" y="6489"/>
                  </a:cubicBezTo>
                  <a:close/>
                  <a:moveTo>
                    <a:pt x="15297" y="6548"/>
                  </a:moveTo>
                  <a:lnTo>
                    <a:pt x="15297" y="6548"/>
                  </a:lnTo>
                  <a:cubicBezTo>
                    <a:pt x="15297" y="6549"/>
                    <a:pt x="15296" y="6549"/>
                    <a:pt x="15296" y="6550"/>
                  </a:cubicBezTo>
                  <a:lnTo>
                    <a:pt x="15296" y="6550"/>
                  </a:lnTo>
                  <a:cubicBezTo>
                    <a:pt x="15296" y="6550"/>
                    <a:pt x="15296" y="6550"/>
                    <a:pt x="15296" y="6550"/>
                  </a:cubicBezTo>
                  <a:cubicBezTo>
                    <a:pt x="15297" y="6549"/>
                    <a:pt x="15297" y="6549"/>
                    <a:pt x="15297" y="6548"/>
                  </a:cubicBezTo>
                  <a:close/>
                  <a:moveTo>
                    <a:pt x="6897" y="10829"/>
                  </a:moveTo>
                  <a:cubicBezTo>
                    <a:pt x="7122" y="10829"/>
                    <a:pt x="7359" y="10886"/>
                    <a:pt x="7601" y="11015"/>
                  </a:cubicBezTo>
                  <a:cubicBezTo>
                    <a:pt x="8867" y="11237"/>
                    <a:pt x="10134" y="11965"/>
                    <a:pt x="10324" y="13295"/>
                  </a:cubicBezTo>
                  <a:cubicBezTo>
                    <a:pt x="10570" y="14798"/>
                    <a:pt x="9152" y="16182"/>
                    <a:pt x="7711" y="16182"/>
                  </a:cubicBezTo>
                  <a:cubicBezTo>
                    <a:pt x="7663" y="16182"/>
                    <a:pt x="7616" y="16180"/>
                    <a:pt x="7569" y="16177"/>
                  </a:cubicBezTo>
                  <a:cubicBezTo>
                    <a:pt x="6017" y="16082"/>
                    <a:pt x="5004" y="14531"/>
                    <a:pt x="5036" y="13105"/>
                  </a:cubicBezTo>
                  <a:cubicBezTo>
                    <a:pt x="5036" y="12063"/>
                    <a:pt x="5850" y="10829"/>
                    <a:pt x="6897" y="10829"/>
                  </a:cubicBezTo>
                  <a:close/>
                  <a:moveTo>
                    <a:pt x="10259" y="19792"/>
                  </a:moveTo>
                  <a:cubicBezTo>
                    <a:pt x="10649" y="19792"/>
                    <a:pt x="11044" y="19894"/>
                    <a:pt x="11401" y="20104"/>
                  </a:cubicBezTo>
                  <a:cubicBezTo>
                    <a:pt x="11520" y="20134"/>
                    <a:pt x="11443" y="20360"/>
                    <a:pt x="11301" y="20360"/>
                  </a:cubicBezTo>
                  <a:cubicBezTo>
                    <a:pt x="11293" y="20360"/>
                    <a:pt x="11284" y="20360"/>
                    <a:pt x="11274" y="20358"/>
                  </a:cubicBezTo>
                  <a:lnTo>
                    <a:pt x="11274" y="20358"/>
                  </a:lnTo>
                  <a:cubicBezTo>
                    <a:pt x="12034" y="20769"/>
                    <a:pt x="12478" y="21783"/>
                    <a:pt x="12193" y="22638"/>
                  </a:cubicBezTo>
                  <a:cubicBezTo>
                    <a:pt x="11915" y="23521"/>
                    <a:pt x="10975" y="24082"/>
                    <a:pt x="10060" y="24082"/>
                  </a:cubicBezTo>
                  <a:cubicBezTo>
                    <a:pt x="9826" y="24082"/>
                    <a:pt x="9593" y="24045"/>
                    <a:pt x="9374" y="23968"/>
                  </a:cubicBezTo>
                  <a:cubicBezTo>
                    <a:pt x="8266" y="23525"/>
                    <a:pt x="7791" y="22068"/>
                    <a:pt x="8329" y="20991"/>
                  </a:cubicBezTo>
                  <a:cubicBezTo>
                    <a:pt x="8710" y="20208"/>
                    <a:pt x="9474" y="19792"/>
                    <a:pt x="10259" y="19792"/>
                  </a:cubicBezTo>
                  <a:close/>
                  <a:moveTo>
                    <a:pt x="9019" y="28207"/>
                  </a:moveTo>
                  <a:cubicBezTo>
                    <a:pt x="10639" y="28207"/>
                    <a:pt x="12261" y="28548"/>
                    <a:pt x="13776" y="29225"/>
                  </a:cubicBezTo>
                  <a:cubicBezTo>
                    <a:pt x="13903" y="29257"/>
                    <a:pt x="13935" y="29383"/>
                    <a:pt x="13903" y="29478"/>
                  </a:cubicBezTo>
                  <a:cubicBezTo>
                    <a:pt x="14061" y="29478"/>
                    <a:pt x="14220" y="29573"/>
                    <a:pt x="14220" y="29763"/>
                  </a:cubicBezTo>
                  <a:cubicBezTo>
                    <a:pt x="14600" y="34799"/>
                    <a:pt x="15201" y="40119"/>
                    <a:pt x="14821" y="45123"/>
                  </a:cubicBezTo>
                  <a:cubicBezTo>
                    <a:pt x="14608" y="47708"/>
                    <a:pt x="13198" y="49884"/>
                    <a:pt x="10562" y="49884"/>
                  </a:cubicBezTo>
                  <a:cubicBezTo>
                    <a:pt x="10453" y="49884"/>
                    <a:pt x="10342" y="49881"/>
                    <a:pt x="10229" y="49873"/>
                  </a:cubicBezTo>
                  <a:cubicBezTo>
                    <a:pt x="7062" y="49683"/>
                    <a:pt x="4877" y="46579"/>
                    <a:pt x="4275" y="43729"/>
                  </a:cubicBezTo>
                  <a:cubicBezTo>
                    <a:pt x="3800" y="41512"/>
                    <a:pt x="3990" y="39106"/>
                    <a:pt x="4054" y="36857"/>
                  </a:cubicBezTo>
                  <a:cubicBezTo>
                    <a:pt x="4085" y="34355"/>
                    <a:pt x="4085" y="31822"/>
                    <a:pt x="4212" y="29320"/>
                  </a:cubicBezTo>
                  <a:cubicBezTo>
                    <a:pt x="4212" y="29251"/>
                    <a:pt x="4261" y="29199"/>
                    <a:pt x="4325" y="29199"/>
                  </a:cubicBezTo>
                  <a:cubicBezTo>
                    <a:pt x="4349" y="29199"/>
                    <a:pt x="4376" y="29207"/>
                    <a:pt x="4402" y="29225"/>
                  </a:cubicBezTo>
                  <a:cubicBezTo>
                    <a:pt x="4402" y="29225"/>
                    <a:pt x="4402" y="29162"/>
                    <a:pt x="4434" y="29162"/>
                  </a:cubicBezTo>
                  <a:cubicBezTo>
                    <a:pt x="5895" y="28524"/>
                    <a:pt x="7456" y="28207"/>
                    <a:pt x="9019" y="28207"/>
                  </a:cubicBezTo>
                  <a:close/>
                  <a:moveTo>
                    <a:pt x="4114" y="1"/>
                  </a:moveTo>
                  <a:cubicBezTo>
                    <a:pt x="3232" y="1"/>
                    <a:pt x="2378" y="188"/>
                    <a:pt x="1710" y="786"/>
                  </a:cubicBezTo>
                  <a:cubicBezTo>
                    <a:pt x="190" y="2148"/>
                    <a:pt x="665" y="4048"/>
                    <a:pt x="1964" y="5062"/>
                  </a:cubicBezTo>
                  <a:cubicBezTo>
                    <a:pt x="2003" y="4996"/>
                    <a:pt x="2065" y="4963"/>
                    <a:pt x="2123" y="4963"/>
                  </a:cubicBezTo>
                  <a:cubicBezTo>
                    <a:pt x="2205" y="4963"/>
                    <a:pt x="2280" y="5027"/>
                    <a:pt x="2280" y="5157"/>
                  </a:cubicBezTo>
                  <a:lnTo>
                    <a:pt x="2280" y="5315"/>
                  </a:lnTo>
                  <a:cubicBezTo>
                    <a:pt x="2534" y="5473"/>
                    <a:pt x="2819" y="5600"/>
                    <a:pt x="3135" y="5663"/>
                  </a:cubicBezTo>
                  <a:cubicBezTo>
                    <a:pt x="3325" y="5695"/>
                    <a:pt x="3294" y="6012"/>
                    <a:pt x="3072" y="6012"/>
                  </a:cubicBezTo>
                  <a:cubicBezTo>
                    <a:pt x="2850" y="5980"/>
                    <a:pt x="2597" y="5948"/>
                    <a:pt x="2375" y="5853"/>
                  </a:cubicBezTo>
                  <a:lnTo>
                    <a:pt x="2375" y="5853"/>
                  </a:lnTo>
                  <a:cubicBezTo>
                    <a:pt x="3135" y="13739"/>
                    <a:pt x="3040" y="21941"/>
                    <a:pt x="2850" y="29827"/>
                  </a:cubicBezTo>
                  <a:cubicBezTo>
                    <a:pt x="2692" y="36192"/>
                    <a:pt x="0" y="49493"/>
                    <a:pt x="8709" y="51710"/>
                  </a:cubicBezTo>
                  <a:cubicBezTo>
                    <a:pt x="9214" y="51843"/>
                    <a:pt x="9748" y="51911"/>
                    <a:pt x="10286" y="51911"/>
                  </a:cubicBezTo>
                  <a:cubicBezTo>
                    <a:pt x="11674" y="51911"/>
                    <a:pt x="13089" y="51456"/>
                    <a:pt x="14093" y="50475"/>
                  </a:cubicBezTo>
                  <a:cubicBezTo>
                    <a:pt x="15866" y="48733"/>
                    <a:pt x="15676" y="45978"/>
                    <a:pt x="15645" y="43666"/>
                  </a:cubicBezTo>
                  <a:cubicBezTo>
                    <a:pt x="15581" y="39422"/>
                    <a:pt x="15550" y="35242"/>
                    <a:pt x="15518" y="31030"/>
                  </a:cubicBezTo>
                  <a:cubicBezTo>
                    <a:pt x="15391" y="22955"/>
                    <a:pt x="15328" y="14847"/>
                    <a:pt x="15233" y="6740"/>
                  </a:cubicBezTo>
                  <a:cubicBezTo>
                    <a:pt x="15233" y="6672"/>
                    <a:pt x="15261" y="6604"/>
                    <a:pt x="15296" y="6550"/>
                  </a:cubicBezTo>
                  <a:lnTo>
                    <a:pt x="15296" y="6550"/>
                  </a:lnTo>
                  <a:cubicBezTo>
                    <a:pt x="15269" y="6558"/>
                    <a:pt x="15243" y="6562"/>
                    <a:pt x="15218" y="6562"/>
                  </a:cubicBezTo>
                  <a:cubicBezTo>
                    <a:pt x="14946" y="6562"/>
                    <a:pt x="14782" y="6125"/>
                    <a:pt x="15043" y="5980"/>
                  </a:cubicBezTo>
                  <a:cubicBezTo>
                    <a:pt x="16405" y="5220"/>
                    <a:pt x="17038" y="3763"/>
                    <a:pt x="16721" y="2275"/>
                  </a:cubicBezTo>
                  <a:cubicBezTo>
                    <a:pt x="16364" y="577"/>
                    <a:pt x="14886" y="84"/>
                    <a:pt x="13342" y="84"/>
                  </a:cubicBezTo>
                  <a:cubicBezTo>
                    <a:pt x="13244" y="84"/>
                    <a:pt x="13146" y="86"/>
                    <a:pt x="13048" y="90"/>
                  </a:cubicBezTo>
                  <a:cubicBezTo>
                    <a:pt x="10799" y="185"/>
                    <a:pt x="8582" y="501"/>
                    <a:pt x="6334" y="501"/>
                  </a:cubicBezTo>
                  <a:cubicBezTo>
                    <a:pt x="6207" y="501"/>
                    <a:pt x="6144" y="311"/>
                    <a:pt x="6207" y="248"/>
                  </a:cubicBezTo>
                  <a:cubicBezTo>
                    <a:pt x="5545" y="121"/>
                    <a:pt x="4821" y="1"/>
                    <a:pt x="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151561" y="4565327"/>
              <a:ext cx="368858" cy="697564"/>
            </a:xfrm>
            <a:custGeom>
              <a:avLst/>
              <a:gdLst/>
              <a:ahLst/>
              <a:cxnLst/>
              <a:rect l="l" t="t" r="r" b="b"/>
              <a:pathLst>
                <a:path w="11465" h="21682" extrusionOk="0">
                  <a:moveTo>
                    <a:pt x="5106" y="691"/>
                  </a:moveTo>
                  <a:cubicBezTo>
                    <a:pt x="6659" y="691"/>
                    <a:pt x="8200" y="977"/>
                    <a:pt x="9786" y="1561"/>
                  </a:cubicBezTo>
                  <a:lnTo>
                    <a:pt x="9881" y="1561"/>
                  </a:lnTo>
                  <a:lnTo>
                    <a:pt x="9881" y="1592"/>
                  </a:lnTo>
                  <a:cubicBezTo>
                    <a:pt x="10166" y="4949"/>
                    <a:pt x="10356" y="8274"/>
                    <a:pt x="10451" y="11663"/>
                  </a:cubicBezTo>
                  <a:cubicBezTo>
                    <a:pt x="10510" y="14701"/>
                    <a:pt x="11228" y="21146"/>
                    <a:pt x="6925" y="21146"/>
                  </a:cubicBezTo>
                  <a:cubicBezTo>
                    <a:pt x="6608" y="21146"/>
                    <a:pt x="6264" y="21111"/>
                    <a:pt x="5891" y="21037"/>
                  </a:cubicBezTo>
                  <a:cubicBezTo>
                    <a:pt x="1615" y="20150"/>
                    <a:pt x="823" y="15305"/>
                    <a:pt x="823" y="11726"/>
                  </a:cubicBezTo>
                  <a:cubicBezTo>
                    <a:pt x="760" y="8274"/>
                    <a:pt x="855" y="4823"/>
                    <a:pt x="697" y="1371"/>
                  </a:cubicBezTo>
                  <a:lnTo>
                    <a:pt x="855" y="1371"/>
                  </a:lnTo>
                  <a:cubicBezTo>
                    <a:pt x="2308" y="921"/>
                    <a:pt x="3712" y="691"/>
                    <a:pt x="5106" y="691"/>
                  </a:cubicBezTo>
                  <a:close/>
                  <a:moveTo>
                    <a:pt x="5234" y="1"/>
                  </a:moveTo>
                  <a:cubicBezTo>
                    <a:pt x="3659" y="1"/>
                    <a:pt x="2088" y="318"/>
                    <a:pt x="633" y="959"/>
                  </a:cubicBezTo>
                  <a:lnTo>
                    <a:pt x="570" y="991"/>
                  </a:lnTo>
                  <a:cubicBezTo>
                    <a:pt x="555" y="983"/>
                    <a:pt x="537" y="979"/>
                    <a:pt x="517" y="979"/>
                  </a:cubicBezTo>
                  <a:cubicBezTo>
                    <a:pt x="454" y="979"/>
                    <a:pt x="380" y="1021"/>
                    <a:pt x="380" y="1117"/>
                  </a:cubicBezTo>
                  <a:cubicBezTo>
                    <a:pt x="222" y="3619"/>
                    <a:pt x="253" y="6153"/>
                    <a:pt x="222" y="8654"/>
                  </a:cubicBezTo>
                  <a:cubicBezTo>
                    <a:pt x="222" y="10903"/>
                    <a:pt x="0" y="13310"/>
                    <a:pt x="475" y="15527"/>
                  </a:cubicBezTo>
                  <a:cubicBezTo>
                    <a:pt x="1045" y="18377"/>
                    <a:pt x="3262" y="21480"/>
                    <a:pt x="6397" y="21670"/>
                  </a:cubicBezTo>
                  <a:cubicBezTo>
                    <a:pt x="6514" y="21678"/>
                    <a:pt x="6628" y="21682"/>
                    <a:pt x="6741" y="21682"/>
                  </a:cubicBezTo>
                  <a:cubicBezTo>
                    <a:pt x="9461" y="21682"/>
                    <a:pt x="10871" y="19507"/>
                    <a:pt x="11084" y="16952"/>
                  </a:cubicBezTo>
                  <a:cubicBezTo>
                    <a:pt x="11464" y="11916"/>
                    <a:pt x="10863" y="6628"/>
                    <a:pt x="10483" y="1592"/>
                  </a:cubicBezTo>
                  <a:cubicBezTo>
                    <a:pt x="10483" y="1402"/>
                    <a:pt x="10324" y="1307"/>
                    <a:pt x="10071" y="1276"/>
                  </a:cubicBezTo>
                  <a:cubicBezTo>
                    <a:pt x="10134" y="1149"/>
                    <a:pt x="10071" y="1054"/>
                    <a:pt x="9976" y="991"/>
                  </a:cubicBezTo>
                  <a:cubicBezTo>
                    <a:pt x="8469" y="333"/>
                    <a:pt x="6849" y="1"/>
                    <a:pt x="5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4173952" y="4588588"/>
              <a:ext cx="338841" cy="657091"/>
            </a:xfrm>
            <a:custGeom>
              <a:avLst/>
              <a:gdLst/>
              <a:ahLst/>
              <a:cxnLst/>
              <a:rect l="l" t="t" r="r" b="b"/>
              <a:pathLst>
                <a:path w="10532" h="20424" extrusionOk="0">
                  <a:moveTo>
                    <a:pt x="3074" y="16112"/>
                  </a:moveTo>
                  <a:cubicBezTo>
                    <a:pt x="3112" y="16112"/>
                    <a:pt x="3149" y="16127"/>
                    <a:pt x="3168" y="16165"/>
                  </a:cubicBezTo>
                  <a:cubicBezTo>
                    <a:pt x="3833" y="17179"/>
                    <a:pt x="4751" y="17812"/>
                    <a:pt x="5955" y="18097"/>
                  </a:cubicBezTo>
                  <a:cubicBezTo>
                    <a:pt x="6184" y="18126"/>
                    <a:pt x="6128" y="18491"/>
                    <a:pt x="5905" y="18491"/>
                  </a:cubicBezTo>
                  <a:cubicBezTo>
                    <a:pt x="5881" y="18491"/>
                    <a:pt x="5855" y="18486"/>
                    <a:pt x="5828" y="18477"/>
                  </a:cubicBezTo>
                  <a:cubicBezTo>
                    <a:pt x="4624" y="18161"/>
                    <a:pt x="3516" y="17369"/>
                    <a:pt x="2946" y="16260"/>
                  </a:cubicBezTo>
                  <a:cubicBezTo>
                    <a:pt x="2880" y="16194"/>
                    <a:pt x="2983" y="16112"/>
                    <a:pt x="3074" y="16112"/>
                  </a:cubicBezTo>
                  <a:close/>
                  <a:moveTo>
                    <a:pt x="1685" y="15683"/>
                  </a:moveTo>
                  <a:cubicBezTo>
                    <a:pt x="1724" y="15683"/>
                    <a:pt x="1762" y="15703"/>
                    <a:pt x="1774" y="15754"/>
                  </a:cubicBezTo>
                  <a:cubicBezTo>
                    <a:pt x="2344" y="17179"/>
                    <a:pt x="3326" y="18097"/>
                    <a:pt x="4751" y="18699"/>
                  </a:cubicBezTo>
                  <a:cubicBezTo>
                    <a:pt x="4931" y="18759"/>
                    <a:pt x="4912" y="19018"/>
                    <a:pt x="4721" y="19018"/>
                  </a:cubicBezTo>
                  <a:cubicBezTo>
                    <a:pt x="4711" y="19018"/>
                    <a:pt x="4699" y="19017"/>
                    <a:pt x="4688" y="19016"/>
                  </a:cubicBezTo>
                  <a:cubicBezTo>
                    <a:pt x="3168" y="18604"/>
                    <a:pt x="1933" y="17242"/>
                    <a:pt x="1584" y="15785"/>
                  </a:cubicBezTo>
                  <a:cubicBezTo>
                    <a:pt x="1565" y="15728"/>
                    <a:pt x="1626" y="15683"/>
                    <a:pt x="1685" y="15683"/>
                  </a:cubicBezTo>
                  <a:close/>
                  <a:moveTo>
                    <a:pt x="4437" y="0"/>
                  </a:moveTo>
                  <a:cubicBezTo>
                    <a:pt x="3039" y="0"/>
                    <a:pt x="1627" y="230"/>
                    <a:pt x="159" y="679"/>
                  </a:cubicBezTo>
                  <a:cubicBezTo>
                    <a:pt x="127" y="695"/>
                    <a:pt x="96" y="703"/>
                    <a:pt x="68" y="703"/>
                  </a:cubicBezTo>
                  <a:cubicBezTo>
                    <a:pt x="40" y="703"/>
                    <a:pt x="17" y="695"/>
                    <a:pt x="1" y="679"/>
                  </a:cubicBezTo>
                  <a:lnTo>
                    <a:pt x="1" y="679"/>
                  </a:lnTo>
                  <a:cubicBezTo>
                    <a:pt x="159" y="4131"/>
                    <a:pt x="96" y="7615"/>
                    <a:pt x="127" y="11035"/>
                  </a:cubicBezTo>
                  <a:cubicBezTo>
                    <a:pt x="127" y="14582"/>
                    <a:pt x="919" y="19427"/>
                    <a:pt x="5195" y="20314"/>
                  </a:cubicBezTo>
                  <a:cubicBezTo>
                    <a:pt x="5571" y="20388"/>
                    <a:pt x="5918" y="20424"/>
                    <a:pt x="6237" y="20424"/>
                  </a:cubicBezTo>
                  <a:cubicBezTo>
                    <a:pt x="10531" y="20424"/>
                    <a:pt x="9814" y="14035"/>
                    <a:pt x="9755" y="10940"/>
                  </a:cubicBezTo>
                  <a:cubicBezTo>
                    <a:pt x="9628" y="7551"/>
                    <a:pt x="9438" y="4226"/>
                    <a:pt x="9185" y="901"/>
                  </a:cubicBezTo>
                  <a:lnTo>
                    <a:pt x="9185" y="869"/>
                  </a:lnTo>
                  <a:lnTo>
                    <a:pt x="9121" y="869"/>
                  </a:lnTo>
                  <a:cubicBezTo>
                    <a:pt x="7536" y="285"/>
                    <a:pt x="5995" y="0"/>
                    <a:pt x="4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4127142" y="3739692"/>
              <a:ext cx="362777" cy="52087"/>
            </a:xfrm>
            <a:custGeom>
              <a:avLst/>
              <a:gdLst/>
              <a:ahLst/>
              <a:cxnLst/>
              <a:rect l="l" t="t" r="r" b="b"/>
              <a:pathLst>
                <a:path w="11276" h="1619" extrusionOk="0">
                  <a:moveTo>
                    <a:pt x="333" y="1"/>
                  </a:moveTo>
                  <a:cubicBezTo>
                    <a:pt x="47" y="1"/>
                    <a:pt x="0" y="442"/>
                    <a:pt x="284" y="527"/>
                  </a:cubicBezTo>
                  <a:cubicBezTo>
                    <a:pt x="2051" y="1244"/>
                    <a:pt x="3959" y="1618"/>
                    <a:pt x="5868" y="1618"/>
                  </a:cubicBezTo>
                  <a:cubicBezTo>
                    <a:pt x="7586" y="1618"/>
                    <a:pt x="9305" y="1315"/>
                    <a:pt x="10925" y="685"/>
                  </a:cubicBezTo>
                  <a:cubicBezTo>
                    <a:pt x="11276" y="539"/>
                    <a:pt x="11168" y="41"/>
                    <a:pt x="10849" y="41"/>
                  </a:cubicBezTo>
                  <a:cubicBezTo>
                    <a:pt x="10823" y="41"/>
                    <a:pt x="10795" y="45"/>
                    <a:pt x="10767" y="52"/>
                  </a:cubicBezTo>
                  <a:cubicBezTo>
                    <a:pt x="9006" y="570"/>
                    <a:pt x="7316" y="832"/>
                    <a:pt x="5631" y="832"/>
                  </a:cubicBezTo>
                  <a:cubicBezTo>
                    <a:pt x="3920" y="832"/>
                    <a:pt x="2213" y="562"/>
                    <a:pt x="442" y="20"/>
                  </a:cubicBezTo>
                  <a:cubicBezTo>
                    <a:pt x="403" y="7"/>
                    <a:pt x="366"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4266641" y="5106303"/>
              <a:ext cx="106201" cy="77214"/>
            </a:xfrm>
            <a:custGeom>
              <a:avLst/>
              <a:gdLst/>
              <a:ahLst/>
              <a:cxnLst/>
              <a:rect l="l" t="t" r="r" b="b"/>
              <a:pathLst>
                <a:path w="3301" h="2400" extrusionOk="0">
                  <a:moveTo>
                    <a:pt x="155" y="1"/>
                  </a:moveTo>
                  <a:cubicBezTo>
                    <a:pt x="67" y="1"/>
                    <a:pt x="1" y="93"/>
                    <a:pt x="65" y="200"/>
                  </a:cubicBezTo>
                  <a:cubicBezTo>
                    <a:pt x="635" y="1277"/>
                    <a:pt x="1712" y="2069"/>
                    <a:pt x="2947" y="2385"/>
                  </a:cubicBezTo>
                  <a:cubicBezTo>
                    <a:pt x="2976" y="2395"/>
                    <a:pt x="3003" y="2399"/>
                    <a:pt x="3028" y="2399"/>
                  </a:cubicBezTo>
                  <a:cubicBezTo>
                    <a:pt x="3248" y="2399"/>
                    <a:pt x="3301" y="2062"/>
                    <a:pt x="3074" y="2005"/>
                  </a:cubicBezTo>
                  <a:cubicBezTo>
                    <a:pt x="1870" y="1720"/>
                    <a:pt x="952" y="1055"/>
                    <a:pt x="287" y="73"/>
                  </a:cubicBezTo>
                  <a:cubicBezTo>
                    <a:pt x="246" y="22"/>
                    <a:pt x="198"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4224302" y="5091375"/>
              <a:ext cx="107842" cy="107520"/>
            </a:xfrm>
            <a:custGeom>
              <a:avLst/>
              <a:gdLst/>
              <a:ahLst/>
              <a:cxnLst/>
              <a:rect l="l" t="t" r="r" b="b"/>
              <a:pathLst>
                <a:path w="3352" h="3342" extrusionOk="0">
                  <a:moveTo>
                    <a:pt x="114" y="0"/>
                  </a:moveTo>
                  <a:cubicBezTo>
                    <a:pt x="57" y="0"/>
                    <a:pt x="1" y="52"/>
                    <a:pt x="19" y="126"/>
                  </a:cubicBezTo>
                  <a:cubicBezTo>
                    <a:pt x="368" y="1614"/>
                    <a:pt x="1634" y="2944"/>
                    <a:pt x="3123" y="3324"/>
                  </a:cubicBezTo>
                  <a:cubicBezTo>
                    <a:pt x="3147" y="3336"/>
                    <a:pt x="3169" y="3342"/>
                    <a:pt x="3189" y="3342"/>
                  </a:cubicBezTo>
                  <a:cubicBezTo>
                    <a:pt x="3325" y="3342"/>
                    <a:pt x="3352" y="3090"/>
                    <a:pt x="3186" y="3008"/>
                  </a:cubicBezTo>
                  <a:cubicBezTo>
                    <a:pt x="1761" y="2438"/>
                    <a:pt x="779" y="1551"/>
                    <a:pt x="209" y="94"/>
                  </a:cubicBezTo>
                  <a:cubicBezTo>
                    <a:pt x="196" y="27"/>
                    <a:pt x="155"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4170124" y="4010550"/>
              <a:ext cx="181163" cy="147768"/>
            </a:xfrm>
            <a:custGeom>
              <a:avLst/>
              <a:gdLst/>
              <a:ahLst/>
              <a:cxnLst/>
              <a:rect l="l" t="t" r="r" b="b"/>
              <a:pathLst>
                <a:path w="5631" h="4593" extrusionOk="0">
                  <a:moveTo>
                    <a:pt x="3336" y="651"/>
                  </a:moveTo>
                  <a:cubicBezTo>
                    <a:pt x="3934" y="651"/>
                    <a:pt x="4528" y="1049"/>
                    <a:pt x="4743" y="1608"/>
                  </a:cubicBezTo>
                  <a:cubicBezTo>
                    <a:pt x="4802" y="1765"/>
                    <a:pt x="4667" y="1873"/>
                    <a:pt x="4541" y="1873"/>
                  </a:cubicBezTo>
                  <a:cubicBezTo>
                    <a:pt x="4463" y="1873"/>
                    <a:pt x="4388" y="1832"/>
                    <a:pt x="4363" y="1735"/>
                  </a:cubicBezTo>
                  <a:cubicBezTo>
                    <a:pt x="4191" y="1304"/>
                    <a:pt x="3754" y="1078"/>
                    <a:pt x="3303" y="1078"/>
                  </a:cubicBezTo>
                  <a:cubicBezTo>
                    <a:pt x="3091" y="1078"/>
                    <a:pt x="2877" y="1127"/>
                    <a:pt x="2685" y="1228"/>
                  </a:cubicBezTo>
                  <a:cubicBezTo>
                    <a:pt x="2666" y="1236"/>
                    <a:pt x="2647" y="1240"/>
                    <a:pt x="2628" y="1240"/>
                  </a:cubicBezTo>
                  <a:cubicBezTo>
                    <a:pt x="2493" y="1240"/>
                    <a:pt x="2387" y="1055"/>
                    <a:pt x="2527" y="943"/>
                  </a:cubicBezTo>
                  <a:cubicBezTo>
                    <a:pt x="2771" y="740"/>
                    <a:pt x="3054" y="651"/>
                    <a:pt x="3336" y="651"/>
                  </a:cubicBezTo>
                  <a:close/>
                  <a:moveTo>
                    <a:pt x="3148" y="1"/>
                  </a:moveTo>
                  <a:cubicBezTo>
                    <a:pt x="1515" y="1"/>
                    <a:pt x="1" y="1442"/>
                    <a:pt x="1038" y="3287"/>
                  </a:cubicBezTo>
                  <a:cubicBezTo>
                    <a:pt x="1465" y="4051"/>
                    <a:pt x="2260" y="4592"/>
                    <a:pt x="3093" y="4592"/>
                  </a:cubicBezTo>
                  <a:cubicBezTo>
                    <a:pt x="3433" y="4592"/>
                    <a:pt x="3780" y="4502"/>
                    <a:pt x="4110" y="4300"/>
                  </a:cubicBezTo>
                  <a:cubicBezTo>
                    <a:pt x="5377" y="3572"/>
                    <a:pt x="5630" y="2020"/>
                    <a:pt x="5155" y="753"/>
                  </a:cubicBezTo>
                  <a:lnTo>
                    <a:pt x="5155" y="722"/>
                  </a:lnTo>
                  <a:cubicBezTo>
                    <a:pt x="5130" y="730"/>
                    <a:pt x="5107" y="734"/>
                    <a:pt x="5084" y="734"/>
                  </a:cubicBezTo>
                  <a:cubicBezTo>
                    <a:pt x="5024" y="734"/>
                    <a:pt x="4971" y="705"/>
                    <a:pt x="4902" y="658"/>
                  </a:cubicBezTo>
                  <a:cubicBezTo>
                    <a:pt x="4385" y="202"/>
                    <a:pt x="3758" y="1"/>
                    <a:pt x="3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4163786" y="3987482"/>
              <a:ext cx="202783" cy="190493"/>
            </a:xfrm>
            <a:custGeom>
              <a:avLst/>
              <a:gdLst/>
              <a:ahLst/>
              <a:cxnLst/>
              <a:rect l="l" t="t" r="r" b="b"/>
              <a:pathLst>
                <a:path w="6303" h="5921" extrusionOk="0">
                  <a:moveTo>
                    <a:pt x="3381" y="737"/>
                  </a:moveTo>
                  <a:cubicBezTo>
                    <a:pt x="3957" y="737"/>
                    <a:pt x="4555" y="923"/>
                    <a:pt x="5067" y="1375"/>
                  </a:cubicBezTo>
                  <a:cubicBezTo>
                    <a:pt x="5099" y="1439"/>
                    <a:pt x="5194" y="1470"/>
                    <a:pt x="5257" y="1470"/>
                  </a:cubicBezTo>
                  <a:cubicBezTo>
                    <a:pt x="5732" y="2610"/>
                    <a:pt x="5637" y="4194"/>
                    <a:pt x="4307" y="4986"/>
                  </a:cubicBezTo>
                  <a:cubicBezTo>
                    <a:pt x="4042" y="5169"/>
                    <a:pt x="3725" y="5260"/>
                    <a:pt x="3398" y="5260"/>
                  </a:cubicBezTo>
                  <a:cubicBezTo>
                    <a:pt x="3216" y="5260"/>
                    <a:pt x="3031" y="5232"/>
                    <a:pt x="2850" y="5176"/>
                  </a:cubicBezTo>
                  <a:cubicBezTo>
                    <a:pt x="2217" y="5017"/>
                    <a:pt x="1615" y="4542"/>
                    <a:pt x="1299" y="3972"/>
                  </a:cubicBezTo>
                  <a:cubicBezTo>
                    <a:pt x="760" y="2959"/>
                    <a:pt x="919" y="1977"/>
                    <a:pt x="1710" y="1312"/>
                  </a:cubicBezTo>
                  <a:cubicBezTo>
                    <a:pt x="2142" y="963"/>
                    <a:pt x="2748" y="737"/>
                    <a:pt x="3381" y="737"/>
                  </a:cubicBezTo>
                  <a:close/>
                  <a:moveTo>
                    <a:pt x="3428" y="1"/>
                  </a:moveTo>
                  <a:cubicBezTo>
                    <a:pt x="2790" y="1"/>
                    <a:pt x="2150" y="188"/>
                    <a:pt x="1615" y="520"/>
                  </a:cubicBezTo>
                  <a:cubicBezTo>
                    <a:pt x="348" y="1312"/>
                    <a:pt x="0" y="2927"/>
                    <a:pt x="792" y="4321"/>
                  </a:cubicBezTo>
                  <a:cubicBezTo>
                    <a:pt x="919" y="4511"/>
                    <a:pt x="1077" y="4701"/>
                    <a:pt x="1235" y="4922"/>
                  </a:cubicBezTo>
                  <a:cubicBezTo>
                    <a:pt x="1781" y="5512"/>
                    <a:pt x="2568" y="5921"/>
                    <a:pt x="3398" y="5921"/>
                  </a:cubicBezTo>
                  <a:cubicBezTo>
                    <a:pt x="3772" y="5921"/>
                    <a:pt x="4155" y="5838"/>
                    <a:pt x="4529" y="5651"/>
                  </a:cubicBezTo>
                  <a:cubicBezTo>
                    <a:pt x="5257" y="5271"/>
                    <a:pt x="5891" y="4384"/>
                    <a:pt x="6144" y="3402"/>
                  </a:cubicBezTo>
                  <a:cubicBezTo>
                    <a:pt x="6302" y="2610"/>
                    <a:pt x="6144" y="1850"/>
                    <a:pt x="5669" y="1312"/>
                  </a:cubicBezTo>
                  <a:lnTo>
                    <a:pt x="5637" y="1280"/>
                  </a:lnTo>
                  <a:cubicBezTo>
                    <a:pt x="5669" y="1185"/>
                    <a:pt x="5637" y="1059"/>
                    <a:pt x="5574" y="995"/>
                  </a:cubicBezTo>
                  <a:cubicBezTo>
                    <a:pt x="5542" y="964"/>
                    <a:pt x="5511" y="900"/>
                    <a:pt x="5511" y="869"/>
                  </a:cubicBezTo>
                  <a:cubicBezTo>
                    <a:pt x="4942" y="266"/>
                    <a:pt x="4187" y="1"/>
                    <a:pt x="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4246308" y="4030400"/>
              <a:ext cx="79498" cy="42886"/>
            </a:xfrm>
            <a:custGeom>
              <a:avLst/>
              <a:gdLst/>
              <a:ahLst/>
              <a:cxnLst/>
              <a:rect l="l" t="t" r="r" b="b"/>
              <a:pathLst>
                <a:path w="2471" h="1333" extrusionOk="0">
                  <a:moveTo>
                    <a:pt x="987" y="0"/>
                  </a:moveTo>
                  <a:cubicBezTo>
                    <a:pt x="675" y="0"/>
                    <a:pt x="376" y="91"/>
                    <a:pt x="127" y="295"/>
                  </a:cubicBezTo>
                  <a:cubicBezTo>
                    <a:pt x="0" y="358"/>
                    <a:pt x="64" y="485"/>
                    <a:pt x="95" y="580"/>
                  </a:cubicBezTo>
                  <a:lnTo>
                    <a:pt x="127" y="611"/>
                  </a:lnTo>
                  <a:cubicBezTo>
                    <a:pt x="149" y="634"/>
                    <a:pt x="219" y="656"/>
                    <a:pt x="281" y="656"/>
                  </a:cubicBezTo>
                  <a:cubicBezTo>
                    <a:pt x="306" y="656"/>
                    <a:pt x="330" y="652"/>
                    <a:pt x="349" y="643"/>
                  </a:cubicBezTo>
                  <a:cubicBezTo>
                    <a:pt x="515" y="551"/>
                    <a:pt x="724" y="502"/>
                    <a:pt x="932" y="502"/>
                  </a:cubicBezTo>
                  <a:cubicBezTo>
                    <a:pt x="1081" y="502"/>
                    <a:pt x="1230" y="527"/>
                    <a:pt x="1362" y="580"/>
                  </a:cubicBezTo>
                  <a:cubicBezTo>
                    <a:pt x="1647" y="675"/>
                    <a:pt x="1869" y="896"/>
                    <a:pt x="1932" y="1150"/>
                  </a:cubicBezTo>
                  <a:cubicBezTo>
                    <a:pt x="2003" y="1267"/>
                    <a:pt x="2108" y="1332"/>
                    <a:pt x="2209" y="1332"/>
                  </a:cubicBezTo>
                  <a:cubicBezTo>
                    <a:pt x="2245" y="1332"/>
                    <a:pt x="2279" y="1324"/>
                    <a:pt x="2312" y="1308"/>
                  </a:cubicBezTo>
                  <a:cubicBezTo>
                    <a:pt x="2344" y="1308"/>
                    <a:pt x="2344" y="1276"/>
                    <a:pt x="2375" y="1276"/>
                  </a:cubicBezTo>
                  <a:cubicBezTo>
                    <a:pt x="2439" y="1213"/>
                    <a:pt x="2470" y="1118"/>
                    <a:pt x="2439" y="991"/>
                  </a:cubicBezTo>
                  <a:cubicBezTo>
                    <a:pt x="2249" y="580"/>
                    <a:pt x="1837" y="168"/>
                    <a:pt x="1362" y="41"/>
                  </a:cubicBezTo>
                  <a:cubicBezTo>
                    <a:pt x="1236" y="14"/>
                    <a:pt x="1110" y="0"/>
                    <a:pt x="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4323006" y="3428361"/>
              <a:ext cx="181099" cy="147575"/>
            </a:xfrm>
            <a:custGeom>
              <a:avLst/>
              <a:gdLst/>
              <a:ahLst/>
              <a:cxnLst/>
              <a:rect l="l" t="t" r="r" b="b"/>
              <a:pathLst>
                <a:path w="5629" h="4587" extrusionOk="0">
                  <a:moveTo>
                    <a:pt x="3335" y="664"/>
                  </a:moveTo>
                  <a:cubicBezTo>
                    <a:pt x="3932" y="664"/>
                    <a:pt x="4527" y="1062"/>
                    <a:pt x="4742" y="1622"/>
                  </a:cubicBezTo>
                  <a:cubicBezTo>
                    <a:pt x="4800" y="1777"/>
                    <a:pt x="4668" y="1872"/>
                    <a:pt x="4543" y="1872"/>
                  </a:cubicBezTo>
                  <a:cubicBezTo>
                    <a:pt x="4463" y="1872"/>
                    <a:pt x="4386" y="1834"/>
                    <a:pt x="4362" y="1748"/>
                  </a:cubicBezTo>
                  <a:cubicBezTo>
                    <a:pt x="4190" y="1318"/>
                    <a:pt x="3754" y="1063"/>
                    <a:pt x="3304" y="1063"/>
                  </a:cubicBezTo>
                  <a:cubicBezTo>
                    <a:pt x="3092" y="1063"/>
                    <a:pt x="2876" y="1120"/>
                    <a:pt x="2683" y="1241"/>
                  </a:cubicBezTo>
                  <a:cubicBezTo>
                    <a:pt x="2664" y="1249"/>
                    <a:pt x="2645" y="1253"/>
                    <a:pt x="2627" y="1253"/>
                  </a:cubicBezTo>
                  <a:cubicBezTo>
                    <a:pt x="2491" y="1253"/>
                    <a:pt x="2386" y="1068"/>
                    <a:pt x="2525" y="956"/>
                  </a:cubicBezTo>
                  <a:cubicBezTo>
                    <a:pt x="2769" y="753"/>
                    <a:pt x="3052" y="664"/>
                    <a:pt x="3335" y="664"/>
                  </a:cubicBezTo>
                  <a:close/>
                  <a:moveTo>
                    <a:pt x="3141" y="0"/>
                  </a:moveTo>
                  <a:cubicBezTo>
                    <a:pt x="1510" y="0"/>
                    <a:pt x="0" y="1457"/>
                    <a:pt x="1037" y="3300"/>
                  </a:cubicBezTo>
                  <a:cubicBezTo>
                    <a:pt x="1468" y="4049"/>
                    <a:pt x="2273" y="4586"/>
                    <a:pt x="3114" y="4586"/>
                  </a:cubicBezTo>
                  <a:cubicBezTo>
                    <a:pt x="3447" y="4586"/>
                    <a:pt x="3785" y="4502"/>
                    <a:pt x="4108" y="4313"/>
                  </a:cubicBezTo>
                  <a:cubicBezTo>
                    <a:pt x="5375" y="3553"/>
                    <a:pt x="5629" y="2033"/>
                    <a:pt x="5154" y="766"/>
                  </a:cubicBezTo>
                  <a:lnTo>
                    <a:pt x="5154" y="735"/>
                  </a:lnTo>
                  <a:cubicBezTo>
                    <a:pt x="5128" y="743"/>
                    <a:pt x="5105" y="747"/>
                    <a:pt x="5083" y="747"/>
                  </a:cubicBezTo>
                  <a:cubicBezTo>
                    <a:pt x="5022" y="747"/>
                    <a:pt x="4970" y="718"/>
                    <a:pt x="4900" y="671"/>
                  </a:cubicBezTo>
                  <a:cubicBezTo>
                    <a:pt x="4382" y="205"/>
                    <a:pt x="3753" y="0"/>
                    <a:pt x="31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4316604" y="3405712"/>
              <a:ext cx="202783" cy="190461"/>
            </a:xfrm>
            <a:custGeom>
              <a:avLst/>
              <a:gdLst/>
              <a:ahLst/>
              <a:cxnLst/>
              <a:rect l="l" t="t" r="r" b="b"/>
              <a:pathLst>
                <a:path w="6303" h="5920" extrusionOk="0">
                  <a:moveTo>
                    <a:pt x="3382" y="737"/>
                  </a:moveTo>
                  <a:cubicBezTo>
                    <a:pt x="3957" y="737"/>
                    <a:pt x="4555" y="923"/>
                    <a:pt x="5068" y="1375"/>
                  </a:cubicBezTo>
                  <a:cubicBezTo>
                    <a:pt x="5099" y="1439"/>
                    <a:pt x="5194" y="1470"/>
                    <a:pt x="5258" y="1470"/>
                  </a:cubicBezTo>
                  <a:cubicBezTo>
                    <a:pt x="5733" y="2611"/>
                    <a:pt x="5638" y="4194"/>
                    <a:pt x="4307" y="4986"/>
                  </a:cubicBezTo>
                  <a:cubicBezTo>
                    <a:pt x="4043" y="5169"/>
                    <a:pt x="3726" y="5261"/>
                    <a:pt x="3398" y="5261"/>
                  </a:cubicBezTo>
                  <a:cubicBezTo>
                    <a:pt x="3217" y="5261"/>
                    <a:pt x="3032" y="5232"/>
                    <a:pt x="2851" y="5176"/>
                  </a:cubicBezTo>
                  <a:cubicBezTo>
                    <a:pt x="2217" y="5017"/>
                    <a:pt x="1616" y="4542"/>
                    <a:pt x="1299" y="3972"/>
                  </a:cubicBezTo>
                  <a:cubicBezTo>
                    <a:pt x="761" y="2959"/>
                    <a:pt x="919" y="1977"/>
                    <a:pt x="1711" y="1312"/>
                  </a:cubicBezTo>
                  <a:cubicBezTo>
                    <a:pt x="2142" y="963"/>
                    <a:pt x="2748" y="737"/>
                    <a:pt x="3382" y="737"/>
                  </a:cubicBezTo>
                  <a:close/>
                  <a:moveTo>
                    <a:pt x="3428" y="1"/>
                  </a:moveTo>
                  <a:cubicBezTo>
                    <a:pt x="2791" y="1"/>
                    <a:pt x="2150" y="188"/>
                    <a:pt x="1616" y="520"/>
                  </a:cubicBezTo>
                  <a:cubicBezTo>
                    <a:pt x="349" y="1312"/>
                    <a:pt x="0" y="2927"/>
                    <a:pt x="792" y="4321"/>
                  </a:cubicBezTo>
                  <a:cubicBezTo>
                    <a:pt x="919" y="4511"/>
                    <a:pt x="1077" y="4701"/>
                    <a:pt x="1236" y="4891"/>
                  </a:cubicBezTo>
                  <a:cubicBezTo>
                    <a:pt x="1783" y="5504"/>
                    <a:pt x="2572" y="5920"/>
                    <a:pt x="3405" y="5920"/>
                  </a:cubicBezTo>
                  <a:cubicBezTo>
                    <a:pt x="3777" y="5920"/>
                    <a:pt x="4157" y="5837"/>
                    <a:pt x="4529" y="5651"/>
                  </a:cubicBezTo>
                  <a:cubicBezTo>
                    <a:pt x="5258" y="5271"/>
                    <a:pt x="5954" y="4352"/>
                    <a:pt x="6144" y="3402"/>
                  </a:cubicBezTo>
                  <a:cubicBezTo>
                    <a:pt x="6303" y="2611"/>
                    <a:pt x="6144" y="1850"/>
                    <a:pt x="5669" y="1312"/>
                  </a:cubicBezTo>
                  <a:lnTo>
                    <a:pt x="5638" y="1249"/>
                  </a:lnTo>
                  <a:cubicBezTo>
                    <a:pt x="5669" y="1185"/>
                    <a:pt x="5638" y="1059"/>
                    <a:pt x="5574" y="995"/>
                  </a:cubicBezTo>
                  <a:cubicBezTo>
                    <a:pt x="5543" y="964"/>
                    <a:pt x="5511" y="900"/>
                    <a:pt x="5511" y="869"/>
                  </a:cubicBezTo>
                  <a:cubicBezTo>
                    <a:pt x="4943" y="266"/>
                    <a:pt x="4188" y="1"/>
                    <a:pt x="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4399126" y="3447118"/>
              <a:ext cx="79498" cy="42950"/>
            </a:xfrm>
            <a:custGeom>
              <a:avLst/>
              <a:gdLst/>
              <a:ahLst/>
              <a:cxnLst/>
              <a:rect l="l" t="t" r="r" b="b"/>
              <a:pathLst>
                <a:path w="2471" h="1335" extrusionOk="0">
                  <a:moveTo>
                    <a:pt x="968" y="1"/>
                  </a:moveTo>
                  <a:cubicBezTo>
                    <a:pt x="663" y="1"/>
                    <a:pt x="372" y="101"/>
                    <a:pt x="127" y="278"/>
                  </a:cubicBezTo>
                  <a:cubicBezTo>
                    <a:pt x="1" y="373"/>
                    <a:pt x="64" y="500"/>
                    <a:pt x="96" y="563"/>
                  </a:cubicBezTo>
                  <a:lnTo>
                    <a:pt x="127" y="595"/>
                  </a:lnTo>
                  <a:cubicBezTo>
                    <a:pt x="151" y="642"/>
                    <a:pt x="225" y="671"/>
                    <a:pt x="288" y="671"/>
                  </a:cubicBezTo>
                  <a:cubicBezTo>
                    <a:pt x="311" y="671"/>
                    <a:pt x="332" y="667"/>
                    <a:pt x="349" y="658"/>
                  </a:cubicBezTo>
                  <a:cubicBezTo>
                    <a:pt x="529" y="558"/>
                    <a:pt x="761" y="496"/>
                    <a:pt x="986" y="496"/>
                  </a:cubicBezTo>
                  <a:cubicBezTo>
                    <a:pt x="1117" y="496"/>
                    <a:pt x="1246" y="517"/>
                    <a:pt x="1362" y="563"/>
                  </a:cubicBezTo>
                  <a:cubicBezTo>
                    <a:pt x="1647" y="690"/>
                    <a:pt x="1869" y="880"/>
                    <a:pt x="1964" y="1165"/>
                  </a:cubicBezTo>
                  <a:cubicBezTo>
                    <a:pt x="2013" y="1288"/>
                    <a:pt x="2119" y="1335"/>
                    <a:pt x="2224" y="1335"/>
                  </a:cubicBezTo>
                  <a:cubicBezTo>
                    <a:pt x="2254" y="1335"/>
                    <a:pt x="2284" y="1331"/>
                    <a:pt x="2313" y="1324"/>
                  </a:cubicBezTo>
                  <a:cubicBezTo>
                    <a:pt x="2344" y="1324"/>
                    <a:pt x="2344" y="1292"/>
                    <a:pt x="2376" y="1292"/>
                  </a:cubicBezTo>
                  <a:cubicBezTo>
                    <a:pt x="2439" y="1229"/>
                    <a:pt x="2471" y="1134"/>
                    <a:pt x="2439" y="1007"/>
                  </a:cubicBezTo>
                  <a:cubicBezTo>
                    <a:pt x="2281" y="563"/>
                    <a:pt x="1837" y="183"/>
                    <a:pt x="1362" y="57"/>
                  </a:cubicBezTo>
                  <a:cubicBezTo>
                    <a:pt x="1230" y="19"/>
                    <a:pt x="1098"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4034389" y="3133085"/>
              <a:ext cx="267997" cy="249659"/>
            </a:xfrm>
            <a:custGeom>
              <a:avLst/>
              <a:gdLst/>
              <a:ahLst/>
              <a:cxnLst/>
              <a:rect l="l" t="t" r="r" b="b"/>
              <a:pathLst>
                <a:path w="8330" h="7760" extrusionOk="0">
                  <a:moveTo>
                    <a:pt x="4054" y="349"/>
                  </a:moveTo>
                  <a:lnTo>
                    <a:pt x="4117" y="380"/>
                  </a:lnTo>
                  <a:cubicBezTo>
                    <a:pt x="5954" y="760"/>
                    <a:pt x="7601" y="2186"/>
                    <a:pt x="7537" y="4244"/>
                  </a:cubicBezTo>
                  <a:cubicBezTo>
                    <a:pt x="7537" y="6000"/>
                    <a:pt x="5829" y="7097"/>
                    <a:pt x="4162" y="7097"/>
                  </a:cubicBezTo>
                  <a:cubicBezTo>
                    <a:pt x="4115" y="7097"/>
                    <a:pt x="4069" y="7096"/>
                    <a:pt x="4022" y="7094"/>
                  </a:cubicBezTo>
                  <a:cubicBezTo>
                    <a:pt x="0" y="6873"/>
                    <a:pt x="412" y="1552"/>
                    <a:pt x="3832" y="602"/>
                  </a:cubicBezTo>
                  <a:cubicBezTo>
                    <a:pt x="3959" y="539"/>
                    <a:pt x="4022" y="475"/>
                    <a:pt x="4054" y="349"/>
                  </a:cubicBezTo>
                  <a:close/>
                  <a:moveTo>
                    <a:pt x="3800" y="0"/>
                  </a:moveTo>
                  <a:cubicBezTo>
                    <a:pt x="3705" y="0"/>
                    <a:pt x="3674" y="0"/>
                    <a:pt x="3579" y="32"/>
                  </a:cubicBezTo>
                  <a:cubicBezTo>
                    <a:pt x="1647" y="380"/>
                    <a:pt x="475" y="2376"/>
                    <a:pt x="475" y="4117"/>
                  </a:cubicBezTo>
                  <a:cubicBezTo>
                    <a:pt x="475" y="6081"/>
                    <a:pt x="1995" y="7664"/>
                    <a:pt x="4117" y="7759"/>
                  </a:cubicBezTo>
                  <a:cubicBezTo>
                    <a:pt x="4434" y="7759"/>
                    <a:pt x="4751" y="7759"/>
                    <a:pt x="5067" y="7664"/>
                  </a:cubicBezTo>
                  <a:cubicBezTo>
                    <a:pt x="6587" y="7411"/>
                    <a:pt x="8012" y="6303"/>
                    <a:pt x="8234" y="4561"/>
                  </a:cubicBezTo>
                  <a:cubicBezTo>
                    <a:pt x="8329" y="3326"/>
                    <a:pt x="7822" y="1964"/>
                    <a:pt x="6872" y="1077"/>
                  </a:cubicBezTo>
                  <a:cubicBezTo>
                    <a:pt x="6206" y="438"/>
                    <a:pt x="5428" y="90"/>
                    <a:pt x="4632" y="90"/>
                  </a:cubicBezTo>
                  <a:cubicBezTo>
                    <a:pt x="4482" y="90"/>
                    <a:pt x="4331" y="102"/>
                    <a:pt x="4180" y="127"/>
                  </a:cubicBezTo>
                  <a:cubicBezTo>
                    <a:pt x="4149" y="127"/>
                    <a:pt x="4117" y="127"/>
                    <a:pt x="4117" y="159"/>
                  </a:cubicBezTo>
                  <a:cubicBezTo>
                    <a:pt x="4022" y="32"/>
                    <a:pt x="3895" y="0"/>
                    <a:pt x="3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4109769" y="3181761"/>
              <a:ext cx="87541" cy="72195"/>
            </a:xfrm>
            <a:custGeom>
              <a:avLst/>
              <a:gdLst/>
              <a:ahLst/>
              <a:cxnLst/>
              <a:rect l="l" t="t" r="r" b="b"/>
              <a:pathLst>
                <a:path w="2721" h="2244" extrusionOk="0">
                  <a:moveTo>
                    <a:pt x="2112" y="1"/>
                  </a:moveTo>
                  <a:cubicBezTo>
                    <a:pt x="1604" y="1"/>
                    <a:pt x="1101" y="193"/>
                    <a:pt x="697" y="546"/>
                  </a:cubicBezTo>
                  <a:cubicBezTo>
                    <a:pt x="254" y="926"/>
                    <a:pt x="1" y="1496"/>
                    <a:pt x="96" y="2098"/>
                  </a:cubicBezTo>
                  <a:cubicBezTo>
                    <a:pt x="96" y="2129"/>
                    <a:pt x="127" y="2161"/>
                    <a:pt x="127" y="2193"/>
                  </a:cubicBezTo>
                  <a:cubicBezTo>
                    <a:pt x="171" y="2225"/>
                    <a:pt x="222" y="2243"/>
                    <a:pt x="273" y="2243"/>
                  </a:cubicBezTo>
                  <a:cubicBezTo>
                    <a:pt x="370" y="2243"/>
                    <a:pt x="466" y="2179"/>
                    <a:pt x="507" y="2034"/>
                  </a:cubicBezTo>
                  <a:cubicBezTo>
                    <a:pt x="564" y="1244"/>
                    <a:pt x="1249" y="479"/>
                    <a:pt x="2048" y="479"/>
                  </a:cubicBezTo>
                  <a:cubicBezTo>
                    <a:pt x="2145" y="479"/>
                    <a:pt x="2244" y="490"/>
                    <a:pt x="2344" y="514"/>
                  </a:cubicBezTo>
                  <a:cubicBezTo>
                    <a:pt x="2359" y="516"/>
                    <a:pt x="2373" y="517"/>
                    <a:pt x="2387" y="517"/>
                  </a:cubicBezTo>
                  <a:cubicBezTo>
                    <a:pt x="2612" y="517"/>
                    <a:pt x="2721" y="283"/>
                    <a:pt x="2661" y="134"/>
                  </a:cubicBezTo>
                  <a:cubicBezTo>
                    <a:pt x="2661" y="103"/>
                    <a:pt x="2629" y="39"/>
                    <a:pt x="2503" y="39"/>
                  </a:cubicBezTo>
                  <a:cubicBezTo>
                    <a:pt x="2373" y="13"/>
                    <a:pt x="2243" y="1"/>
                    <a:pt x="2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034389" y="3144280"/>
              <a:ext cx="245573" cy="217132"/>
            </a:xfrm>
            <a:custGeom>
              <a:avLst/>
              <a:gdLst/>
              <a:ahLst/>
              <a:cxnLst/>
              <a:rect l="l" t="t" r="r" b="b"/>
              <a:pathLst>
                <a:path w="7633" h="6749" extrusionOk="0">
                  <a:moveTo>
                    <a:pt x="4467" y="1102"/>
                  </a:moveTo>
                  <a:cubicBezTo>
                    <a:pt x="4594" y="1102"/>
                    <a:pt x="4720" y="1115"/>
                    <a:pt x="4846" y="1141"/>
                  </a:cubicBezTo>
                  <a:cubicBezTo>
                    <a:pt x="4972" y="1204"/>
                    <a:pt x="5004" y="1268"/>
                    <a:pt x="5067" y="1363"/>
                  </a:cubicBezTo>
                  <a:cubicBezTo>
                    <a:pt x="5097" y="1511"/>
                    <a:pt x="4960" y="1714"/>
                    <a:pt x="4787" y="1714"/>
                  </a:cubicBezTo>
                  <a:cubicBezTo>
                    <a:pt x="4775" y="1714"/>
                    <a:pt x="4763" y="1713"/>
                    <a:pt x="4751" y="1711"/>
                  </a:cubicBezTo>
                  <a:cubicBezTo>
                    <a:pt x="4657" y="1692"/>
                    <a:pt x="4565" y="1683"/>
                    <a:pt x="4473" y="1683"/>
                  </a:cubicBezTo>
                  <a:cubicBezTo>
                    <a:pt x="3635" y="1683"/>
                    <a:pt x="2911" y="2434"/>
                    <a:pt x="2882" y="3263"/>
                  </a:cubicBezTo>
                  <a:cubicBezTo>
                    <a:pt x="2882" y="3395"/>
                    <a:pt x="2759" y="3451"/>
                    <a:pt x="2652" y="3451"/>
                  </a:cubicBezTo>
                  <a:cubicBezTo>
                    <a:pt x="2606" y="3451"/>
                    <a:pt x="2562" y="3440"/>
                    <a:pt x="2534" y="3421"/>
                  </a:cubicBezTo>
                  <a:cubicBezTo>
                    <a:pt x="2470" y="3358"/>
                    <a:pt x="2439" y="3326"/>
                    <a:pt x="2439" y="3263"/>
                  </a:cubicBezTo>
                  <a:cubicBezTo>
                    <a:pt x="2297" y="2042"/>
                    <a:pt x="3375" y="1102"/>
                    <a:pt x="4467" y="1102"/>
                  </a:cubicBezTo>
                  <a:close/>
                  <a:moveTo>
                    <a:pt x="4054" y="1"/>
                  </a:moveTo>
                  <a:cubicBezTo>
                    <a:pt x="4022" y="127"/>
                    <a:pt x="3959" y="191"/>
                    <a:pt x="3832" y="254"/>
                  </a:cubicBezTo>
                  <a:cubicBezTo>
                    <a:pt x="412" y="1204"/>
                    <a:pt x="0" y="6556"/>
                    <a:pt x="4022" y="6746"/>
                  </a:cubicBezTo>
                  <a:cubicBezTo>
                    <a:pt x="4069" y="6748"/>
                    <a:pt x="4115" y="6749"/>
                    <a:pt x="4162" y="6749"/>
                  </a:cubicBezTo>
                  <a:cubicBezTo>
                    <a:pt x="5827" y="6749"/>
                    <a:pt x="7507" y="5652"/>
                    <a:pt x="7537" y="3896"/>
                  </a:cubicBezTo>
                  <a:cubicBezTo>
                    <a:pt x="7632" y="1838"/>
                    <a:pt x="6017" y="412"/>
                    <a:pt x="4117" y="32"/>
                  </a:cubicBezTo>
                  <a:cubicBezTo>
                    <a:pt x="4054" y="32"/>
                    <a:pt x="4054" y="1"/>
                    <a:pt x="4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297236" y="4301708"/>
              <a:ext cx="124347" cy="114212"/>
            </a:xfrm>
            <a:custGeom>
              <a:avLst/>
              <a:gdLst/>
              <a:ahLst/>
              <a:cxnLst/>
              <a:rect l="l" t="t" r="r" b="b"/>
              <a:pathLst>
                <a:path w="3865" h="3550" extrusionOk="0">
                  <a:moveTo>
                    <a:pt x="1865" y="695"/>
                  </a:moveTo>
                  <a:cubicBezTo>
                    <a:pt x="2778" y="695"/>
                    <a:pt x="3277" y="2133"/>
                    <a:pt x="2471" y="2629"/>
                  </a:cubicBezTo>
                  <a:cubicBezTo>
                    <a:pt x="2435" y="2653"/>
                    <a:pt x="2397" y="2663"/>
                    <a:pt x="2360" y="2663"/>
                  </a:cubicBezTo>
                  <a:cubicBezTo>
                    <a:pt x="2200" y="2663"/>
                    <a:pt x="2058" y="2473"/>
                    <a:pt x="2186" y="2344"/>
                  </a:cubicBezTo>
                  <a:cubicBezTo>
                    <a:pt x="2439" y="2154"/>
                    <a:pt x="2503" y="1869"/>
                    <a:pt x="2439" y="1552"/>
                  </a:cubicBezTo>
                  <a:cubicBezTo>
                    <a:pt x="2344" y="1236"/>
                    <a:pt x="2123" y="1014"/>
                    <a:pt x="1806" y="951"/>
                  </a:cubicBezTo>
                  <a:cubicBezTo>
                    <a:pt x="1648" y="951"/>
                    <a:pt x="1648" y="697"/>
                    <a:pt x="1806" y="697"/>
                  </a:cubicBezTo>
                  <a:cubicBezTo>
                    <a:pt x="1826" y="696"/>
                    <a:pt x="1845" y="695"/>
                    <a:pt x="1865" y="695"/>
                  </a:cubicBezTo>
                  <a:close/>
                  <a:moveTo>
                    <a:pt x="1838" y="1"/>
                  </a:moveTo>
                  <a:cubicBezTo>
                    <a:pt x="1838" y="64"/>
                    <a:pt x="1806" y="64"/>
                    <a:pt x="1806" y="64"/>
                  </a:cubicBezTo>
                  <a:cubicBezTo>
                    <a:pt x="792" y="222"/>
                    <a:pt x="1" y="1172"/>
                    <a:pt x="222" y="2154"/>
                  </a:cubicBezTo>
                  <a:cubicBezTo>
                    <a:pt x="362" y="2962"/>
                    <a:pt x="1139" y="3550"/>
                    <a:pt x="1949" y="3550"/>
                  </a:cubicBezTo>
                  <a:cubicBezTo>
                    <a:pt x="2059" y="3550"/>
                    <a:pt x="2171" y="3539"/>
                    <a:pt x="2281" y="3516"/>
                  </a:cubicBezTo>
                  <a:cubicBezTo>
                    <a:pt x="3263" y="3294"/>
                    <a:pt x="3864" y="2122"/>
                    <a:pt x="3484" y="1172"/>
                  </a:cubicBezTo>
                  <a:cubicBezTo>
                    <a:pt x="3231" y="412"/>
                    <a:pt x="2503" y="96"/>
                    <a:pt x="18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4281955" y="4283627"/>
              <a:ext cx="151854" cy="148540"/>
            </a:xfrm>
            <a:custGeom>
              <a:avLst/>
              <a:gdLst/>
              <a:ahLst/>
              <a:cxnLst/>
              <a:rect l="l" t="t" r="r" b="b"/>
              <a:pathLst>
                <a:path w="4720" h="4617" extrusionOk="0">
                  <a:moveTo>
                    <a:pt x="2249" y="753"/>
                  </a:moveTo>
                  <a:cubicBezTo>
                    <a:pt x="2471" y="753"/>
                    <a:pt x="2661" y="784"/>
                    <a:pt x="2819" y="816"/>
                  </a:cubicBezTo>
                  <a:cubicBezTo>
                    <a:pt x="3326" y="974"/>
                    <a:pt x="3738" y="1323"/>
                    <a:pt x="3928" y="1798"/>
                  </a:cubicBezTo>
                  <a:cubicBezTo>
                    <a:pt x="3991" y="2051"/>
                    <a:pt x="4054" y="2273"/>
                    <a:pt x="3991" y="2526"/>
                  </a:cubicBezTo>
                  <a:cubicBezTo>
                    <a:pt x="3991" y="2653"/>
                    <a:pt x="3959" y="2748"/>
                    <a:pt x="3928" y="2874"/>
                  </a:cubicBezTo>
                  <a:cubicBezTo>
                    <a:pt x="3896" y="3001"/>
                    <a:pt x="3833" y="3128"/>
                    <a:pt x="3769" y="3223"/>
                  </a:cubicBezTo>
                  <a:cubicBezTo>
                    <a:pt x="3516" y="3666"/>
                    <a:pt x="3136" y="3983"/>
                    <a:pt x="2693" y="4078"/>
                  </a:cubicBezTo>
                  <a:cubicBezTo>
                    <a:pt x="2626" y="4089"/>
                    <a:pt x="2557" y="4094"/>
                    <a:pt x="2486" y="4094"/>
                  </a:cubicBezTo>
                  <a:cubicBezTo>
                    <a:pt x="2149" y="4094"/>
                    <a:pt x="1766" y="3976"/>
                    <a:pt x="1426" y="3793"/>
                  </a:cubicBezTo>
                  <a:cubicBezTo>
                    <a:pt x="1046" y="3540"/>
                    <a:pt x="792" y="3159"/>
                    <a:pt x="729" y="2748"/>
                  </a:cubicBezTo>
                  <a:cubicBezTo>
                    <a:pt x="634" y="2336"/>
                    <a:pt x="729" y="1893"/>
                    <a:pt x="1014" y="1544"/>
                  </a:cubicBezTo>
                  <a:cubicBezTo>
                    <a:pt x="1267" y="1101"/>
                    <a:pt x="1743" y="816"/>
                    <a:pt x="2218" y="753"/>
                  </a:cubicBezTo>
                  <a:close/>
                  <a:moveTo>
                    <a:pt x="2257" y="1"/>
                  </a:moveTo>
                  <a:cubicBezTo>
                    <a:pt x="1948" y="1"/>
                    <a:pt x="1648" y="72"/>
                    <a:pt x="1394" y="214"/>
                  </a:cubicBezTo>
                  <a:cubicBezTo>
                    <a:pt x="1331" y="246"/>
                    <a:pt x="1236" y="341"/>
                    <a:pt x="1236" y="404"/>
                  </a:cubicBezTo>
                  <a:cubicBezTo>
                    <a:pt x="1236" y="499"/>
                    <a:pt x="1236" y="531"/>
                    <a:pt x="1267" y="626"/>
                  </a:cubicBezTo>
                  <a:cubicBezTo>
                    <a:pt x="476" y="1038"/>
                    <a:pt x="1" y="1956"/>
                    <a:pt x="159" y="2843"/>
                  </a:cubicBezTo>
                  <a:cubicBezTo>
                    <a:pt x="254" y="3381"/>
                    <a:pt x="602" y="3888"/>
                    <a:pt x="1109" y="4205"/>
                  </a:cubicBezTo>
                  <a:cubicBezTo>
                    <a:pt x="1521" y="4490"/>
                    <a:pt x="1996" y="4616"/>
                    <a:pt x="2408" y="4616"/>
                  </a:cubicBezTo>
                  <a:cubicBezTo>
                    <a:pt x="2598" y="4616"/>
                    <a:pt x="2693" y="4616"/>
                    <a:pt x="2851" y="4585"/>
                  </a:cubicBezTo>
                  <a:cubicBezTo>
                    <a:pt x="3453" y="4458"/>
                    <a:pt x="3959" y="4078"/>
                    <a:pt x="4276" y="3508"/>
                  </a:cubicBezTo>
                  <a:cubicBezTo>
                    <a:pt x="4593" y="2938"/>
                    <a:pt x="4719" y="2304"/>
                    <a:pt x="4529" y="1671"/>
                  </a:cubicBezTo>
                  <a:cubicBezTo>
                    <a:pt x="4339" y="1069"/>
                    <a:pt x="3864" y="531"/>
                    <a:pt x="3168" y="214"/>
                  </a:cubicBezTo>
                  <a:cubicBezTo>
                    <a:pt x="2883" y="72"/>
                    <a:pt x="2566"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4350224" y="4321076"/>
              <a:ext cx="42822" cy="67787"/>
            </a:xfrm>
            <a:custGeom>
              <a:avLst/>
              <a:gdLst/>
              <a:ahLst/>
              <a:cxnLst/>
              <a:rect l="l" t="t" r="r" b="b"/>
              <a:pathLst>
                <a:path w="1331" h="2107" extrusionOk="0">
                  <a:moveTo>
                    <a:pt x="64" y="0"/>
                  </a:moveTo>
                  <a:lnTo>
                    <a:pt x="32" y="32"/>
                  </a:lnTo>
                  <a:lnTo>
                    <a:pt x="1" y="95"/>
                  </a:lnTo>
                  <a:lnTo>
                    <a:pt x="1" y="159"/>
                  </a:lnTo>
                  <a:cubicBezTo>
                    <a:pt x="1" y="254"/>
                    <a:pt x="32" y="349"/>
                    <a:pt x="159" y="349"/>
                  </a:cubicBezTo>
                  <a:cubicBezTo>
                    <a:pt x="412" y="412"/>
                    <a:pt x="666" y="602"/>
                    <a:pt x="729" y="919"/>
                  </a:cubicBezTo>
                  <a:cubicBezTo>
                    <a:pt x="792" y="982"/>
                    <a:pt x="792" y="1077"/>
                    <a:pt x="792" y="1109"/>
                  </a:cubicBezTo>
                  <a:cubicBezTo>
                    <a:pt x="792" y="1299"/>
                    <a:pt x="697" y="1520"/>
                    <a:pt x="539" y="1679"/>
                  </a:cubicBezTo>
                  <a:cubicBezTo>
                    <a:pt x="476" y="1742"/>
                    <a:pt x="476" y="1869"/>
                    <a:pt x="507" y="1932"/>
                  </a:cubicBezTo>
                  <a:cubicBezTo>
                    <a:pt x="539" y="2027"/>
                    <a:pt x="634" y="2059"/>
                    <a:pt x="697" y="2059"/>
                  </a:cubicBezTo>
                  <a:cubicBezTo>
                    <a:pt x="745" y="2090"/>
                    <a:pt x="776" y="2106"/>
                    <a:pt x="800" y="2106"/>
                  </a:cubicBezTo>
                  <a:cubicBezTo>
                    <a:pt x="824" y="2106"/>
                    <a:pt x="840" y="2090"/>
                    <a:pt x="856" y="2059"/>
                  </a:cubicBezTo>
                  <a:cubicBezTo>
                    <a:pt x="1299" y="1774"/>
                    <a:pt x="1331" y="1267"/>
                    <a:pt x="1204" y="887"/>
                  </a:cubicBezTo>
                  <a:cubicBezTo>
                    <a:pt x="1109" y="444"/>
                    <a:pt x="697"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2851481" y="3468512"/>
              <a:ext cx="1265377" cy="1904033"/>
            </a:xfrm>
            <a:custGeom>
              <a:avLst/>
              <a:gdLst/>
              <a:ahLst/>
              <a:cxnLst/>
              <a:rect l="l" t="t" r="r" b="b"/>
              <a:pathLst>
                <a:path w="39331" h="59182" extrusionOk="0">
                  <a:moveTo>
                    <a:pt x="8868" y="20103"/>
                  </a:moveTo>
                  <a:cubicBezTo>
                    <a:pt x="8931" y="20673"/>
                    <a:pt x="8931" y="21243"/>
                    <a:pt x="8963" y="21782"/>
                  </a:cubicBezTo>
                  <a:cubicBezTo>
                    <a:pt x="8836" y="22193"/>
                    <a:pt x="8329" y="22668"/>
                    <a:pt x="8044" y="22953"/>
                  </a:cubicBezTo>
                  <a:cubicBezTo>
                    <a:pt x="7538" y="23492"/>
                    <a:pt x="6904" y="23967"/>
                    <a:pt x="6302" y="24442"/>
                  </a:cubicBezTo>
                  <a:cubicBezTo>
                    <a:pt x="5036" y="25487"/>
                    <a:pt x="3832" y="26500"/>
                    <a:pt x="2597" y="27577"/>
                  </a:cubicBezTo>
                  <a:cubicBezTo>
                    <a:pt x="2540" y="27500"/>
                    <a:pt x="2459" y="27459"/>
                    <a:pt x="2383" y="27459"/>
                  </a:cubicBezTo>
                  <a:cubicBezTo>
                    <a:pt x="2334" y="27459"/>
                    <a:pt x="2286" y="27476"/>
                    <a:pt x="2249" y="27514"/>
                  </a:cubicBezTo>
                  <a:cubicBezTo>
                    <a:pt x="2027" y="27260"/>
                    <a:pt x="1869" y="27007"/>
                    <a:pt x="1679" y="26785"/>
                  </a:cubicBezTo>
                  <a:cubicBezTo>
                    <a:pt x="1805" y="26500"/>
                    <a:pt x="1932" y="26279"/>
                    <a:pt x="2027" y="25994"/>
                  </a:cubicBezTo>
                  <a:cubicBezTo>
                    <a:pt x="2186" y="25677"/>
                    <a:pt x="2407" y="25392"/>
                    <a:pt x="2534" y="25107"/>
                  </a:cubicBezTo>
                  <a:cubicBezTo>
                    <a:pt x="3041" y="24379"/>
                    <a:pt x="3579" y="23682"/>
                    <a:pt x="4212" y="23048"/>
                  </a:cubicBezTo>
                  <a:cubicBezTo>
                    <a:pt x="5131" y="22067"/>
                    <a:pt x="6968" y="20357"/>
                    <a:pt x="8393" y="20262"/>
                  </a:cubicBezTo>
                  <a:lnTo>
                    <a:pt x="8868" y="20103"/>
                  </a:lnTo>
                  <a:close/>
                  <a:moveTo>
                    <a:pt x="37877" y="1957"/>
                  </a:moveTo>
                  <a:cubicBezTo>
                    <a:pt x="34773" y="9241"/>
                    <a:pt x="30181" y="15543"/>
                    <a:pt x="25779" y="22067"/>
                  </a:cubicBezTo>
                  <a:cubicBezTo>
                    <a:pt x="25621" y="22320"/>
                    <a:pt x="25779" y="22542"/>
                    <a:pt x="26032" y="22573"/>
                  </a:cubicBezTo>
                  <a:cubicBezTo>
                    <a:pt x="25842" y="22732"/>
                    <a:pt x="25747" y="23112"/>
                    <a:pt x="26064" y="23270"/>
                  </a:cubicBezTo>
                  <a:cubicBezTo>
                    <a:pt x="32746" y="26659"/>
                    <a:pt x="37307" y="33911"/>
                    <a:pt x="36800" y="41511"/>
                  </a:cubicBezTo>
                  <a:cubicBezTo>
                    <a:pt x="36325" y="48954"/>
                    <a:pt x="30814" y="55826"/>
                    <a:pt x="23530" y="57821"/>
                  </a:cubicBezTo>
                  <a:cubicBezTo>
                    <a:pt x="22084" y="58224"/>
                    <a:pt x="20588" y="58418"/>
                    <a:pt x="19089" y="58418"/>
                  </a:cubicBezTo>
                  <a:cubicBezTo>
                    <a:pt x="13173" y="58418"/>
                    <a:pt x="7212" y="55400"/>
                    <a:pt x="4054" y="50347"/>
                  </a:cubicBezTo>
                  <a:cubicBezTo>
                    <a:pt x="0" y="43855"/>
                    <a:pt x="1204" y="35209"/>
                    <a:pt x="6112" y="29572"/>
                  </a:cubicBezTo>
                  <a:cubicBezTo>
                    <a:pt x="6261" y="29399"/>
                    <a:pt x="6119" y="29206"/>
                    <a:pt x="5959" y="29206"/>
                  </a:cubicBezTo>
                  <a:cubicBezTo>
                    <a:pt x="5915" y="29206"/>
                    <a:pt x="5869" y="29221"/>
                    <a:pt x="5827" y="29256"/>
                  </a:cubicBezTo>
                  <a:cubicBezTo>
                    <a:pt x="5511" y="28876"/>
                    <a:pt x="5067" y="28622"/>
                    <a:pt x="4687" y="28337"/>
                  </a:cubicBezTo>
                  <a:cubicBezTo>
                    <a:pt x="4276" y="28052"/>
                    <a:pt x="3864" y="27704"/>
                    <a:pt x="3421" y="27419"/>
                  </a:cubicBezTo>
                  <a:cubicBezTo>
                    <a:pt x="5131" y="26120"/>
                    <a:pt x="6873" y="24822"/>
                    <a:pt x="8393" y="23333"/>
                  </a:cubicBezTo>
                  <a:cubicBezTo>
                    <a:pt x="8678" y="23112"/>
                    <a:pt x="8931" y="22858"/>
                    <a:pt x="9121" y="22605"/>
                  </a:cubicBezTo>
                  <a:cubicBezTo>
                    <a:pt x="9469" y="22922"/>
                    <a:pt x="9913" y="23175"/>
                    <a:pt x="10293" y="23460"/>
                  </a:cubicBezTo>
                  <a:lnTo>
                    <a:pt x="11845" y="24537"/>
                  </a:lnTo>
                  <a:cubicBezTo>
                    <a:pt x="11819" y="24640"/>
                    <a:pt x="11897" y="24784"/>
                    <a:pt x="12013" y="24784"/>
                  </a:cubicBezTo>
                  <a:cubicBezTo>
                    <a:pt x="12039" y="24784"/>
                    <a:pt x="12068" y="24776"/>
                    <a:pt x="12098" y="24759"/>
                  </a:cubicBezTo>
                  <a:cubicBezTo>
                    <a:pt x="13460" y="24252"/>
                    <a:pt x="14853" y="23777"/>
                    <a:pt x="16278" y="23428"/>
                  </a:cubicBezTo>
                  <a:cubicBezTo>
                    <a:pt x="17418" y="23143"/>
                    <a:pt x="18622" y="23017"/>
                    <a:pt x="19635" y="22352"/>
                  </a:cubicBezTo>
                  <a:cubicBezTo>
                    <a:pt x="21915" y="20863"/>
                    <a:pt x="23657" y="17886"/>
                    <a:pt x="25431" y="15828"/>
                  </a:cubicBezTo>
                  <a:cubicBezTo>
                    <a:pt x="29484" y="11109"/>
                    <a:pt x="33633" y="6517"/>
                    <a:pt x="37877" y="1957"/>
                  </a:cubicBezTo>
                  <a:close/>
                  <a:moveTo>
                    <a:pt x="38890" y="0"/>
                  </a:moveTo>
                  <a:cubicBezTo>
                    <a:pt x="38809" y="0"/>
                    <a:pt x="38729" y="28"/>
                    <a:pt x="38668" y="88"/>
                  </a:cubicBezTo>
                  <a:cubicBezTo>
                    <a:pt x="34266" y="4744"/>
                    <a:pt x="29991" y="9431"/>
                    <a:pt x="25779" y="14244"/>
                  </a:cubicBezTo>
                  <a:cubicBezTo>
                    <a:pt x="23879" y="16461"/>
                    <a:pt x="22105" y="19090"/>
                    <a:pt x="19984" y="21085"/>
                  </a:cubicBezTo>
                  <a:cubicBezTo>
                    <a:pt x="18083" y="22858"/>
                    <a:pt x="14758" y="23175"/>
                    <a:pt x="12288" y="24252"/>
                  </a:cubicBezTo>
                  <a:cubicBezTo>
                    <a:pt x="12288" y="24157"/>
                    <a:pt x="12256" y="24094"/>
                    <a:pt x="12161" y="23998"/>
                  </a:cubicBezTo>
                  <a:cubicBezTo>
                    <a:pt x="11655" y="23650"/>
                    <a:pt x="11116" y="23333"/>
                    <a:pt x="10578" y="22985"/>
                  </a:cubicBezTo>
                  <a:cubicBezTo>
                    <a:pt x="10229" y="22700"/>
                    <a:pt x="9849" y="22415"/>
                    <a:pt x="9406" y="22225"/>
                  </a:cubicBezTo>
                  <a:cubicBezTo>
                    <a:pt x="10008" y="21370"/>
                    <a:pt x="10261" y="20357"/>
                    <a:pt x="9786" y="19248"/>
                  </a:cubicBezTo>
                  <a:cubicBezTo>
                    <a:pt x="9763" y="19180"/>
                    <a:pt x="9691" y="19128"/>
                    <a:pt x="9617" y="19128"/>
                  </a:cubicBezTo>
                  <a:cubicBezTo>
                    <a:pt x="9588" y="19128"/>
                    <a:pt x="9559" y="19135"/>
                    <a:pt x="9533" y="19153"/>
                  </a:cubicBezTo>
                  <a:cubicBezTo>
                    <a:pt x="6429" y="20103"/>
                    <a:pt x="3769" y="22003"/>
                    <a:pt x="2027" y="24695"/>
                  </a:cubicBezTo>
                  <a:cubicBezTo>
                    <a:pt x="1615" y="25360"/>
                    <a:pt x="634" y="26690"/>
                    <a:pt x="1077" y="27609"/>
                  </a:cubicBezTo>
                  <a:cubicBezTo>
                    <a:pt x="1235" y="28020"/>
                    <a:pt x="1552" y="28179"/>
                    <a:pt x="1869" y="28179"/>
                  </a:cubicBezTo>
                  <a:cubicBezTo>
                    <a:pt x="1869" y="28210"/>
                    <a:pt x="1837" y="28210"/>
                    <a:pt x="1837" y="28210"/>
                  </a:cubicBezTo>
                  <a:cubicBezTo>
                    <a:pt x="1737" y="28311"/>
                    <a:pt x="1854" y="28470"/>
                    <a:pt x="1955" y="28470"/>
                  </a:cubicBezTo>
                  <a:cubicBezTo>
                    <a:pt x="1982" y="28470"/>
                    <a:pt x="2007" y="28459"/>
                    <a:pt x="2027" y="28432"/>
                  </a:cubicBezTo>
                  <a:cubicBezTo>
                    <a:pt x="2407" y="28210"/>
                    <a:pt x="2756" y="27925"/>
                    <a:pt x="3104" y="27640"/>
                  </a:cubicBezTo>
                  <a:cubicBezTo>
                    <a:pt x="3516" y="28052"/>
                    <a:pt x="3991" y="28369"/>
                    <a:pt x="4402" y="28717"/>
                  </a:cubicBezTo>
                  <a:cubicBezTo>
                    <a:pt x="4782" y="29034"/>
                    <a:pt x="5131" y="29351"/>
                    <a:pt x="5511" y="29604"/>
                  </a:cubicBezTo>
                  <a:cubicBezTo>
                    <a:pt x="1520" y="33816"/>
                    <a:pt x="64" y="39896"/>
                    <a:pt x="1330" y="45565"/>
                  </a:cubicBezTo>
                  <a:cubicBezTo>
                    <a:pt x="2661" y="51550"/>
                    <a:pt x="7253" y="56237"/>
                    <a:pt x="13048" y="58201"/>
                  </a:cubicBezTo>
                  <a:cubicBezTo>
                    <a:pt x="14980" y="58870"/>
                    <a:pt x="16933" y="59181"/>
                    <a:pt x="18850" y="59181"/>
                  </a:cubicBezTo>
                  <a:cubicBezTo>
                    <a:pt x="29094" y="59181"/>
                    <a:pt x="38305" y="50279"/>
                    <a:pt x="37718" y="39421"/>
                  </a:cubicBezTo>
                  <a:cubicBezTo>
                    <a:pt x="37275" y="32296"/>
                    <a:pt x="32841" y="25804"/>
                    <a:pt x="26507" y="22573"/>
                  </a:cubicBezTo>
                  <a:cubicBezTo>
                    <a:pt x="26412" y="22542"/>
                    <a:pt x="26381" y="22542"/>
                    <a:pt x="26349" y="22542"/>
                  </a:cubicBezTo>
                  <a:cubicBezTo>
                    <a:pt x="26381" y="22510"/>
                    <a:pt x="26412" y="22510"/>
                    <a:pt x="26412" y="22478"/>
                  </a:cubicBezTo>
                  <a:cubicBezTo>
                    <a:pt x="31448" y="15670"/>
                    <a:pt x="36230" y="8417"/>
                    <a:pt x="39238" y="469"/>
                  </a:cubicBezTo>
                  <a:cubicBezTo>
                    <a:pt x="39330" y="193"/>
                    <a:pt x="39105" y="0"/>
                    <a:pt x="38890"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2854538" y="3531441"/>
              <a:ext cx="1217568" cy="1816524"/>
            </a:xfrm>
            <a:custGeom>
              <a:avLst/>
              <a:gdLst/>
              <a:ahLst/>
              <a:cxnLst/>
              <a:rect l="l" t="t" r="r" b="b"/>
              <a:pathLst>
                <a:path w="37845" h="56462" extrusionOk="0">
                  <a:moveTo>
                    <a:pt x="25038" y="15858"/>
                  </a:moveTo>
                  <a:cubicBezTo>
                    <a:pt x="25175" y="15858"/>
                    <a:pt x="25301" y="16013"/>
                    <a:pt x="25209" y="16152"/>
                  </a:cubicBezTo>
                  <a:cubicBezTo>
                    <a:pt x="24481" y="17419"/>
                    <a:pt x="23435" y="18559"/>
                    <a:pt x="22580" y="19762"/>
                  </a:cubicBezTo>
                  <a:cubicBezTo>
                    <a:pt x="22553" y="19799"/>
                    <a:pt x="22511" y="19814"/>
                    <a:pt x="22466" y="19814"/>
                  </a:cubicBezTo>
                  <a:cubicBezTo>
                    <a:pt x="22356" y="19814"/>
                    <a:pt x="22237" y="19717"/>
                    <a:pt x="22327" y="19604"/>
                  </a:cubicBezTo>
                  <a:cubicBezTo>
                    <a:pt x="23150" y="18369"/>
                    <a:pt x="23942" y="17070"/>
                    <a:pt x="24892" y="15930"/>
                  </a:cubicBezTo>
                  <a:cubicBezTo>
                    <a:pt x="24935" y="15879"/>
                    <a:pt x="24987" y="15858"/>
                    <a:pt x="25038" y="15858"/>
                  </a:cubicBezTo>
                  <a:close/>
                  <a:moveTo>
                    <a:pt x="23483" y="16581"/>
                  </a:moveTo>
                  <a:cubicBezTo>
                    <a:pt x="23615" y="16581"/>
                    <a:pt x="23756" y="16723"/>
                    <a:pt x="23689" y="16880"/>
                  </a:cubicBezTo>
                  <a:cubicBezTo>
                    <a:pt x="22960" y="18147"/>
                    <a:pt x="22200" y="19414"/>
                    <a:pt x="21440" y="20681"/>
                  </a:cubicBezTo>
                  <a:cubicBezTo>
                    <a:pt x="21422" y="20708"/>
                    <a:pt x="21394" y="20719"/>
                    <a:pt x="21365" y="20719"/>
                  </a:cubicBezTo>
                  <a:cubicBezTo>
                    <a:pt x="21290" y="20719"/>
                    <a:pt x="21205" y="20645"/>
                    <a:pt x="21250" y="20554"/>
                  </a:cubicBezTo>
                  <a:cubicBezTo>
                    <a:pt x="21979" y="19256"/>
                    <a:pt x="22644" y="17926"/>
                    <a:pt x="23340" y="16659"/>
                  </a:cubicBezTo>
                  <a:cubicBezTo>
                    <a:pt x="23377" y="16604"/>
                    <a:pt x="23429" y="16581"/>
                    <a:pt x="23483" y="16581"/>
                  </a:cubicBezTo>
                  <a:close/>
                  <a:moveTo>
                    <a:pt x="33502" y="35082"/>
                  </a:moveTo>
                  <a:cubicBezTo>
                    <a:pt x="33688" y="35082"/>
                    <a:pt x="33870" y="35201"/>
                    <a:pt x="33855" y="35438"/>
                  </a:cubicBezTo>
                  <a:cubicBezTo>
                    <a:pt x="33538" y="43071"/>
                    <a:pt x="31828" y="53553"/>
                    <a:pt x="22422" y="54535"/>
                  </a:cubicBezTo>
                  <a:cubicBezTo>
                    <a:pt x="21852" y="54587"/>
                    <a:pt x="21282" y="54613"/>
                    <a:pt x="20712" y="54613"/>
                  </a:cubicBezTo>
                  <a:cubicBezTo>
                    <a:pt x="12987" y="54613"/>
                    <a:pt x="5484" y="49873"/>
                    <a:pt x="3832" y="42057"/>
                  </a:cubicBezTo>
                  <a:cubicBezTo>
                    <a:pt x="3832" y="41918"/>
                    <a:pt x="3917" y="41830"/>
                    <a:pt x="4012" y="41830"/>
                  </a:cubicBezTo>
                  <a:cubicBezTo>
                    <a:pt x="4047" y="41830"/>
                    <a:pt x="4083" y="41842"/>
                    <a:pt x="4117" y="41867"/>
                  </a:cubicBezTo>
                  <a:lnTo>
                    <a:pt x="4244" y="41867"/>
                  </a:lnTo>
                  <a:cubicBezTo>
                    <a:pt x="4086" y="41741"/>
                    <a:pt x="4086" y="41456"/>
                    <a:pt x="4307" y="41361"/>
                  </a:cubicBezTo>
                  <a:cubicBezTo>
                    <a:pt x="13301" y="38289"/>
                    <a:pt x="23119" y="36040"/>
                    <a:pt x="32588" y="35343"/>
                  </a:cubicBezTo>
                  <a:cubicBezTo>
                    <a:pt x="32810" y="35343"/>
                    <a:pt x="32936" y="35565"/>
                    <a:pt x="32936" y="35755"/>
                  </a:cubicBezTo>
                  <a:lnTo>
                    <a:pt x="33095" y="35755"/>
                  </a:lnTo>
                  <a:cubicBezTo>
                    <a:pt x="33126" y="35628"/>
                    <a:pt x="33126" y="35565"/>
                    <a:pt x="33126" y="35438"/>
                  </a:cubicBezTo>
                  <a:cubicBezTo>
                    <a:pt x="33126" y="35201"/>
                    <a:pt x="33316" y="35082"/>
                    <a:pt x="33502" y="35082"/>
                  </a:cubicBezTo>
                  <a:close/>
                  <a:moveTo>
                    <a:pt x="37845" y="1"/>
                  </a:moveTo>
                  <a:cubicBezTo>
                    <a:pt x="33601" y="4530"/>
                    <a:pt x="29453" y="9153"/>
                    <a:pt x="25399" y="13872"/>
                  </a:cubicBezTo>
                  <a:cubicBezTo>
                    <a:pt x="23625" y="15930"/>
                    <a:pt x="21884" y="18876"/>
                    <a:pt x="19635" y="20396"/>
                  </a:cubicBezTo>
                  <a:cubicBezTo>
                    <a:pt x="18590" y="21061"/>
                    <a:pt x="17418" y="21187"/>
                    <a:pt x="16278" y="21472"/>
                  </a:cubicBezTo>
                  <a:cubicBezTo>
                    <a:pt x="14853" y="21821"/>
                    <a:pt x="13460" y="22296"/>
                    <a:pt x="12066" y="22803"/>
                  </a:cubicBezTo>
                  <a:cubicBezTo>
                    <a:pt x="12039" y="22819"/>
                    <a:pt x="12013" y="22826"/>
                    <a:pt x="11989" y="22826"/>
                  </a:cubicBezTo>
                  <a:cubicBezTo>
                    <a:pt x="11870" y="22826"/>
                    <a:pt x="11792" y="22660"/>
                    <a:pt x="11845" y="22581"/>
                  </a:cubicBezTo>
                  <a:lnTo>
                    <a:pt x="10293" y="21504"/>
                  </a:lnTo>
                  <a:cubicBezTo>
                    <a:pt x="9881" y="21219"/>
                    <a:pt x="9469" y="20934"/>
                    <a:pt x="9089" y="20617"/>
                  </a:cubicBezTo>
                  <a:cubicBezTo>
                    <a:pt x="8899" y="20871"/>
                    <a:pt x="8678" y="21156"/>
                    <a:pt x="8393" y="21377"/>
                  </a:cubicBezTo>
                  <a:cubicBezTo>
                    <a:pt x="6873" y="22866"/>
                    <a:pt x="5131" y="24196"/>
                    <a:pt x="3389" y="25463"/>
                  </a:cubicBezTo>
                  <a:cubicBezTo>
                    <a:pt x="3832" y="25748"/>
                    <a:pt x="4244" y="26064"/>
                    <a:pt x="4656" y="26381"/>
                  </a:cubicBezTo>
                  <a:cubicBezTo>
                    <a:pt x="5036" y="26698"/>
                    <a:pt x="5447" y="26920"/>
                    <a:pt x="5827" y="27268"/>
                  </a:cubicBezTo>
                  <a:cubicBezTo>
                    <a:pt x="5866" y="27236"/>
                    <a:pt x="5906" y="27222"/>
                    <a:pt x="5944" y="27222"/>
                  </a:cubicBezTo>
                  <a:cubicBezTo>
                    <a:pt x="6092" y="27222"/>
                    <a:pt x="6207" y="27433"/>
                    <a:pt x="6081" y="27585"/>
                  </a:cubicBezTo>
                  <a:cubicBezTo>
                    <a:pt x="1140" y="33253"/>
                    <a:pt x="0" y="41899"/>
                    <a:pt x="4022" y="48391"/>
                  </a:cubicBezTo>
                  <a:cubicBezTo>
                    <a:pt x="7156" y="53444"/>
                    <a:pt x="13131" y="56462"/>
                    <a:pt x="19070" y="56462"/>
                  </a:cubicBezTo>
                  <a:cubicBezTo>
                    <a:pt x="20575" y="56462"/>
                    <a:pt x="22077" y="56268"/>
                    <a:pt x="23530" y="55865"/>
                  </a:cubicBezTo>
                  <a:cubicBezTo>
                    <a:pt x="30719" y="53870"/>
                    <a:pt x="36230" y="46998"/>
                    <a:pt x="36705" y="39555"/>
                  </a:cubicBezTo>
                  <a:cubicBezTo>
                    <a:pt x="37212" y="31955"/>
                    <a:pt x="32651" y="24703"/>
                    <a:pt x="25969" y="21314"/>
                  </a:cubicBezTo>
                  <a:cubicBezTo>
                    <a:pt x="25652" y="21187"/>
                    <a:pt x="25684" y="20776"/>
                    <a:pt x="26001" y="20617"/>
                  </a:cubicBezTo>
                  <a:cubicBezTo>
                    <a:pt x="25779" y="20586"/>
                    <a:pt x="25621" y="20364"/>
                    <a:pt x="25779" y="20111"/>
                  </a:cubicBezTo>
                  <a:cubicBezTo>
                    <a:pt x="30213" y="13587"/>
                    <a:pt x="34773" y="7253"/>
                    <a:pt x="37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2978079" y="4660107"/>
              <a:ext cx="966172" cy="628554"/>
            </a:xfrm>
            <a:custGeom>
              <a:avLst/>
              <a:gdLst/>
              <a:ahLst/>
              <a:cxnLst/>
              <a:rect l="l" t="t" r="r" b="b"/>
              <a:pathLst>
                <a:path w="30031" h="19537" extrusionOk="0">
                  <a:moveTo>
                    <a:pt x="29686" y="0"/>
                  </a:moveTo>
                  <a:cubicBezTo>
                    <a:pt x="29508" y="0"/>
                    <a:pt x="29318" y="119"/>
                    <a:pt x="29286" y="356"/>
                  </a:cubicBezTo>
                  <a:cubicBezTo>
                    <a:pt x="29286" y="483"/>
                    <a:pt x="29286" y="546"/>
                    <a:pt x="29255" y="673"/>
                  </a:cubicBezTo>
                  <a:cubicBezTo>
                    <a:pt x="28779" y="8274"/>
                    <a:pt x="27228" y="18281"/>
                    <a:pt x="17727" y="18788"/>
                  </a:cubicBezTo>
                  <a:cubicBezTo>
                    <a:pt x="17382" y="18807"/>
                    <a:pt x="17037" y="18817"/>
                    <a:pt x="16694" y="18817"/>
                  </a:cubicBezTo>
                  <a:cubicBezTo>
                    <a:pt x="9250" y="18817"/>
                    <a:pt x="2279" y="14265"/>
                    <a:pt x="372" y="6849"/>
                  </a:cubicBezTo>
                  <a:cubicBezTo>
                    <a:pt x="372" y="6817"/>
                    <a:pt x="372" y="6817"/>
                    <a:pt x="309" y="6754"/>
                  </a:cubicBezTo>
                  <a:cubicBezTo>
                    <a:pt x="293" y="6749"/>
                    <a:pt x="275" y="6747"/>
                    <a:pt x="257" y="6747"/>
                  </a:cubicBezTo>
                  <a:cubicBezTo>
                    <a:pt x="137" y="6747"/>
                    <a:pt x="0" y="6837"/>
                    <a:pt x="56" y="6975"/>
                  </a:cubicBezTo>
                  <a:cubicBezTo>
                    <a:pt x="1645" y="14773"/>
                    <a:pt x="9113" y="19536"/>
                    <a:pt x="16819" y="19536"/>
                  </a:cubicBezTo>
                  <a:cubicBezTo>
                    <a:pt x="17406" y="19536"/>
                    <a:pt x="17995" y="19509"/>
                    <a:pt x="18582" y="19453"/>
                  </a:cubicBezTo>
                  <a:cubicBezTo>
                    <a:pt x="27988" y="18471"/>
                    <a:pt x="29698" y="7989"/>
                    <a:pt x="30015" y="356"/>
                  </a:cubicBezTo>
                  <a:cubicBezTo>
                    <a:pt x="30030" y="119"/>
                    <a:pt x="29864" y="0"/>
                    <a:pt x="29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2988020" y="4681758"/>
              <a:ext cx="932295" cy="583738"/>
            </a:xfrm>
            <a:custGeom>
              <a:avLst/>
              <a:gdLst/>
              <a:ahLst/>
              <a:cxnLst/>
              <a:rect l="l" t="t" r="r" b="b"/>
              <a:pathLst>
                <a:path w="28978" h="18144" extrusionOk="0">
                  <a:moveTo>
                    <a:pt x="8771" y="12287"/>
                  </a:moveTo>
                  <a:cubicBezTo>
                    <a:pt x="8801" y="12287"/>
                    <a:pt x="8834" y="12297"/>
                    <a:pt x="8867" y="12319"/>
                  </a:cubicBezTo>
                  <a:cubicBezTo>
                    <a:pt x="10799" y="13586"/>
                    <a:pt x="12826" y="14219"/>
                    <a:pt x="15011" y="15043"/>
                  </a:cubicBezTo>
                  <a:cubicBezTo>
                    <a:pt x="15285" y="15134"/>
                    <a:pt x="15179" y="15488"/>
                    <a:pt x="14918" y="15488"/>
                  </a:cubicBezTo>
                  <a:cubicBezTo>
                    <a:pt x="14907" y="15488"/>
                    <a:pt x="14896" y="15487"/>
                    <a:pt x="14884" y="15486"/>
                  </a:cubicBezTo>
                  <a:cubicBezTo>
                    <a:pt x="12699" y="15138"/>
                    <a:pt x="10482" y="13839"/>
                    <a:pt x="8709" y="12573"/>
                  </a:cubicBezTo>
                  <a:cubicBezTo>
                    <a:pt x="8553" y="12494"/>
                    <a:pt x="8632" y="12287"/>
                    <a:pt x="8771" y="12287"/>
                  </a:cubicBezTo>
                  <a:close/>
                  <a:moveTo>
                    <a:pt x="5826" y="12389"/>
                  </a:moveTo>
                  <a:cubicBezTo>
                    <a:pt x="5850" y="12389"/>
                    <a:pt x="5873" y="12396"/>
                    <a:pt x="5890" y="12414"/>
                  </a:cubicBezTo>
                  <a:cubicBezTo>
                    <a:pt x="7569" y="13808"/>
                    <a:pt x="9374" y="14568"/>
                    <a:pt x="11433" y="15265"/>
                  </a:cubicBezTo>
                  <a:cubicBezTo>
                    <a:pt x="11690" y="15350"/>
                    <a:pt x="11611" y="15721"/>
                    <a:pt x="11407" y="15721"/>
                  </a:cubicBezTo>
                  <a:cubicBezTo>
                    <a:pt x="11385" y="15721"/>
                    <a:pt x="11362" y="15717"/>
                    <a:pt x="11338" y="15708"/>
                  </a:cubicBezTo>
                  <a:cubicBezTo>
                    <a:pt x="9216" y="15233"/>
                    <a:pt x="7284" y="13998"/>
                    <a:pt x="5700" y="12636"/>
                  </a:cubicBezTo>
                  <a:cubicBezTo>
                    <a:pt x="5598" y="12533"/>
                    <a:pt x="5724" y="12389"/>
                    <a:pt x="5826" y="12389"/>
                  </a:cubicBezTo>
                  <a:close/>
                  <a:moveTo>
                    <a:pt x="28819" y="0"/>
                  </a:moveTo>
                  <a:cubicBezTo>
                    <a:pt x="28819" y="127"/>
                    <a:pt x="28756" y="285"/>
                    <a:pt x="28566" y="317"/>
                  </a:cubicBezTo>
                  <a:cubicBezTo>
                    <a:pt x="18938" y="1805"/>
                    <a:pt x="9691" y="3547"/>
                    <a:pt x="317" y="6144"/>
                  </a:cubicBezTo>
                  <a:cubicBezTo>
                    <a:pt x="300" y="6152"/>
                    <a:pt x="280" y="6156"/>
                    <a:pt x="261" y="6156"/>
                  </a:cubicBezTo>
                  <a:cubicBezTo>
                    <a:pt x="207" y="6156"/>
                    <a:pt x="150" y="6127"/>
                    <a:pt x="127" y="6081"/>
                  </a:cubicBezTo>
                  <a:lnTo>
                    <a:pt x="0" y="6081"/>
                  </a:lnTo>
                  <a:cubicBezTo>
                    <a:pt x="0" y="6081"/>
                    <a:pt x="32" y="6144"/>
                    <a:pt x="32" y="6176"/>
                  </a:cubicBezTo>
                  <a:cubicBezTo>
                    <a:pt x="1969" y="13592"/>
                    <a:pt x="8941" y="18144"/>
                    <a:pt x="16385" y="18144"/>
                  </a:cubicBezTo>
                  <a:cubicBezTo>
                    <a:pt x="16728" y="18144"/>
                    <a:pt x="17073" y="18134"/>
                    <a:pt x="17418" y="18115"/>
                  </a:cubicBezTo>
                  <a:cubicBezTo>
                    <a:pt x="26982" y="17608"/>
                    <a:pt x="28502" y="7601"/>
                    <a:pt x="28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2986991" y="4668503"/>
              <a:ext cx="928209" cy="211341"/>
            </a:xfrm>
            <a:custGeom>
              <a:avLst/>
              <a:gdLst/>
              <a:ahLst/>
              <a:cxnLst/>
              <a:rect l="l" t="t" r="r" b="b"/>
              <a:pathLst>
                <a:path w="28851" h="6569" extrusionOk="0">
                  <a:moveTo>
                    <a:pt x="28502" y="0"/>
                  </a:moveTo>
                  <a:cubicBezTo>
                    <a:pt x="19033" y="634"/>
                    <a:pt x="9184" y="2914"/>
                    <a:pt x="254" y="6018"/>
                  </a:cubicBezTo>
                  <a:cubicBezTo>
                    <a:pt x="0" y="6113"/>
                    <a:pt x="0" y="6398"/>
                    <a:pt x="159" y="6493"/>
                  </a:cubicBezTo>
                  <a:cubicBezTo>
                    <a:pt x="182" y="6539"/>
                    <a:pt x="239" y="6568"/>
                    <a:pt x="293" y="6568"/>
                  </a:cubicBezTo>
                  <a:cubicBezTo>
                    <a:pt x="312" y="6568"/>
                    <a:pt x="332" y="6564"/>
                    <a:pt x="349" y="6556"/>
                  </a:cubicBezTo>
                  <a:cubicBezTo>
                    <a:pt x="9723" y="3959"/>
                    <a:pt x="18970" y="2217"/>
                    <a:pt x="28598" y="729"/>
                  </a:cubicBezTo>
                  <a:cubicBezTo>
                    <a:pt x="28788" y="729"/>
                    <a:pt x="28851" y="570"/>
                    <a:pt x="28851" y="412"/>
                  </a:cubicBezTo>
                  <a:cubicBezTo>
                    <a:pt x="28851" y="222"/>
                    <a:pt x="28693" y="0"/>
                    <a:pt x="28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69951" y="4041177"/>
              <a:ext cx="98577" cy="128175"/>
            </a:xfrm>
            <a:custGeom>
              <a:avLst/>
              <a:gdLst/>
              <a:ahLst/>
              <a:cxnLst/>
              <a:rect l="l" t="t" r="r" b="b"/>
              <a:pathLst>
                <a:path w="3064" h="3984" extrusionOk="0">
                  <a:moveTo>
                    <a:pt x="2804" y="0"/>
                  </a:moveTo>
                  <a:cubicBezTo>
                    <a:pt x="2753" y="0"/>
                    <a:pt x="2699" y="25"/>
                    <a:pt x="2655" y="86"/>
                  </a:cubicBezTo>
                  <a:cubicBezTo>
                    <a:pt x="1705" y="1226"/>
                    <a:pt x="913" y="2525"/>
                    <a:pt x="90" y="3760"/>
                  </a:cubicBezTo>
                  <a:cubicBezTo>
                    <a:pt x="0" y="3872"/>
                    <a:pt x="101" y="3984"/>
                    <a:pt x="212" y="3984"/>
                  </a:cubicBezTo>
                  <a:cubicBezTo>
                    <a:pt x="258" y="3984"/>
                    <a:pt x="306" y="3965"/>
                    <a:pt x="343" y="3918"/>
                  </a:cubicBezTo>
                  <a:cubicBezTo>
                    <a:pt x="1198" y="2715"/>
                    <a:pt x="2180" y="1575"/>
                    <a:pt x="2972" y="308"/>
                  </a:cubicBezTo>
                  <a:cubicBezTo>
                    <a:pt x="3064" y="171"/>
                    <a:pt x="2940" y="0"/>
                    <a:pt x="2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3537747" y="4064663"/>
              <a:ext cx="80335" cy="133387"/>
            </a:xfrm>
            <a:custGeom>
              <a:avLst/>
              <a:gdLst/>
              <a:ahLst/>
              <a:cxnLst/>
              <a:rect l="l" t="t" r="r" b="b"/>
              <a:pathLst>
                <a:path w="2497" h="4146" extrusionOk="0">
                  <a:moveTo>
                    <a:pt x="2262" y="1"/>
                  </a:moveTo>
                  <a:cubicBezTo>
                    <a:pt x="2212" y="1"/>
                    <a:pt x="2165" y="26"/>
                    <a:pt x="2136" y="85"/>
                  </a:cubicBezTo>
                  <a:cubicBezTo>
                    <a:pt x="1408" y="1415"/>
                    <a:pt x="711" y="2682"/>
                    <a:pt x="46" y="3980"/>
                  </a:cubicBezTo>
                  <a:cubicBezTo>
                    <a:pt x="1" y="4071"/>
                    <a:pt x="85" y="4145"/>
                    <a:pt x="172" y="4145"/>
                  </a:cubicBezTo>
                  <a:cubicBezTo>
                    <a:pt x="206" y="4145"/>
                    <a:pt x="241" y="4134"/>
                    <a:pt x="268" y="4107"/>
                  </a:cubicBezTo>
                  <a:cubicBezTo>
                    <a:pt x="964" y="2840"/>
                    <a:pt x="1724" y="1573"/>
                    <a:pt x="2453" y="306"/>
                  </a:cubicBezTo>
                  <a:cubicBezTo>
                    <a:pt x="2497" y="131"/>
                    <a:pt x="2373" y="1"/>
                    <a:pt x="2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265023" y="5077058"/>
              <a:ext cx="215749" cy="103016"/>
            </a:xfrm>
            <a:custGeom>
              <a:avLst/>
              <a:gdLst/>
              <a:ahLst/>
              <a:cxnLst/>
              <a:rect l="l" t="t" r="r" b="b"/>
              <a:pathLst>
                <a:path w="6706" h="3202" extrusionOk="0">
                  <a:moveTo>
                    <a:pt x="207" y="0"/>
                  </a:moveTo>
                  <a:cubicBezTo>
                    <a:pt x="85" y="0"/>
                    <a:pt x="0" y="207"/>
                    <a:pt x="131" y="286"/>
                  </a:cubicBezTo>
                  <a:cubicBezTo>
                    <a:pt x="1936" y="1552"/>
                    <a:pt x="4153" y="2851"/>
                    <a:pt x="6338" y="3199"/>
                  </a:cubicBezTo>
                  <a:cubicBezTo>
                    <a:pt x="6349" y="3201"/>
                    <a:pt x="6359" y="3201"/>
                    <a:pt x="6370" y="3201"/>
                  </a:cubicBezTo>
                  <a:cubicBezTo>
                    <a:pt x="6601" y="3201"/>
                    <a:pt x="6706" y="2877"/>
                    <a:pt x="6433" y="2756"/>
                  </a:cubicBezTo>
                  <a:cubicBezTo>
                    <a:pt x="4248" y="1932"/>
                    <a:pt x="2252" y="1299"/>
                    <a:pt x="289" y="32"/>
                  </a:cubicBezTo>
                  <a:cubicBezTo>
                    <a:pt x="261" y="10"/>
                    <a:pt x="233"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167960" y="5080662"/>
              <a:ext cx="196188" cy="106909"/>
            </a:xfrm>
            <a:custGeom>
              <a:avLst/>
              <a:gdLst/>
              <a:ahLst/>
              <a:cxnLst/>
              <a:rect l="l" t="t" r="r" b="b"/>
              <a:pathLst>
                <a:path w="6098" h="3323" extrusionOk="0">
                  <a:moveTo>
                    <a:pt x="235" y="1"/>
                  </a:moveTo>
                  <a:cubicBezTo>
                    <a:pt x="119" y="1"/>
                    <a:pt x="1" y="130"/>
                    <a:pt x="107" y="237"/>
                  </a:cubicBezTo>
                  <a:cubicBezTo>
                    <a:pt x="1691" y="1599"/>
                    <a:pt x="3623" y="2834"/>
                    <a:pt x="5745" y="3309"/>
                  </a:cubicBezTo>
                  <a:cubicBezTo>
                    <a:pt x="5769" y="3318"/>
                    <a:pt x="5792" y="3322"/>
                    <a:pt x="5814" y="3322"/>
                  </a:cubicBezTo>
                  <a:cubicBezTo>
                    <a:pt x="6018" y="3322"/>
                    <a:pt x="6097" y="2951"/>
                    <a:pt x="5840" y="2866"/>
                  </a:cubicBezTo>
                  <a:cubicBezTo>
                    <a:pt x="3781" y="2169"/>
                    <a:pt x="1976" y="1409"/>
                    <a:pt x="297" y="15"/>
                  </a:cubicBezTo>
                  <a:cubicBezTo>
                    <a:pt x="278" y="5"/>
                    <a:pt x="256"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2904469" y="4107098"/>
              <a:ext cx="234377" cy="239492"/>
            </a:xfrm>
            <a:custGeom>
              <a:avLst/>
              <a:gdLst/>
              <a:ahLst/>
              <a:cxnLst/>
              <a:rect l="l" t="t" r="r" b="b"/>
              <a:pathLst>
                <a:path w="7285" h="7444" extrusionOk="0">
                  <a:moveTo>
                    <a:pt x="7189" y="1"/>
                  </a:moveTo>
                  <a:lnTo>
                    <a:pt x="6714" y="159"/>
                  </a:lnTo>
                  <a:cubicBezTo>
                    <a:pt x="5289" y="286"/>
                    <a:pt x="3484" y="1996"/>
                    <a:pt x="2534" y="2946"/>
                  </a:cubicBezTo>
                  <a:cubicBezTo>
                    <a:pt x="1900" y="3579"/>
                    <a:pt x="1330" y="4245"/>
                    <a:pt x="855" y="5005"/>
                  </a:cubicBezTo>
                  <a:cubicBezTo>
                    <a:pt x="665" y="5258"/>
                    <a:pt x="507" y="5575"/>
                    <a:pt x="349" y="5860"/>
                  </a:cubicBezTo>
                  <a:cubicBezTo>
                    <a:pt x="222" y="6145"/>
                    <a:pt x="95" y="6430"/>
                    <a:pt x="0" y="6651"/>
                  </a:cubicBezTo>
                  <a:cubicBezTo>
                    <a:pt x="190" y="6905"/>
                    <a:pt x="349" y="7126"/>
                    <a:pt x="539" y="7380"/>
                  </a:cubicBezTo>
                  <a:cubicBezTo>
                    <a:pt x="587" y="7331"/>
                    <a:pt x="640" y="7311"/>
                    <a:pt x="690" y="7311"/>
                  </a:cubicBezTo>
                  <a:cubicBezTo>
                    <a:pt x="772" y="7311"/>
                    <a:pt x="848" y="7365"/>
                    <a:pt x="887" y="7443"/>
                  </a:cubicBezTo>
                  <a:cubicBezTo>
                    <a:pt x="2122" y="6430"/>
                    <a:pt x="3389" y="5385"/>
                    <a:pt x="4624" y="4371"/>
                  </a:cubicBezTo>
                  <a:cubicBezTo>
                    <a:pt x="5226" y="3896"/>
                    <a:pt x="5859" y="3421"/>
                    <a:pt x="6366" y="2851"/>
                  </a:cubicBezTo>
                  <a:cubicBezTo>
                    <a:pt x="6651" y="2534"/>
                    <a:pt x="7157" y="2059"/>
                    <a:pt x="7284" y="1679"/>
                  </a:cubicBezTo>
                  <a:cubicBezTo>
                    <a:pt x="7284" y="1109"/>
                    <a:pt x="7221" y="571"/>
                    <a:pt x="7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44030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down)">
                                      <p:cBhvr>
                                        <p:cTn id="7" dur="580">
                                          <p:stCondLst>
                                            <p:cond delay="0"/>
                                          </p:stCondLst>
                                        </p:cTn>
                                        <p:tgtEl>
                                          <p:spTgt spid="387"/>
                                        </p:tgtEl>
                                      </p:cBhvr>
                                    </p:animEffect>
                                    <p:anim calcmode="lin" valueType="num">
                                      <p:cBhvr>
                                        <p:cTn id="8" dur="1822" tmFilter="0,0; 0.14,0.36; 0.43,0.73; 0.71,0.91; 1.0,1.0">
                                          <p:stCondLst>
                                            <p:cond delay="0"/>
                                          </p:stCondLst>
                                        </p:cTn>
                                        <p:tgtEl>
                                          <p:spTgt spid="38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7"/>
                                        </p:tgtEl>
                                        <p:attrNameLst>
                                          <p:attrName>ppt_y</p:attrName>
                                        </p:attrNameLst>
                                      </p:cBhvr>
                                      <p:tavLst>
                                        <p:tav tm="0" fmla="#ppt_y-sin(pi*$)/81">
                                          <p:val>
                                            <p:fltVal val="0"/>
                                          </p:val>
                                        </p:tav>
                                        <p:tav tm="100000">
                                          <p:val>
                                            <p:fltVal val="1"/>
                                          </p:val>
                                        </p:tav>
                                      </p:tavLst>
                                    </p:anim>
                                    <p:animScale>
                                      <p:cBhvr>
                                        <p:cTn id="13" dur="26">
                                          <p:stCondLst>
                                            <p:cond delay="650"/>
                                          </p:stCondLst>
                                        </p:cTn>
                                        <p:tgtEl>
                                          <p:spTgt spid="387"/>
                                        </p:tgtEl>
                                      </p:cBhvr>
                                      <p:to x="100000" y="60000"/>
                                    </p:animScale>
                                    <p:animScale>
                                      <p:cBhvr>
                                        <p:cTn id="14" dur="166" decel="50000">
                                          <p:stCondLst>
                                            <p:cond delay="676"/>
                                          </p:stCondLst>
                                        </p:cTn>
                                        <p:tgtEl>
                                          <p:spTgt spid="387"/>
                                        </p:tgtEl>
                                      </p:cBhvr>
                                      <p:to x="100000" y="100000"/>
                                    </p:animScale>
                                    <p:animScale>
                                      <p:cBhvr>
                                        <p:cTn id="15" dur="26">
                                          <p:stCondLst>
                                            <p:cond delay="1312"/>
                                          </p:stCondLst>
                                        </p:cTn>
                                        <p:tgtEl>
                                          <p:spTgt spid="387"/>
                                        </p:tgtEl>
                                      </p:cBhvr>
                                      <p:to x="100000" y="80000"/>
                                    </p:animScale>
                                    <p:animScale>
                                      <p:cBhvr>
                                        <p:cTn id="16" dur="166" decel="50000">
                                          <p:stCondLst>
                                            <p:cond delay="1338"/>
                                          </p:stCondLst>
                                        </p:cTn>
                                        <p:tgtEl>
                                          <p:spTgt spid="387"/>
                                        </p:tgtEl>
                                      </p:cBhvr>
                                      <p:to x="100000" y="100000"/>
                                    </p:animScale>
                                    <p:animScale>
                                      <p:cBhvr>
                                        <p:cTn id="17" dur="26">
                                          <p:stCondLst>
                                            <p:cond delay="1642"/>
                                          </p:stCondLst>
                                        </p:cTn>
                                        <p:tgtEl>
                                          <p:spTgt spid="387"/>
                                        </p:tgtEl>
                                      </p:cBhvr>
                                      <p:to x="100000" y="90000"/>
                                    </p:animScale>
                                    <p:animScale>
                                      <p:cBhvr>
                                        <p:cTn id="18" dur="166" decel="50000">
                                          <p:stCondLst>
                                            <p:cond delay="1668"/>
                                          </p:stCondLst>
                                        </p:cTn>
                                        <p:tgtEl>
                                          <p:spTgt spid="387"/>
                                        </p:tgtEl>
                                      </p:cBhvr>
                                      <p:to x="100000" y="100000"/>
                                    </p:animScale>
                                    <p:animScale>
                                      <p:cBhvr>
                                        <p:cTn id="19" dur="26">
                                          <p:stCondLst>
                                            <p:cond delay="1808"/>
                                          </p:stCondLst>
                                        </p:cTn>
                                        <p:tgtEl>
                                          <p:spTgt spid="387"/>
                                        </p:tgtEl>
                                      </p:cBhvr>
                                      <p:to x="100000" y="95000"/>
                                    </p:animScale>
                                    <p:animScale>
                                      <p:cBhvr>
                                        <p:cTn id="20" dur="166" decel="50000">
                                          <p:stCondLst>
                                            <p:cond delay="1834"/>
                                          </p:stCondLst>
                                        </p:cTn>
                                        <p:tgtEl>
                                          <p:spTgt spid="3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712412" y="1630121"/>
            <a:ext cx="4207835" cy="25837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r-IN" sz="2400" dirty="0"/>
              <a:t>बदल हे ठरावीक कालावधीनंतर पुन्हा पुन्हा घडून येतात. अशा बदलांना आवर्ती बदल म्हणतात.</a:t>
            </a:r>
            <a:endParaRPr sz="2400" dirty="0"/>
          </a:p>
        </p:txBody>
      </p:sp>
      <p:sp>
        <p:nvSpPr>
          <p:cNvPr id="589" name="Google Shape;589;p32"/>
          <p:cNvSpPr txBox="1">
            <a:spLocks noGrp="1"/>
          </p:cNvSpPr>
          <p:nvPr>
            <p:ph type="title"/>
          </p:nvPr>
        </p:nvSpPr>
        <p:spPr>
          <a:xfrm>
            <a:off x="1391480" y="1203055"/>
            <a:ext cx="2849700" cy="747000"/>
          </a:xfrm>
          <a:prstGeom prst="rect">
            <a:avLst/>
          </a:prstGeom>
        </p:spPr>
        <p:txBody>
          <a:bodyPr spcFirstLastPara="1" wrap="square" lIns="91425" tIns="91425" rIns="91425" bIns="91425" anchor="ctr" anchorCtr="0">
            <a:noAutofit/>
          </a:bodyPr>
          <a:lstStyle/>
          <a:p>
            <a:r>
              <a:rPr lang="mr-IN" dirty="0">
                <a:solidFill>
                  <a:schemeClr val="accent3">
                    <a:lumMod val="50000"/>
                  </a:schemeClr>
                </a:solidFill>
              </a:rPr>
              <a:t>आवर्ती बदल </a:t>
            </a:r>
            <a:br>
              <a:rPr lang="mr-IN" dirty="0">
                <a:solidFill>
                  <a:schemeClr val="accent3">
                    <a:lumMod val="50000"/>
                  </a:schemeClr>
                </a:solidFill>
              </a:rPr>
            </a:br>
            <a:endParaRPr dirty="0"/>
          </a:p>
        </p:txBody>
      </p:sp>
      <p:sp>
        <p:nvSpPr>
          <p:cNvPr id="591" name="Google Shape;591;p32"/>
          <p:cNvSpPr/>
          <p:nvPr/>
        </p:nvSpPr>
        <p:spPr>
          <a:xfrm>
            <a:off x="5318851" y="-16075"/>
            <a:ext cx="71198" cy="5176268"/>
          </a:xfrm>
          <a:custGeom>
            <a:avLst/>
            <a:gdLst/>
            <a:ahLst/>
            <a:cxnLst/>
            <a:rect l="l" t="t" r="r" b="b"/>
            <a:pathLst>
              <a:path w="4054" h="202673" extrusionOk="0">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w="76200" cap="flat" cmpd="sng">
            <a:solidFill>
              <a:schemeClr val="dk2"/>
            </a:solidFill>
            <a:prstDash val="solid"/>
            <a:round/>
            <a:headEnd type="none" w="med" len="med"/>
            <a:tailEnd type="none" w="med" len="med"/>
          </a:ln>
        </p:spPr>
      </p:sp>
      <p:pic>
        <p:nvPicPr>
          <p:cNvPr id="592" name="Google Shape;592;p32"/>
          <p:cNvPicPr preferRelativeResize="0"/>
          <p:nvPr/>
        </p:nvPicPr>
        <p:blipFill rotWithShape="1">
          <a:blip r:embed="rId3">
            <a:alphaModFix/>
          </a:blip>
          <a:srcRect l="74973"/>
          <a:stretch/>
        </p:blipFill>
        <p:spPr>
          <a:xfrm>
            <a:off x="6855600" y="0"/>
            <a:ext cx="2288400" cy="5143500"/>
          </a:xfrm>
          <a:prstGeom prst="rect">
            <a:avLst/>
          </a:prstGeom>
          <a:noFill/>
          <a:ln>
            <a:noFill/>
          </a:ln>
        </p:spPr>
      </p:pic>
      <p:pic>
        <p:nvPicPr>
          <p:cNvPr id="5" name="Picture 4">
            <a:extLst>
              <a:ext uri="{FF2B5EF4-FFF2-40B4-BE49-F238E27FC236}">
                <a16:creationId xmlns:a16="http://schemas.microsoft.com/office/drawing/2014/main" id="{80EA7EAC-B4C8-4D70-A77F-0C51733605C5}"/>
              </a:ext>
            </a:extLst>
          </p:cNvPr>
          <p:cNvPicPr>
            <a:picLocks noChangeAspect="1"/>
          </p:cNvPicPr>
          <p:nvPr/>
        </p:nvPicPr>
        <p:blipFill rotWithShape="1">
          <a:blip r:embed="rId4"/>
          <a:srcRect b="6242"/>
          <a:stretch/>
        </p:blipFill>
        <p:spPr>
          <a:xfrm>
            <a:off x="5390048" y="1093470"/>
            <a:ext cx="3753951" cy="2747010"/>
          </a:xfrm>
          <a:prstGeom prst="rect">
            <a:avLst/>
          </a:prstGeom>
        </p:spPr>
      </p:pic>
    </p:spTree>
    <p:extLst>
      <p:ext uri="{BB962C8B-B14F-4D97-AF65-F5344CB8AC3E}">
        <p14:creationId xmlns:p14="http://schemas.microsoft.com/office/powerpoint/2010/main" val="38616972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89"/>
                                        </p:tgtEl>
                                        <p:attrNameLst>
                                          <p:attrName>style.visibility</p:attrName>
                                        </p:attrNameLst>
                                      </p:cBhvr>
                                      <p:to>
                                        <p:strVal val="visible"/>
                                      </p:to>
                                    </p:set>
                                    <p:animEffect transition="in" filter="randombar(horizontal)">
                                      <p:cBhvr>
                                        <p:cTn id="7" dur="5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wheel(1)">
                                      <p:cBhvr>
                                        <p:cTn id="12" dur="2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0" y="1653710"/>
            <a:ext cx="5411795" cy="25069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r-IN" sz="2400" dirty="0"/>
              <a:t>याउलट एखादा बदल घडल्यावर तो पुन्हा कधी होईल हे निश्चित सांगता येत नाही. तो झालाच तर त्या दोन्हींमधील कालावधी एकसारखा नसतो. अशा बदलांना अनावर्ती बदल म्हणतात.</a:t>
            </a:r>
            <a:endParaRPr sz="2400" dirty="0"/>
          </a:p>
        </p:txBody>
      </p:sp>
      <p:sp>
        <p:nvSpPr>
          <p:cNvPr id="589" name="Google Shape;589;p32"/>
          <p:cNvSpPr txBox="1">
            <a:spLocks noGrp="1"/>
          </p:cNvSpPr>
          <p:nvPr>
            <p:ph type="title"/>
          </p:nvPr>
        </p:nvSpPr>
        <p:spPr>
          <a:xfrm>
            <a:off x="1452440" y="890635"/>
            <a:ext cx="2849700" cy="747000"/>
          </a:xfrm>
          <a:prstGeom prst="rect">
            <a:avLst/>
          </a:prstGeom>
        </p:spPr>
        <p:txBody>
          <a:bodyPr spcFirstLastPara="1" wrap="square" lIns="91425" tIns="91425" rIns="91425" bIns="91425" anchor="ctr" anchorCtr="0">
            <a:noAutofit/>
          </a:bodyPr>
          <a:lstStyle/>
          <a:p>
            <a:r>
              <a:rPr lang="mr-IN" dirty="0">
                <a:solidFill>
                  <a:schemeClr val="accent3">
                    <a:lumMod val="50000"/>
                  </a:schemeClr>
                </a:solidFill>
              </a:rPr>
              <a:t>अनावर्ती बदल</a:t>
            </a:r>
            <a:br>
              <a:rPr lang="mr-IN" dirty="0">
                <a:solidFill>
                  <a:schemeClr val="accent3">
                    <a:lumMod val="50000"/>
                  </a:schemeClr>
                </a:solidFill>
              </a:rPr>
            </a:br>
            <a:endParaRPr dirty="0"/>
          </a:p>
        </p:txBody>
      </p:sp>
      <p:sp>
        <p:nvSpPr>
          <p:cNvPr id="591" name="Google Shape;591;p32"/>
          <p:cNvSpPr/>
          <p:nvPr/>
        </p:nvSpPr>
        <p:spPr>
          <a:xfrm>
            <a:off x="6857349" y="-16384"/>
            <a:ext cx="71198" cy="5176268"/>
          </a:xfrm>
          <a:custGeom>
            <a:avLst/>
            <a:gdLst/>
            <a:ahLst/>
            <a:cxnLst/>
            <a:rect l="l" t="t" r="r" b="b"/>
            <a:pathLst>
              <a:path w="4054" h="202673" extrusionOk="0">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w="76200" cap="flat" cmpd="sng">
            <a:solidFill>
              <a:schemeClr val="dk2"/>
            </a:solidFill>
            <a:prstDash val="solid"/>
            <a:round/>
            <a:headEnd type="none" w="med" len="med"/>
            <a:tailEnd type="none" w="med" len="med"/>
          </a:ln>
        </p:spPr>
      </p:sp>
      <p:pic>
        <p:nvPicPr>
          <p:cNvPr id="592" name="Google Shape;592;p32"/>
          <p:cNvPicPr preferRelativeResize="0"/>
          <p:nvPr/>
        </p:nvPicPr>
        <p:blipFill rotWithShape="1">
          <a:blip r:embed="rId3">
            <a:alphaModFix/>
          </a:blip>
          <a:srcRect l="74973"/>
          <a:stretch/>
        </p:blipFill>
        <p:spPr>
          <a:xfrm>
            <a:off x="6855600" y="325"/>
            <a:ext cx="2288400" cy="5143500"/>
          </a:xfrm>
          <a:prstGeom prst="rect">
            <a:avLst/>
          </a:prstGeom>
          <a:noFill/>
          <a:ln>
            <a:noFill/>
          </a:ln>
        </p:spPr>
      </p:pic>
      <p:pic>
        <p:nvPicPr>
          <p:cNvPr id="3" name="Picture 2">
            <a:extLst>
              <a:ext uri="{FF2B5EF4-FFF2-40B4-BE49-F238E27FC236}">
                <a16:creationId xmlns:a16="http://schemas.microsoft.com/office/drawing/2014/main" id="{ACA97FF1-07F3-4B7A-9362-9E2A0CBC68B8}"/>
              </a:ext>
            </a:extLst>
          </p:cNvPr>
          <p:cNvPicPr>
            <a:picLocks noChangeAspect="1"/>
          </p:cNvPicPr>
          <p:nvPr/>
        </p:nvPicPr>
        <p:blipFill>
          <a:blip r:embed="rId4"/>
          <a:stretch>
            <a:fillRect/>
          </a:stretch>
        </p:blipFill>
        <p:spPr>
          <a:xfrm>
            <a:off x="6972300" y="1653710"/>
            <a:ext cx="2171700" cy="2105025"/>
          </a:xfrm>
          <a:prstGeom prst="rect">
            <a:avLst/>
          </a:prstGeom>
        </p:spPr>
      </p:pic>
    </p:spTree>
    <p:extLst>
      <p:ext uri="{BB962C8B-B14F-4D97-AF65-F5344CB8AC3E}">
        <p14:creationId xmlns:p14="http://schemas.microsoft.com/office/powerpoint/2010/main" val="1809298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89"/>
                                        </p:tgtEl>
                                        <p:attrNameLst>
                                          <p:attrName>style.visibility</p:attrName>
                                        </p:attrNameLst>
                                      </p:cBhvr>
                                      <p:to>
                                        <p:strVal val="visible"/>
                                      </p:to>
                                    </p:set>
                                    <p:animEffect transition="in" filter="barn(inVertical)">
                                      <p:cBhvr>
                                        <p:cTn id="7" dur="5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588">
                                            <p:txEl>
                                              <p:pRg st="0" end="0"/>
                                            </p:txEl>
                                          </p:spTgt>
                                        </p:tgtEl>
                                        <p:attrNameLst>
                                          <p:attrName>r</p:attrName>
                                        </p:attrNameLst>
                                      </p:cBhvr>
                                    </p:animRot>
                                    <p:animRot by="-240000">
                                      <p:cBhvr>
                                        <p:cTn id="12" dur="200" fill="hold">
                                          <p:stCondLst>
                                            <p:cond delay="200"/>
                                          </p:stCondLst>
                                        </p:cTn>
                                        <p:tgtEl>
                                          <p:spTgt spid="588">
                                            <p:txEl>
                                              <p:pRg st="0" end="0"/>
                                            </p:txEl>
                                          </p:spTgt>
                                        </p:tgtEl>
                                        <p:attrNameLst>
                                          <p:attrName>r</p:attrName>
                                        </p:attrNameLst>
                                      </p:cBhvr>
                                    </p:animRot>
                                    <p:animRot by="240000">
                                      <p:cBhvr>
                                        <p:cTn id="13" dur="200" fill="hold">
                                          <p:stCondLst>
                                            <p:cond delay="400"/>
                                          </p:stCondLst>
                                        </p:cTn>
                                        <p:tgtEl>
                                          <p:spTgt spid="588">
                                            <p:txEl>
                                              <p:pRg st="0" end="0"/>
                                            </p:txEl>
                                          </p:spTgt>
                                        </p:tgtEl>
                                        <p:attrNameLst>
                                          <p:attrName>r</p:attrName>
                                        </p:attrNameLst>
                                      </p:cBhvr>
                                    </p:animRot>
                                    <p:animRot by="-240000">
                                      <p:cBhvr>
                                        <p:cTn id="14" dur="200" fill="hold">
                                          <p:stCondLst>
                                            <p:cond delay="600"/>
                                          </p:stCondLst>
                                        </p:cTn>
                                        <p:tgtEl>
                                          <p:spTgt spid="588">
                                            <p:txEl>
                                              <p:pRg st="0" end="0"/>
                                            </p:txEl>
                                          </p:spTgt>
                                        </p:tgtEl>
                                        <p:attrNameLst>
                                          <p:attrName>r</p:attrName>
                                        </p:attrNameLst>
                                      </p:cBhvr>
                                    </p:animRot>
                                    <p:animRot by="120000">
                                      <p:cBhvr>
                                        <p:cTn id="15" dur="200" fill="hold">
                                          <p:stCondLst>
                                            <p:cond delay="800"/>
                                          </p:stCondLst>
                                        </p:cTn>
                                        <p:tgtEl>
                                          <p:spTgt spid="588">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46"/>
          <p:cNvGrpSpPr/>
          <p:nvPr/>
        </p:nvGrpSpPr>
        <p:grpSpPr>
          <a:xfrm>
            <a:off x="2214665" y="871536"/>
            <a:ext cx="4665181" cy="3548703"/>
            <a:chOff x="2214665" y="871536"/>
            <a:chExt cx="4665181" cy="3548703"/>
          </a:xfrm>
        </p:grpSpPr>
        <p:sp>
          <p:nvSpPr>
            <p:cNvPr id="1187" name="Google Shape;1187;p46"/>
            <p:cNvSpPr/>
            <p:nvPr/>
          </p:nvSpPr>
          <p:spPr>
            <a:xfrm rot="-9146455">
              <a:off x="5383217" y="2224229"/>
              <a:ext cx="1394377" cy="783980"/>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rot="1721108">
              <a:off x="2317252" y="2131261"/>
              <a:ext cx="1394356" cy="783969"/>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rot="3599943">
              <a:off x="2779730" y="12793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rot="10800000">
              <a:off x="5054922" y="1451672"/>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rot="-7200057">
              <a:off x="5064076" y="32285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2788844" y="3056125"/>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46"/>
          <p:cNvGrpSpPr/>
          <p:nvPr/>
        </p:nvGrpSpPr>
        <p:grpSpPr>
          <a:xfrm>
            <a:off x="681850" y="440212"/>
            <a:ext cx="7780287" cy="4412905"/>
            <a:chOff x="681850" y="440212"/>
            <a:chExt cx="7780287" cy="4412905"/>
          </a:xfrm>
        </p:grpSpPr>
        <p:sp>
          <p:nvSpPr>
            <p:cNvPr id="1194" name="Google Shape;1194;p46"/>
            <p:cNvSpPr/>
            <p:nvPr/>
          </p:nvSpPr>
          <p:spPr>
            <a:xfrm>
              <a:off x="6504263" y="19466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3417970" y="1613124"/>
              <a:ext cx="2191490" cy="2006232"/>
            </a:xfrm>
            <a:custGeom>
              <a:avLst/>
              <a:gdLst/>
              <a:ahLst/>
              <a:cxnLst/>
              <a:rect l="l" t="t" r="r" b="b"/>
              <a:pathLst>
                <a:path w="67203" h="61522" extrusionOk="0">
                  <a:moveTo>
                    <a:pt x="38086" y="1"/>
                  </a:moveTo>
                  <a:cubicBezTo>
                    <a:pt x="33621" y="1"/>
                    <a:pt x="29258" y="609"/>
                    <a:pt x="24607" y="2665"/>
                  </a:cubicBezTo>
                  <a:cubicBezTo>
                    <a:pt x="17165" y="5958"/>
                    <a:pt x="10768" y="11690"/>
                    <a:pt x="6999" y="18942"/>
                  </a:cubicBezTo>
                  <a:cubicBezTo>
                    <a:pt x="1" y="32338"/>
                    <a:pt x="5068" y="46716"/>
                    <a:pt x="17165" y="55108"/>
                  </a:cubicBezTo>
                  <a:cubicBezTo>
                    <a:pt x="23141" y="59214"/>
                    <a:pt x="30446" y="61522"/>
                    <a:pt x="37568" y="61522"/>
                  </a:cubicBezTo>
                  <a:cubicBezTo>
                    <a:pt x="46487" y="61522"/>
                    <a:pt x="55118" y="57902"/>
                    <a:pt x="60488" y="49661"/>
                  </a:cubicBezTo>
                  <a:cubicBezTo>
                    <a:pt x="65714" y="41681"/>
                    <a:pt x="67202" y="31990"/>
                    <a:pt x="64954" y="22774"/>
                  </a:cubicBezTo>
                  <a:cubicBezTo>
                    <a:pt x="63845" y="18246"/>
                    <a:pt x="61945" y="13970"/>
                    <a:pt x="59443" y="10107"/>
                  </a:cubicBezTo>
                  <a:cubicBezTo>
                    <a:pt x="56561" y="5642"/>
                    <a:pt x="55390" y="1271"/>
                    <a:pt x="49468" y="765"/>
                  </a:cubicBezTo>
                  <a:cubicBezTo>
                    <a:pt x="45463" y="408"/>
                    <a:pt x="41740" y="1"/>
                    <a:pt x="38086" y="1"/>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rot="10800000">
              <a:off x="681850" y="19054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5370400" y="4814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rot="10800000">
              <a:off x="1815738" y="4402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rot="10800000">
              <a:off x="1815738" y="34726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5370400" y="35138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46"/>
          <p:cNvSpPr txBox="1">
            <a:spLocks noGrp="1"/>
          </p:cNvSpPr>
          <p:nvPr>
            <p:ph type="title"/>
          </p:nvPr>
        </p:nvSpPr>
        <p:spPr>
          <a:xfrm>
            <a:off x="2254125" y="3843513"/>
            <a:ext cx="9111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Venus</a:t>
            </a:r>
            <a:endParaRPr sz="2000">
              <a:solidFill>
                <a:schemeClr val="accent6"/>
              </a:solidFill>
            </a:endParaRPr>
          </a:p>
        </p:txBody>
      </p:sp>
      <p:sp>
        <p:nvSpPr>
          <p:cNvPr id="1202" name="Google Shape;1202;p46"/>
          <p:cNvSpPr txBox="1">
            <a:spLocks noGrp="1"/>
          </p:cNvSpPr>
          <p:nvPr>
            <p:ph type="subTitle" idx="4294967295"/>
          </p:nvPr>
        </p:nvSpPr>
        <p:spPr>
          <a:xfrm>
            <a:off x="1794822" y="4116538"/>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quite hot</a:t>
            </a:r>
            <a:endParaRPr sz="1200">
              <a:solidFill>
                <a:schemeClr val="lt2"/>
              </a:solidFill>
            </a:endParaRPr>
          </a:p>
        </p:txBody>
      </p:sp>
      <p:sp>
        <p:nvSpPr>
          <p:cNvPr id="1203" name="Google Shape;1203;p46"/>
          <p:cNvSpPr txBox="1">
            <a:spLocks noGrp="1"/>
          </p:cNvSpPr>
          <p:nvPr>
            <p:ph type="title"/>
          </p:nvPr>
        </p:nvSpPr>
        <p:spPr>
          <a:xfrm>
            <a:off x="2085526" y="80403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Saturn</a:t>
            </a:r>
            <a:endParaRPr sz="2000">
              <a:solidFill>
                <a:schemeClr val="accent6"/>
              </a:solidFill>
            </a:endParaRPr>
          </a:p>
        </p:txBody>
      </p:sp>
      <p:sp>
        <p:nvSpPr>
          <p:cNvPr id="1204" name="Google Shape;1204;p46"/>
          <p:cNvSpPr txBox="1">
            <a:spLocks noGrp="1"/>
          </p:cNvSpPr>
          <p:nvPr>
            <p:ph type="subTitle" idx="4294967295"/>
          </p:nvPr>
        </p:nvSpPr>
        <p:spPr>
          <a:xfrm>
            <a:off x="1794825" y="1078520"/>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 has several rings</a:t>
            </a:r>
            <a:endParaRPr sz="1200">
              <a:solidFill>
                <a:schemeClr val="lt2"/>
              </a:solidFill>
            </a:endParaRPr>
          </a:p>
        </p:txBody>
      </p:sp>
      <p:sp>
        <p:nvSpPr>
          <p:cNvPr id="1205" name="Google Shape;1205;p46"/>
          <p:cNvSpPr txBox="1">
            <a:spLocks noGrp="1"/>
          </p:cNvSpPr>
          <p:nvPr>
            <p:ph type="title"/>
          </p:nvPr>
        </p:nvSpPr>
        <p:spPr>
          <a:xfrm>
            <a:off x="5760924" y="804036"/>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Mars</a:t>
            </a:r>
            <a:endParaRPr sz="2000">
              <a:solidFill>
                <a:schemeClr val="accent6"/>
              </a:solidFill>
            </a:endParaRPr>
          </a:p>
        </p:txBody>
      </p:sp>
      <p:sp>
        <p:nvSpPr>
          <p:cNvPr id="1206" name="Google Shape;1206;p46"/>
          <p:cNvSpPr txBox="1">
            <a:spLocks noGrp="1"/>
          </p:cNvSpPr>
          <p:nvPr>
            <p:ph type="subTitle" idx="4294967295"/>
          </p:nvPr>
        </p:nvSpPr>
        <p:spPr>
          <a:xfrm>
            <a:off x="5470225" y="1078519"/>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a cold place</a:t>
            </a:r>
            <a:endParaRPr sz="1200">
              <a:solidFill>
                <a:schemeClr val="lt2"/>
              </a:solidFill>
            </a:endParaRPr>
          </a:p>
        </p:txBody>
      </p:sp>
      <p:sp>
        <p:nvSpPr>
          <p:cNvPr id="1207" name="Google Shape;1207;p46"/>
          <p:cNvSpPr txBox="1">
            <a:spLocks noGrp="1"/>
          </p:cNvSpPr>
          <p:nvPr>
            <p:ph type="title"/>
          </p:nvPr>
        </p:nvSpPr>
        <p:spPr>
          <a:xfrm>
            <a:off x="922748" y="2245368"/>
            <a:ext cx="13479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Jupiter</a:t>
            </a:r>
            <a:endParaRPr sz="2000">
              <a:solidFill>
                <a:schemeClr val="accent6"/>
              </a:solidFill>
            </a:endParaRPr>
          </a:p>
        </p:txBody>
      </p:sp>
      <p:sp>
        <p:nvSpPr>
          <p:cNvPr id="1208" name="Google Shape;1208;p46"/>
          <p:cNvSpPr txBox="1">
            <a:spLocks noGrp="1"/>
          </p:cNvSpPr>
          <p:nvPr>
            <p:ph type="subTitle" idx="4294967295"/>
          </p:nvPr>
        </p:nvSpPr>
        <p:spPr>
          <a:xfrm>
            <a:off x="681848" y="2519843"/>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the biggest one</a:t>
            </a:r>
            <a:endParaRPr sz="1200">
              <a:solidFill>
                <a:schemeClr val="lt2"/>
              </a:solidFill>
            </a:endParaRPr>
          </a:p>
        </p:txBody>
      </p:sp>
      <p:sp>
        <p:nvSpPr>
          <p:cNvPr id="1209" name="Google Shape;1209;p46"/>
          <p:cNvSpPr txBox="1">
            <a:spLocks noGrp="1"/>
          </p:cNvSpPr>
          <p:nvPr>
            <p:ph type="title"/>
          </p:nvPr>
        </p:nvSpPr>
        <p:spPr>
          <a:xfrm>
            <a:off x="5760925" y="384351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Pluto</a:t>
            </a:r>
            <a:endParaRPr sz="2000">
              <a:solidFill>
                <a:schemeClr val="accent6"/>
              </a:solidFill>
            </a:endParaRPr>
          </a:p>
        </p:txBody>
      </p:sp>
      <p:sp>
        <p:nvSpPr>
          <p:cNvPr id="1210" name="Google Shape;1210;p46"/>
          <p:cNvSpPr txBox="1">
            <a:spLocks noGrp="1"/>
          </p:cNvSpPr>
          <p:nvPr>
            <p:ph type="subTitle" idx="4294967295"/>
          </p:nvPr>
        </p:nvSpPr>
        <p:spPr>
          <a:xfrm>
            <a:off x="5470225" y="4118175"/>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a dwarf planet</a:t>
            </a:r>
            <a:endParaRPr sz="1200">
              <a:solidFill>
                <a:schemeClr val="lt2"/>
              </a:solidFill>
            </a:endParaRPr>
          </a:p>
        </p:txBody>
      </p:sp>
      <p:sp>
        <p:nvSpPr>
          <p:cNvPr id="1211" name="Google Shape;1211;p46"/>
          <p:cNvSpPr txBox="1">
            <a:spLocks noGrp="1"/>
          </p:cNvSpPr>
          <p:nvPr>
            <p:ph type="title"/>
          </p:nvPr>
        </p:nvSpPr>
        <p:spPr>
          <a:xfrm>
            <a:off x="3643950" y="1964400"/>
            <a:ext cx="1856100" cy="12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Goals</a:t>
            </a:r>
            <a:endParaRPr dirty="0"/>
          </a:p>
        </p:txBody>
      </p:sp>
      <p:sp>
        <p:nvSpPr>
          <p:cNvPr id="1212" name="Google Shape;1212;p46"/>
          <p:cNvSpPr txBox="1">
            <a:spLocks noGrp="1"/>
          </p:cNvSpPr>
          <p:nvPr>
            <p:ph type="title"/>
          </p:nvPr>
        </p:nvSpPr>
        <p:spPr>
          <a:xfrm>
            <a:off x="6860723" y="2245368"/>
            <a:ext cx="13479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Neptune</a:t>
            </a:r>
            <a:endParaRPr sz="2000">
              <a:solidFill>
                <a:schemeClr val="accent6"/>
              </a:solidFill>
            </a:endParaRPr>
          </a:p>
        </p:txBody>
      </p:sp>
      <p:sp>
        <p:nvSpPr>
          <p:cNvPr id="1213" name="Google Shape;1213;p46"/>
          <p:cNvSpPr txBox="1">
            <a:spLocks noGrp="1"/>
          </p:cNvSpPr>
          <p:nvPr>
            <p:ph type="subTitle" idx="4294967295"/>
          </p:nvPr>
        </p:nvSpPr>
        <p:spPr>
          <a:xfrm>
            <a:off x="6619823" y="2519843"/>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the farthest one</a:t>
            </a:r>
            <a:endParaRPr sz="1200">
              <a:solidFill>
                <a:schemeClr val="lt2"/>
              </a:solidFill>
            </a:endParaRPr>
          </a:p>
        </p:txBody>
      </p:sp>
      <p:pic>
        <p:nvPicPr>
          <p:cNvPr id="3" name="Picture 2">
            <a:extLst>
              <a:ext uri="{FF2B5EF4-FFF2-40B4-BE49-F238E27FC236}">
                <a16:creationId xmlns:a16="http://schemas.microsoft.com/office/drawing/2014/main" id="{21A5B933-9B49-4FCB-85C1-45333BEC1C29}"/>
              </a:ext>
            </a:extLst>
          </p:cNvPr>
          <p:cNvPicPr>
            <a:picLocks noChangeAspect="1"/>
          </p:cNvPicPr>
          <p:nvPr/>
        </p:nvPicPr>
        <p:blipFill>
          <a:blip r:embed="rId3"/>
          <a:stretch>
            <a:fillRect/>
          </a:stretch>
        </p:blipFill>
        <p:spPr>
          <a:xfrm>
            <a:off x="457780" y="350693"/>
            <a:ext cx="3190875" cy="1428750"/>
          </a:xfrm>
          <a:prstGeom prst="rect">
            <a:avLst/>
          </a:prstGeom>
        </p:spPr>
      </p:pic>
      <p:pic>
        <p:nvPicPr>
          <p:cNvPr id="32" name="Picture 31">
            <a:extLst>
              <a:ext uri="{FF2B5EF4-FFF2-40B4-BE49-F238E27FC236}">
                <a16:creationId xmlns:a16="http://schemas.microsoft.com/office/drawing/2014/main" id="{ECCFBC2F-7FCD-47D8-AE67-52243A70AB34}"/>
              </a:ext>
            </a:extLst>
          </p:cNvPr>
          <p:cNvPicPr>
            <a:picLocks noChangeAspect="1"/>
          </p:cNvPicPr>
          <p:nvPr/>
        </p:nvPicPr>
        <p:blipFill>
          <a:blip r:embed="rId4"/>
          <a:stretch>
            <a:fillRect/>
          </a:stretch>
        </p:blipFill>
        <p:spPr>
          <a:xfrm>
            <a:off x="1660786" y="3393572"/>
            <a:ext cx="2022648" cy="1598767"/>
          </a:xfrm>
          <a:prstGeom prst="rect">
            <a:avLst/>
          </a:prstGeom>
        </p:spPr>
      </p:pic>
      <p:pic>
        <p:nvPicPr>
          <p:cNvPr id="5" name="Picture 4">
            <a:extLst>
              <a:ext uri="{FF2B5EF4-FFF2-40B4-BE49-F238E27FC236}">
                <a16:creationId xmlns:a16="http://schemas.microsoft.com/office/drawing/2014/main" id="{E6284A8C-02F8-4BEB-AEAE-D239C22D0000}"/>
              </a:ext>
            </a:extLst>
          </p:cNvPr>
          <p:cNvPicPr>
            <a:picLocks noChangeAspect="1"/>
          </p:cNvPicPr>
          <p:nvPr/>
        </p:nvPicPr>
        <p:blipFill>
          <a:blip r:embed="rId5"/>
          <a:stretch>
            <a:fillRect/>
          </a:stretch>
        </p:blipFill>
        <p:spPr>
          <a:xfrm>
            <a:off x="5436301" y="50393"/>
            <a:ext cx="2022648" cy="1906055"/>
          </a:xfrm>
          <a:prstGeom prst="rect">
            <a:avLst/>
          </a:prstGeom>
        </p:spPr>
      </p:pic>
      <p:pic>
        <p:nvPicPr>
          <p:cNvPr id="7" name="Picture 6">
            <a:extLst>
              <a:ext uri="{FF2B5EF4-FFF2-40B4-BE49-F238E27FC236}">
                <a16:creationId xmlns:a16="http://schemas.microsoft.com/office/drawing/2014/main" id="{D00828CD-FBC3-4DAF-821F-44F6155AAE1F}"/>
              </a:ext>
            </a:extLst>
          </p:cNvPr>
          <p:cNvPicPr>
            <a:picLocks noChangeAspect="1"/>
          </p:cNvPicPr>
          <p:nvPr/>
        </p:nvPicPr>
        <p:blipFill>
          <a:blip r:embed="rId6"/>
          <a:stretch>
            <a:fillRect/>
          </a:stretch>
        </p:blipFill>
        <p:spPr>
          <a:xfrm>
            <a:off x="5460034" y="3421713"/>
            <a:ext cx="2857500" cy="1600200"/>
          </a:xfrm>
          <a:prstGeom prst="rect">
            <a:avLst/>
          </a:prstGeom>
        </p:spPr>
      </p:pic>
    </p:spTree>
    <p:extLst>
      <p:ext uri="{BB962C8B-B14F-4D97-AF65-F5344CB8AC3E}">
        <p14:creationId xmlns:p14="http://schemas.microsoft.com/office/powerpoint/2010/main" val="2851211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940745A-34A0-47DC-9435-4002C24784CF}"/>
              </a:ext>
            </a:extLst>
          </p:cNvPr>
          <p:cNvSpPr>
            <a:spLocks noGrp="1"/>
          </p:cNvSpPr>
          <p:nvPr>
            <p:ph type="subTitle" idx="1"/>
          </p:nvPr>
        </p:nvSpPr>
        <p:spPr>
          <a:xfrm>
            <a:off x="1296962" y="975246"/>
            <a:ext cx="7642859" cy="1898711"/>
          </a:xfrm>
        </p:spPr>
        <p:txBody>
          <a:bodyPr/>
          <a:lstStyle/>
          <a:p>
            <a:r>
              <a:rPr lang="mr-IN" sz="2400" dirty="0"/>
              <a:t>लोखंडाची वस्तूगंजते म्हणजे त्यावर विटकरी रंगाचा थर साचतो, तर तांब्याच्या वस्तूवर हिरवट रंगाचा थर तयार होतो. या क्रियेस धातूंचे क्षरण म्हणतात. क्षरणामुळे वस्तू कमकुवत होतात. हवेतील ऑक्सिजन, आर्द्रता, रसायनांची वाफ यांमुळे क्षरण होते.</a:t>
            </a:r>
            <a:endParaRPr lang="en-IN" sz="2400" dirty="0"/>
          </a:p>
        </p:txBody>
      </p:sp>
      <p:sp>
        <p:nvSpPr>
          <p:cNvPr id="3" name="Title 2">
            <a:extLst>
              <a:ext uri="{FF2B5EF4-FFF2-40B4-BE49-F238E27FC236}">
                <a16:creationId xmlns:a16="http://schemas.microsoft.com/office/drawing/2014/main" id="{440063F8-D25C-4DB6-866F-18F68171D15B}"/>
              </a:ext>
            </a:extLst>
          </p:cNvPr>
          <p:cNvSpPr>
            <a:spLocks noGrp="1"/>
          </p:cNvSpPr>
          <p:nvPr>
            <p:ph type="title"/>
          </p:nvPr>
        </p:nvSpPr>
        <p:spPr>
          <a:xfrm>
            <a:off x="3523255" y="98155"/>
            <a:ext cx="2776800" cy="747000"/>
          </a:xfrm>
        </p:spPr>
        <p:txBody>
          <a:bodyPr/>
          <a:lstStyle/>
          <a:p>
            <a:r>
              <a:rPr lang="mr-IN" dirty="0">
                <a:solidFill>
                  <a:srgbClr val="7030A0"/>
                </a:solidFill>
              </a:rPr>
              <a:t>क्षरण</a:t>
            </a:r>
            <a:endParaRPr lang="en-IN" dirty="0"/>
          </a:p>
        </p:txBody>
      </p:sp>
      <p:pic>
        <p:nvPicPr>
          <p:cNvPr id="5" name="Picture 4">
            <a:extLst>
              <a:ext uri="{FF2B5EF4-FFF2-40B4-BE49-F238E27FC236}">
                <a16:creationId xmlns:a16="http://schemas.microsoft.com/office/drawing/2014/main" id="{C7140202-24DF-46AA-B3EC-E2870EC68C9A}"/>
              </a:ext>
            </a:extLst>
          </p:cNvPr>
          <p:cNvPicPr>
            <a:picLocks noChangeAspect="1"/>
          </p:cNvPicPr>
          <p:nvPr/>
        </p:nvPicPr>
        <p:blipFill rotWithShape="1">
          <a:blip r:embed="rId2"/>
          <a:srcRect l="10130" t="4997" r="11586" b="10446"/>
          <a:stretch/>
        </p:blipFill>
        <p:spPr>
          <a:xfrm>
            <a:off x="6597791" y="3329940"/>
            <a:ext cx="2162393" cy="1401415"/>
          </a:xfrm>
          <a:prstGeom prst="rect">
            <a:avLst/>
          </a:prstGeom>
        </p:spPr>
      </p:pic>
      <p:pic>
        <p:nvPicPr>
          <p:cNvPr id="7" name="Picture 6">
            <a:extLst>
              <a:ext uri="{FF2B5EF4-FFF2-40B4-BE49-F238E27FC236}">
                <a16:creationId xmlns:a16="http://schemas.microsoft.com/office/drawing/2014/main" id="{059C52F2-A3FD-43F7-AEBA-E9FC9AD3A806}"/>
              </a:ext>
            </a:extLst>
          </p:cNvPr>
          <p:cNvPicPr>
            <a:picLocks noChangeAspect="1"/>
          </p:cNvPicPr>
          <p:nvPr/>
        </p:nvPicPr>
        <p:blipFill>
          <a:blip r:embed="rId3"/>
          <a:stretch>
            <a:fillRect/>
          </a:stretch>
        </p:blipFill>
        <p:spPr>
          <a:xfrm>
            <a:off x="383816" y="3159109"/>
            <a:ext cx="2371256" cy="1572246"/>
          </a:xfrm>
          <a:prstGeom prst="rect">
            <a:avLst/>
          </a:prstGeom>
        </p:spPr>
      </p:pic>
    </p:spTree>
    <p:extLst>
      <p:ext uri="{BB962C8B-B14F-4D97-AF65-F5344CB8AC3E}">
        <p14:creationId xmlns:p14="http://schemas.microsoft.com/office/powerpoint/2010/main" val="20821576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p:cTn id="11"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0"/>
          <p:cNvSpPr txBox="1">
            <a:spLocks noGrp="1"/>
          </p:cNvSpPr>
          <p:nvPr>
            <p:ph type="ctrTitle" idx="2"/>
          </p:nvPr>
        </p:nvSpPr>
        <p:spPr>
          <a:xfrm>
            <a:off x="83820" y="3758680"/>
            <a:ext cx="2857470" cy="717000"/>
          </a:xfrm>
          <a:prstGeom prst="rect">
            <a:avLst/>
          </a:prstGeom>
        </p:spPr>
        <p:txBody>
          <a:bodyPr spcFirstLastPara="1" wrap="square" lIns="91425" tIns="91425" rIns="91425" bIns="91425" anchor="ctr" anchorCtr="0">
            <a:noAutofit/>
          </a:bodyPr>
          <a:lstStyle/>
          <a:p>
            <a:pPr lvl="0"/>
            <a:r>
              <a:rPr lang="mr-IN" sz="3200" dirty="0">
                <a:solidFill>
                  <a:srgbClr val="00B050"/>
                </a:solidFill>
              </a:rPr>
              <a:t>नैसर्गिक बदल</a:t>
            </a:r>
            <a:r>
              <a:rPr lang="en-IN" sz="3200" dirty="0">
                <a:solidFill>
                  <a:srgbClr val="00B050"/>
                </a:solidFill>
              </a:rPr>
              <a:t> </a:t>
            </a:r>
            <a:r>
              <a:rPr lang="mr-IN" sz="3200" dirty="0">
                <a:solidFill>
                  <a:srgbClr val="00B050"/>
                </a:solidFill>
              </a:rPr>
              <a:t>व</a:t>
            </a:r>
            <a:br>
              <a:rPr lang="en-IN" sz="3200" dirty="0">
                <a:solidFill>
                  <a:srgbClr val="00B050"/>
                </a:solidFill>
              </a:rPr>
            </a:br>
            <a:r>
              <a:rPr lang="mr-IN" altLang="en-US" dirty="0">
                <a:solidFill>
                  <a:srgbClr val="00B050"/>
                </a:solidFill>
                <a:latin typeface="inherit"/>
                <a:cs typeface="Mangal" panose="02040503050203030202" pitchFamily="18" charset="0"/>
              </a:rPr>
              <a:t>माणसाने केलेले</a:t>
            </a:r>
            <a:r>
              <a:rPr lang="en-IN" altLang="en-US" dirty="0">
                <a:solidFill>
                  <a:srgbClr val="00B050"/>
                </a:solidFill>
                <a:latin typeface="inherit"/>
                <a:cs typeface="Mangal" panose="02040503050203030202" pitchFamily="18" charset="0"/>
              </a:rPr>
              <a:t> </a:t>
            </a:r>
            <a:r>
              <a:rPr lang="mr-IN" altLang="en-US" dirty="0">
                <a:solidFill>
                  <a:srgbClr val="00B050"/>
                </a:solidFill>
                <a:latin typeface="inherit"/>
                <a:cs typeface="Mangal" panose="02040503050203030202" pitchFamily="18" charset="0"/>
              </a:rPr>
              <a:t>बदल</a:t>
            </a:r>
            <a:r>
              <a:rPr lang="mr-IN" dirty="0">
                <a:solidFill>
                  <a:srgbClr val="00B050"/>
                </a:solidFill>
              </a:rPr>
              <a:t> </a:t>
            </a:r>
            <a:br>
              <a:rPr lang="en-IN" dirty="0"/>
            </a:br>
            <a:endParaRPr dirty="0"/>
          </a:p>
        </p:txBody>
      </p:sp>
      <p:sp>
        <p:nvSpPr>
          <p:cNvPr id="556" name="Google Shape;556;p30"/>
          <p:cNvSpPr txBox="1">
            <a:spLocks noGrp="1"/>
          </p:cNvSpPr>
          <p:nvPr>
            <p:ph type="title" idx="3"/>
          </p:nvPr>
        </p:nvSpPr>
        <p:spPr>
          <a:xfrm>
            <a:off x="498025" y="2693696"/>
            <a:ext cx="1689000" cy="7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57" name="Google Shape;557;p30"/>
          <p:cNvSpPr txBox="1">
            <a:spLocks noGrp="1"/>
          </p:cNvSpPr>
          <p:nvPr>
            <p:ph type="title"/>
          </p:nvPr>
        </p:nvSpPr>
        <p:spPr>
          <a:xfrm>
            <a:off x="541050" y="152892"/>
            <a:ext cx="7909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Table of Contents</a:t>
            </a:r>
            <a:endParaRPr dirty="0">
              <a:solidFill>
                <a:schemeClr val="lt2"/>
              </a:solidFill>
            </a:endParaRPr>
          </a:p>
        </p:txBody>
      </p:sp>
      <p:sp>
        <p:nvSpPr>
          <p:cNvPr id="558" name="Google Shape;558;p30"/>
          <p:cNvSpPr txBox="1">
            <a:spLocks noGrp="1"/>
          </p:cNvSpPr>
          <p:nvPr>
            <p:ph type="ctrTitle" idx="4"/>
          </p:nvPr>
        </p:nvSpPr>
        <p:spPr>
          <a:xfrm>
            <a:off x="2328653" y="2375034"/>
            <a:ext cx="2061012" cy="717000"/>
          </a:xfrm>
          <a:prstGeom prst="rect">
            <a:avLst/>
          </a:prstGeom>
        </p:spPr>
        <p:txBody>
          <a:bodyPr spcFirstLastPara="1" wrap="square" lIns="91425" tIns="91425" rIns="91425" bIns="91425" anchor="ctr" anchorCtr="0">
            <a:noAutofit/>
          </a:bodyPr>
          <a:lstStyle/>
          <a:p>
            <a:pPr lvl="0"/>
            <a:r>
              <a:rPr lang="mr-IN" dirty="0">
                <a:solidFill>
                  <a:schemeClr val="accent3">
                    <a:lumMod val="50000"/>
                  </a:schemeClr>
                </a:solidFill>
              </a:rPr>
              <a:t>भौतिक बदल</a:t>
            </a:r>
            <a:r>
              <a:rPr lang="en-IN" dirty="0">
                <a:solidFill>
                  <a:schemeClr val="accent3">
                    <a:lumMod val="50000"/>
                  </a:schemeClr>
                </a:solidFill>
              </a:rPr>
              <a:t> </a:t>
            </a:r>
            <a:r>
              <a:rPr lang="mr-IN" dirty="0">
                <a:solidFill>
                  <a:schemeClr val="accent3">
                    <a:lumMod val="50000"/>
                  </a:schemeClr>
                </a:solidFill>
              </a:rPr>
              <a:t>व</a:t>
            </a:r>
            <a:br>
              <a:rPr lang="en-IN" dirty="0">
                <a:solidFill>
                  <a:schemeClr val="accent3">
                    <a:lumMod val="50000"/>
                  </a:schemeClr>
                </a:solidFill>
              </a:rPr>
            </a:br>
            <a:r>
              <a:rPr lang="mr-IN" dirty="0">
                <a:solidFill>
                  <a:schemeClr val="accent3">
                    <a:lumMod val="50000"/>
                  </a:schemeClr>
                </a:solidFill>
              </a:rPr>
              <a:t>रासायनिक बदल</a:t>
            </a:r>
            <a:endParaRPr dirty="0">
              <a:solidFill>
                <a:schemeClr val="accent3">
                  <a:lumMod val="50000"/>
                </a:schemeClr>
              </a:solidFill>
            </a:endParaRPr>
          </a:p>
        </p:txBody>
      </p:sp>
      <p:sp>
        <p:nvSpPr>
          <p:cNvPr id="560" name="Google Shape;560;p30"/>
          <p:cNvSpPr txBox="1">
            <a:spLocks noGrp="1"/>
          </p:cNvSpPr>
          <p:nvPr>
            <p:ph type="title" idx="6"/>
          </p:nvPr>
        </p:nvSpPr>
        <p:spPr>
          <a:xfrm>
            <a:off x="2514659" y="1521836"/>
            <a:ext cx="1689000" cy="7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61" name="Google Shape;561;p30"/>
          <p:cNvSpPr txBox="1">
            <a:spLocks noGrp="1"/>
          </p:cNvSpPr>
          <p:nvPr>
            <p:ph type="ctrTitle" idx="7"/>
          </p:nvPr>
        </p:nvSpPr>
        <p:spPr>
          <a:xfrm>
            <a:off x="4203659" y="3394744"/>
            <a:ext cx="2252501" cy="717000"/>
          </a:xfrm>
          <a:prstGeom prst="rect">
            <a:avLst/>
          </a:prstGeom>
        </p:spPr>
        <p:txBody>
          <a:bodyPr spcFirstLastPara="1" wrap="square" lIns="91425" tIns="91425" rIns="91425" bIns="91425" anchor="ctr" anchorCtr="0">
            <a:noAutofit/>
          </a:bodyPr>
          <a:lstStyle/>
          <a:p>
            <a:pPr lvl="0"/>
            <a:r>
              <a:rPr lang="mr-IN" dirty="0">
                <a:solidFill>
                  <a:srgbClr val="7030A0"/>
                </a:solidFill>
              </a:rPr>
              <a:t>उपयुक्त बदल</a:t>
            </a:r>
            <a:r>
              <a:rPr lang="en-IN" dirty="0">
                <a:solidFill>
                  <a:srgbClr val="7030A0"/>
                </a:solidFill>
              </a:rPr>
              <a:t> </a:t>
            </a:r>
            <a:r>
              <a:rPr lang="mr-IN" dirty="0">
                <a:solidFill>
                  <a:srgbClr val="7030A0"/>
                </a:solidFill>
              </a:rPr>
              <a:t>व</a:t>
            </a:r>
            <a:br>
              <a:rPr lang="en-IN" dirty="0">
                <a:solidFill>
                  <a:srgbClr val="7030A0"/>
                </a:solidFill>
              </a:rPr>
            </a:br>
            <a:r>
              <a:rPr lang="mr-IN" dirty="0">
                <a:solidFill>
                  <a:srgbClr val="7030A0"/>
                </a:solidFill>
              </a:rPr>
              <a:t>हानिकारक बदल</a:t>
            </a:r>
            <a:endParaRPr dirty="0">
              <a:solidFill>
                <a:srgbClr val="7030A0"/>
              </a:solidFill>
            </a:endParaRPr>
          </a:p>
        </p:txBody>
      </p:sp>
      <p:sp>
        <p:nvSpPr>
          <p:cNvPr id="563" name="Google Shape;563;p30"/>
          <p:cNvSpPr txBox="1">
            <a:spLocks noGrp="1"/>
          </p:cNvSpPr>
          <p:nvPr>
            <p:ph type="title" idx="9"/>
          </p:nvPr>
        </p:nvSpPr>
        <p:spPr>
          <a:xfrm>
            <a:off x="6688049" y="1954144"/>
            <a:ext cx="1689000" cy="7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64" name="Google Shape;564;p30"/>
          <p:cNvSpPr txBox="1">
            <a:spLocks noGrp="1"/>
          </p:cNvSpPr>
          <p:nvPr>
            <p:ph type="ctrTitle" idx="13"/>
          </p:nvPr>
        </p:nvSpPr>
        <p:spPr>
          <a:xfrm>
            <a:off x="6551904" y="2677744"/>
            <a:ext cx="2117353" cy="717000"/>
          </a:xfrm>
          <a:prstGeom prst="rect">
            <a:avLst/>
          </a:prstGeom>
        </p:spPr>
        <p:txBody>
          <a:bodyPr spcFirstLastPara="1" wrap="square" lIns="91425" tIns="91425" rIns="91425" bIns="91425" anchor="ctr" anchorCtr="0">
            <a:noAutofit/>
          </a:bodyPr>
          <a:lstStyle/>
          <a:p>
            <a:pPr lvl="0"/>
            <a:r>
              <a:rPr lang="mr-IN" dirty="0">
                <a:solidFill>
                  <a:schemeClr val="tx1">
                    <a:lumMod val="50000"/>
                  </a:schemeClr>
                </a:solidFill>
              </a:rPr>
              <a:t>सावकाश</a:t>
            </a:r>
            <a:r>
              <a:rPr lang="en-IN" dirty="0">
                <a:solidFill>
                  <a:schemeClr val="tx1">
                    <a:lumMod val="50000"/>
                  </a:schemeClr>
                </a:solidFill>
              </a:rPr>
              <a:t> </a:t>
            </a:r>
            <a:r>
              <a:rPr lang="mr-IN" dirty="0">
                <a:solidFill>
                  <a:schemeClr val="tx1">
                    <a:lumMod val="50000"/>
                  </a:schemeClr>
                </a:solidFill>
              </a:rPr>
              <a:t>बदल</a:t>
            </a:r>
            <a:r>
              <a:rPr lang="en-IN" dirty="0">
                <a:solidFill>
                  <a:schemeClr val="tx1">
                    <a:lumMod val="50000"/>
                  </a:schemeClr>
                </a:solidFill>
              </a:rPr>
              <a:t> </a:t>
            </a:r>
            <a:r>
              <a:rPr lang="mr-IN" dirty="0">
                <a:solidFill>
                  <a:schemeClr val="tx1">
                    <a:lumMod val="50000"/>
                  </a:schemeClr>
                </a:solidFill>
              </a:rPr>
              <a:t>व</a:t>
            </a:r>
            <a:br>
              <a:rPr lang="en-IN" dirty="0">
                <a:solidFill>
                  <a:schemeClr val="tx1">
                    <a:lumMod val="50000"/>
                  </a:schemeClr>
                </a:solidFill>
              </a:rPr>
            </a:br>
            <a:r>
              <a:rPr lang="mr-IN" dirty="0">
                <a:solidFill>
                  <a:schemeClr val="tx1">
                    <a:lumMod val="50000"/>
                  </a:schemeClr>
                </a:solidFill>
              </a:rPr>
              <a:t>शीघ</a:t>
            </a:r>
            <a:r>
              <a:rPr lang="en-IN" dirty="0">
                <a:solidFill>
                  <a:schemeClr val="tx1">
                    <a:lumMod val="50000"/>
                  </a:schemeClr>
                </a:solidFill>
              </a:rPr>
              <a:t> </a:t>
            </a:r>
            <a:r>
              <a:rPr lang="mr-IN" dirty="0">
                <a:solidFill>
                  <a:schemeClr val="tx1">
                    <a:lumMod val="50000"/>
                  </a:schemeClr>
                </a:solidFill>
              </a:rPr>
              <a:t>बदल</a:t>
            </a:r>
            <a:endParaRPr dirty="0">
              <a:solidFill>
                <a:schemeClr val="tx1">
                  <a:lumMod val="50000"/>
                </a:schemeClr>
              </a:solidFill>
            </a:endParaRPr>
          </a:p>
        </p:txBody>
      </p:sp>
      <p:sp>
        <p:nvSpPr>
          <p:cNvPr id="566" name="Google Shape;566;p30"/>
          <p:cNvSpPr txBox="1">
            <a:spLocks noGrp="1"/>
          </p:cNvSpPr>
          <p:nvPr>
            <p:ph type="title" idx="15"/>
          </p:nvPr>
        </p:nvSpPr>
        <p:spPr>
          <a:xfrm>
            <a:off x="4485409" y="2674444"/>
            <a:ext cx="1689000" cy="7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6"/>
                                        </p:tgtEl>
                                        <p:attrNameLst>
                                          <p:attrName>style.visibility</p:attrName>
                                        </p:attrNameLst>
                                      </p:cBhvr>
                                      <p:to>
                                        <p:strVal val="visible"/>
                                      </p:to>
                                    </p:set>
                                    <p:anim calcmode="lin" valueType="num">
                                      <p:cBhvr additive="base">
                                        <p:cTn id="7" dur="500" fill="hold"/>
                                        <p:tgtEl>
                                          <p:spTgt spid="556"/>
                                        </p:tgtEl>
                                        <p:attrNameLst>
                                          <p:attrName>ppt_x</p:attrName>
                                        </p:attrNameLst>
                                      </p:cBhvr>
                                      <p:tavLst>
                                        <p:tav tm="0">
                                          <p:val>
                                            <p:strVal val="0-#ppt_w/2"/>
                                          </p:val>
                                        </p:tav>
                                        <p:tav tm="100000">
                                          <p:val>
                                            <p:strVal val="#ppt_x"/>
                                          </p:val>
                                        </p:tav>
                                      </p:tavLst>
                                    </p:anim>
                                    <p:anim calcmode="lin" valueType="num">
                                      <p:cBhvr additive="base">
                                        <p:cTn id="8" dur="500" fill="hold"/>
                                        <p:tgtEl>
                                          <p:spTgt spid="5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4"/>
                                        </p:tgtEl>
                                        <p:attrNameLst>
                                          <p:attrName>style.visibility</p:attrName>
                                        </p:attrNameLst>
                                      </p:cBhvr>
                                      <p:to>
                                        <p:strVal val="visible"/>
                                      </p:to>
                                    </p:set>
                                    <p:anim calcmode="lin" valueType="num">
                                      <p:cBhvr additive="base">
                                        <p:cTn id="13" dur="500" fill="hold"/>
                                        <p:tgtEl>
                                          <p:spTgt spid="554"/>
                                        </p:tgtEl>
                                        <p:attrNameLst>
                                          <p:attrName>ppt_x</p:attrName>
                                        </p:attrNameLst>
                                      </p:cBhvr>
                                      <p:tavLst>
                                        <p:tav tm="0">
                                          <p:val>
                                            <p:strVal val="0-#ppt_w/2"/>
                                          </p:val>
                                        </p:tav>
                                        <p:tav tm="100000">
                                          <p:val>
                                            <p:strVal val="#ppt_x"/>
                                          </p:val>
                                        </p:tav>
                                      </p:tavLst>
                                    </p:anim>
                                    <p:anim calcmode="lin" valueType="num">
                                      <p:cBhvr additive="base">
                                        <p:cTn id="14" dur="500" fill="hold"/>
                                        <p:tgtEl>
                                          <p:spTgt spid="5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60"/>
                                        </p:tgtEl>
                                        <p:attrNameLst>
                                          <p:attrName>style.visibility</p:attrName>
                                        </p:attrNameLst>
                                      </p:cBhvr>
                                      <p:to>
                                        <p:strVal val="visible"/>
                                      </p:to>
                                    </p:set>
                                    <p:anim calcmode="lin" valueType="num">
                                      <p:cBhvr additive="base">
                                        <p:cTn id="19" dur="500" fill="hold"/>
                                        <p:tgtEl>
                                          <p:spTgt spid="560"/>
                                        </p:tgtEl>
                                        <p:attrNameLst>
                                          <p:attrName>ppt_x</p:attrName>
                                        </p:attrNameLst>
                                      </p:cBhvr>
                                      <p:tavLst>
                                        <p:tav tm="0">
                                          <p:val>
                                            <p:strVal val="#ppt_x"/>
                                          </p:val>
                                        </p:tav>
                                        <p:tav tm="100000">
                                          <p:val>
                                            <p:strVal val="#ppt_x"/>
                                          </p:val>
                                        </p:tav>
                                      </p:tavLst>
                                    </p:anim>
                                    <p:anim calcmode="lin" valueType="num">
                                      <p:cBhvr additive="base">
                                        <p:cTn id="20" dur="500" fill="hold"/>
                                        <p:tgtEl>
                                          <p:spTgt spid="56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58"/>
                                        </p:tgtEl>
                                        <p:attrNameLst>
                                          <p:attrName>style.visibility</p:attrName>
                                        </p:attrNameLst>
                                      </p:cBhvr>
                                      <p:to>
                                        <p:strVal val="visible"/>
                                      </p:to>
                                    </p:set>
                                    <p:anim calcmode="lin" valueType="num">
                                      <p:cBhvr additive="base">
                                        <p:cTn id="25" dur="500" fill="hold"/>
                                        <p:tgtEl>
                                          <p:spTgt spid="558"/>
                                        </p:tgtEl>
                                        <p:attrNameLst>
                                          <p:attrName>ppt_x</p:attrName>
                                        </p:attrNameLst>
                                      </p:cBhvr>
                                      <p:tavLst>
                                        <p:tav tm="0">
                                          <p:val>
                                            <p:strVal val="#ppt_x"/>
                                          </p:val>
                                        </p:tav>
                                        <p:tav tm="100000">
                                          <p:val>
                                            <p:strVal val="#ppt_x"/>
                                          </p:val>
                                        </p:tav>
                                      </p:tavLst>
                                    </p:anim>
                                    <p:anim calcmode="lin" valueType="num">
                                      <p:cBhvr additive="base">
                                        <p:cTn id="26" dur="500" fill="hold"/>
                                        <p:tgtEl>
                                          <p:spTgt spid="55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6"/>
                                        </p:tgtEl>
                                        <p:attrNameLst>
                                          <p:attrName>style.visibility</p:attrName>
                                        </p:attrNameLst>
                                      </p:cBhvr>
                                      <p:to>
                                        <p:strVal val="visible"/>
                                      </p:to>
                                    </p:set>
                                    <p:anim calcmode="lin" valueType="num">
                                      <p:cBhvr additive="base">
                                        <p:cTn id="31" dur="500" fill="hold"/>
                                        <p:tgtEl>
                                          <p:spTgt spid="566"/>
                                        </p:tgtEl>
                                        <p:attrNameLst>
                                          <p:attrName>ppt_x</p:attrName>
                                        </p:attrNameLst>
                                      </p:cBhvr>
                                      <p:tavLst>
                                        <p:tav tm="0">
                                          <p:val>
                                            <p:strVal val="#ppt_x"/>
                                          </p:val>
                                        </p:tav>
                                        <p:tav tm="100000">
                                          <p:val>
                                            <p:strVal val="#ppt_x"/>
                                          </p:val>
                                        </p:tav>
                                      </p:tavLst>
                                    </p:anim>
                                    <p:anim calcmode="lin" valueType="num">
                                      <p:cBhvr additive="base">
                                        <p:cTn id="32" dur="500" fill="hold"/>
                                        <p:tgtEl>
                                          <p:spTgt spid="56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1"/>
                                        </p:tgtEl>
                                        <p:attrNameLst>
                                          <p:attrName>style.visibility</p:attrName>
                                        </p:attrNameLst>
                                      </p:cBhvr>
                                      <p:to>
                                        <p:strVal val="visible"/>
                                      </p:to>
                                    </p:set>
                                    <p:anim calcmode="lin" valueType="num">
                                      <p:cBhvr additive="base">
                                        <p:cTn id="37" dur="500" fill="hold"/>
                                        <p:tgtEl>
                                          <p:spTgt spid="561"/>
                                        </p:tgtEl>
                                        <p:attrNameLst>
                                          <p:attrName>ppt_x</p:attrName>
                                        </p:attrNameLst>
                                      </p:cBhvr>
                                      <p:tavLst>
                                        <p:tav tm="0">
                                          <p:val>
                                            <p:strVal val="#ppt_x"/>
                                          </p:val>
                                        </p:tav>
                                        <p:tav tm="100000">
                                          <p:val>
                                            <p:strVal val="#ppt_x"/>
                                          </p:val>
                                        </p:tav>
                                      </p:tavLst>
                                    </p:anim>
                                    <p:anim calcmode="lin" valueType="num">
                                      <p:cBhvr additive="base">
                                        <p:cTn id="38" dur="500" fill="hold"/>
                                        <p:tgtEl>
                                          <p:spTgt spid="56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63"/>
                                        </p:tgtEl>
                                        <p:attrNameLst>
                                          <p:attrName>style.visibility</p:attrName>
                                        </p:attrNameLst>
                                      </p:cBhvr>
                                      <p:to>
                                        <p:strVal val="visible"/>
                                      </p:to>
                                    </p:set>
                                    <p:anim calcmode="lin" valueType="num">
                                      <p:cBhvr additive="base">
                                        <p:cTn id="43" dur="500" fill="hold"/>
                                        <p:tgtEl>
                                          <p:spTgt spid="563"/>
                                        </p:tgtEl>
                                        <p:attrNameLst>
                                          <p:attrName>ppt_x</p:attrName>
                                        </p:attrNameLst>
                                      </p:cBhvr>
                                      <p:tavLst>
                                        <p:tav tm="0">
                                          <p:val>
                                            <p:strVal val="1+#ppt_w/2"/>
                                          </p:val>
                                        </p:tav>
                                        <p:tav tm="100000">
                                          <p:val>
                                            <p:strVal val="#ppt_x"/>
                                          </p:val>
                                        </p:tav>
                                      </p:tavLst>
                                    </p:anim>
                                    <p:anim calcmode="lin" valueType="num">
                                      <p:cBhvr additive="base">
                                        <p:cTn id="44" dur="500" fill="hold"/>
                                        <p:tgtEl>
                                          <p:spTgt spid="56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64"/>
                                        </p:tgtEl>
                                        <p:attrNameLst>
                                          <p:attrName>style.visibility</p:attrName>
                                        </p:attrNameLst>
                                      </p:cBhvr>
                                      <p:to>
                                        <p:strVal val="visible"/>
                                      </p:to>
                                    </p:set>
                                    <p:anim calcmode="lin" valueType="num">
                                      <p:cBhvr additive="base">
                                        <p:cTn id="49" dur="500" fill="hold"/>
                                        <p:tgtEl>
                                          <p:spTgt spid="564"/>
                                        </p:tgtEl>
                                        <p:attrNameLst>
                                          <p:attrName>ppt_x</p:attrName>
                                        </p:attrNameLst>
                                      </p:cBhvr>
                                      <p:tavLst>
                                        <p:tav tm="0">
                                          <p:val>
                                            <p:strVal val="1+#ppt_w/2"/>
                                          </p:val>
                                        </p:tav>
                                        <p:tav tm="100000">
                                          <p:val>
                                            <p:strVal val="#ppt_x"/>
                                          </p:val>
                                        </p:tav>
                                      </p:tavLst>
                                    </p:anim>
                                    <p:anim calcmode="lin" valueType="num">
                                      <p:cBhvr additive="base">
                                        <p:cTn id="50" dur="500" fill="hold"/>
                                        <p:tgtEl>
                                          <p:spTgt spid="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p:bldP spid="556" grpId="0"/>
      <p:bldP spid="558" grpId="0"/>
      <p:bldP spid="560" grpId="0"/>
      <p:bldP spid="561" grpId="0"/>
      <p:bldP spid="563" grpId="0"/>
      <p:bldP spid="564" grpId="0"/>
      <p:bldP spid="5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0"/>
          <p:cNvSpPr txBox="1">
            <a:spLocks noGrp="1"/>
          </p:cNvSpPr>
          <p:nvPr>
            <p:ph type="ctrTitle" idx="2"/>
          </p:nvPr>
        </p:nvSpPr>
        <p:spPr>
          <a:xfrm>
            <a:off x="76200" y="3758680"/>
            <a:ext cx="2857470" cy="717000"/>
          </a:xfrm>
          <a:prstGeom prst="rect">
            <a:avLst/>
          </a:prstGeom>
        </p:spPr>
        <p:txBody>
          <a:bodyPr spcFirstLastPara="1" wrap="square" lIns="91425" tIns="91425" rIns="91425" bIns="91425" anchor="ctr" anchorCtr="0">
            <a:noAutofit/>
          </a:bodyPr>
          <a:lstStyle/>
          <a:p>
            <a:pPr lvl="0"/>
            <a:r>
              <a:rPr lang="mr-IN" dirty="0">
                <a:solidFill>
                  <a:srgbClr val="00B050"/>
                </a:solidFill>
              </a:rPr>
              <a:t>परिवर्तनीय बदल</a:t>
            </a:r>
            <a:r>
              <a:rPr lang="en-IN" dirty="0">
                <a:solidFill>
                  <a:srgbClr val="00B050"/>
                </a:solidFill>
              </a:rPr>
              <a:t> </a:t>
            </a:r>
            <a:r>
              <a:rPr lang="mr-IN" dirty="0">
                <a:solidFill>
                  <a:srgbClr val="00B050"/>
                </a:solidFill>
              </a:rPr>
              <a:t>व</a:t>
            </a:r>
            <a:br>
              <a:rPr lang="en-IN" dirty="0">
                <a:solidFill>
                  <a:srgbClr val="00B050"/>
                </a:solidFill>
              </a:rPr>
            </a:br>
            <a:r>
              <a:rPr lang="mr-IN" dirty="0">
                <a:solidFill>
                  <a:srgbClr val="00B050"/>
                </a:solidFill>
              </a:rPr>
              <a:t>अपरिवर्तनीय बदल</a:t>
            </a:r>
            <a:br>
              <a:rPr lang="en-IN" dirty="0"/>
            </a:br>
            <a:endParaRPr dirty="0"/>
          </a:p>
        </p:txBody>
      </p:sp>
      <p:sp>
        <p:nvSpPr>
          <p:cNvPr id="556" name="Google Shape;556;p30"/>
          <p:cNvSpPr txBox="1">
            <a:spLocks noGrp="1"/>
          </p:cNvSpPr>
          <p:nvPr>
            <p:ph type="title" idx="3"/>
          </p:nvPr>
        </p:nvSpPr>
        <p:spPr>
          <a:xfrm>
            <a:off x="537476" y="2828804"/>
            <a:ext cx="1689000" cy="7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57" name="Google Shape;557;p30"/>
          <p:cNvSpPr txBox="1">
            <a:spLocks noGrp="1"/>
          </p:cNvSpPr>
          <p:nvPr>
            <p:ph type="title"/>
          </p:nvPr>
        </p:nvSpPr>
        <p:spPr>
          <a:xfrm>
            <a:off x="541050" y="152892"/>
            <a:ext cx="7909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Table of Contents</a:t>
            </a:r>
            <a:endParaRPr dirty="0">
              <a:solidFill>
                <a:schemeClr val="lt2"/>
              </a:solidFill>
            </a:endParaRPr>
          </a:p>
        </p:txBody>
      </p:sp>
      <p:sp>
        <p:nvSpPr>
          <p:cNvPr id="558" name="Google Shape;558;p30"/>
          <p:cNvSpPr txBox="1">
            <a:spLocks noGrp="1"/>
          </p:cNvSpPr>
          <p:nvPr>
            <p:ph type="ctrTitle" idx="4"/>
          </p:nvPr>
        </p:nvSpPr>
        <p:spPr>
          <a:xfrm>
            <a:off x="3827049" y="2612632"/>
            <a:ext cx="1689000" cy="717000"/>
          </a:xfrm>
          <a:prstGeom prst="rect">
            <a:avLst/>
          </a:prstGeom>
        </p:spPr>
        <p:txBody>
          <a:bodyPr spcFirstLastPara="1" wrap="square" lIns="91425" tIns="91425" rIns="91425" bIns="91425" anchor="ctr" anchorCtr="0">
            <a:noAutofit/>
          </a:bodyPr>
          <a:lstStyle/>
          <a:p>
            <a:pPr lvl="0"/>
            <a:r>
              <a:rPr lang="mr-IN" dirty="0">
                <a:solidFill>
                  <a:schemeClr val="accent3">
                    <a:lumMod val="50000"/>
                  </a:schemeClr>
                </a:solidFill>
              </a:rPr>
              <a:t>आवर्ती बदल</a:t>
            </a:r>
            <a:r>
              <a:rPr lang="en-IN" dirty="0">
                <a:solidFill>
                  <a:schemeClr val="accent3">
                    <a:lumMod val="50000"/>
                  </a:schemeClr>
                </a:solidFill>
              </a:rPr>
              <a:t> </a:t>
            </a:r>
            <a:r>
              <a:rPr lang="mr-IN" dirty="0">
                <a:solidFill>
                  <a:schemeClr val="accent3">
                    <a:lumMod val="50000"/>
                  </a:schemeClr>
                </a:solidFill>
              </a:rPr>
              <a:t>व</a:t>
            </a:r>
            <a:br>
              <a:rPr lang="en-IN" dirty="0">
                <a:solidFill>
                  <a:schemeClr val="accent3">
                    <a:lumMod val="50000"/>
                  </a:schemeClr>
                </a:solidFill>
              </a:rPr>
            </a:br>
            <a:r>
              <a:rPr lang="mr-IN" dirty="0">
                <a:solidFill>
                  <a:schemeClr val="accent3">
                    <a:lumMod val="50000"/>
                  </a:schemeClr>
                </a:solidFill>
              </a:rPr>
              <a:t>अनावर्ती बदल</a:t>
            </a:r>
            <a:endParaRPr dirty="0">
              <a:solidFill>
                <a:schemeClr val="accent3">
                  <a:lumMod val="50000"/>
                </a:schemeClr>
              </a:solidFill>
            </a:endParaRPr>
          </a:p>
        </p:txBody>
      </p:sp>
      <p:sp>
        <p:nvSpPr>
          <p:cNvPr id="560" name="Google Shape;560;p30"/>
          <p:cNvSpPr txBox="1">
            <a:spLocks noGrp="1"/>
          </p:cNvSpPr>
          <p:nvPr>
            <p:ph type="title" idx="6"/>
          </p:nvPr>
        </p:nvSpPr>
        <p:spPr>
          <a:xfrm>
            <a:off x="3827049" y="1810569"/>
            <a:ext cx="1689000" cy="7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61" name="Google Shape;561;p30"/>
          <p:cNvSpPr txBox="1">
            <a:spLocks noGrp="1"/>
          </p:cNvSpPr>
          <p:nvPr>
            <p:ph type="ctrTitle" idx="7"/>
          </p:nvPr>
        </p:nvSpPr>
        <p:spPr>
          <a:xfrm>
            <a:off x="7009618" y="3615846"/>
            <a:ext cx="1689000" cy="717000"/>
          </a:xfrm>
          <a:prstGeom prst="rect">
            <a:avLst/>
          </a:prstGeom>
        </p:spPr>
        <p:txBody>
          <a:bodyPr spcFirstLastPara="1" wrap="square" lIns="91425" tIns="91425" rIns="91425" bIns="91425" anchor="ctr" anchorCtr="0">
            <a:noAutofit/>
          </a:bodyPr>
          <a:lstStyle/>
          <a:p>
            <a:pPr lvl="0"/>
            <a:r>
              <a:rPr lang="mr-IN" dirty="0">
                <a:solidFill>
                  <a:srgbClr val="7030A0"/>
                </a:solidFill>
              </a:rPr>
              <a:t>क्षरण </a:t>
            </a:r>
            <a:r>
              <a:rPr lang="en-IN" dirty="0">
                <a:solidFill>
                  <a:srgbClr val="7030A0"/>
                </a:solidFill>
              </a:rPr>
              <a:t>[Corrosion]</a:t>
            </a:r>
            <a:endParaRPr dirty="0">
              <a:solidFill>
                <a:srgbClr val="7030A0"/>
              </a:solidFill>
            </a:endParaRPr>
          </a:p>
        </p:txBody>
      </p:sp>
      <p:sp>
        <p:nvSpPr>
          <p:cNvPr id="566" name="Google Shape;566;p30"/>
          <p:cNvSpPr txBox="1">
            <a:spLocks noGrp="1"/>
          </p:cNvSpPr>
          <p:nvPr>
            <p:ph type="title" idx="15"/>
          </p:nvPr>
        </p:nvSpPr>
        <p:spPr>
          <a:xfrm>
            <a:off x="7009618" y="2691988"/>
            <a:ext cx="1689000" cy="7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40421385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6"/>
                                        </p:tgtEl>
                                        <p:attrNameLst>
                                          <p:attrName>style.visibility</p:attrName>
                                        </p:attrNameLst>
                                      </p:cBhvr>
                                      <p:to>
                                        <p:strVal val="visible"/>
                                      </p:to>
                                    </p:set>
                                    <p:anim calcmode="lin" valueType="num">
                                      <p:cBhvr additive="base">
                                        <p:cTn id="7" dur="500" fill="hold"/>
                                        <p:tgtEl>
                                          <p:spTgt spid="556"/>
                                        </p:tgtEl>
                                        <p:attrNameLst>
                                          <p:attrName>ppt_x</p:attrName>
                                        </p:attrNameLst>
                                      </p:cBhvr>
                                      <p:tavLst>
                                        <p:tav tm="0">
                                          <p:val>
                                            <p:strVal val="0-#ppt_w/2"/>
                                          </p:val>
                                        </p:tav>
                                        <p:tav tm="100000">
                                          <p:val>
                                            <p:strVal val="#ppt_x"/>
                                          </p:val>
                                        </p:tav>
                                      </p:tavLst>
                                    </p:anim>
                                    <p:anim calcmode="lin" valueType="num">
                                      <p:cBhvr additive="base">
                                        <p:cTn id="8" dur="500" fill="hold"/>
                                        <p:tgtEl>
                                          <p:spTgt spid="5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4"/>
                                        </p:tgtEl>
                                        <p:attrNameLst>
                                          <p:attrName>style.visibility</p:attrName>
                                        </p:attrNameLst>
                                      </p:cBhvr>
                                      <p:to>
                                        <p:strVal val="visible"/>
                                      </p:to>
                                    </p:set>
                                    <p:anim calcmode="lin" valueType="num">
                                      <p:cBhvr additive="base">
                                        <p:cTn id="13" dur="500" fill="hold"/>
                                        <p:tgtEl>
                                          <p:spTgt spid="554"/>
                                        </p:tgtEl>
                                        <p:attrNameLst>
                                          <p:attrName>ppt_x</p:attrName>
                                        </p:attrNameLst>
                                      </p:cBhvr>
                                      <p:tavLst>
                                        <p:tav tm="0">
                                          <p:val>
                                            <p:strVal val="0-#ppt_w/2"/>
                                          </p:val>
                                        </p:tav>
                                        <p:tav tm="100000">
                                          <p:val>
                                            <p:strVal val="#ppt_x"/>
                                          </p:val>
                                        </p:tav>
                                      </p:tavLst>
                                    </p:anim>
                                    <p:anim calcmode="lin" valueType="num">
                                      <p:cBhvr additive="base">
                                        <p:cTn id="14" dur="500" fill="hold"/>
                                        <p:tgtEl>
                                          <p:spTgt spid="5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60"/>
                                        </p:tgtEl>
                                        <p:attrNameLst>
                                          <p:attrName>style.visibility</p:attrName>
                                        </p:attrNameLst>
                                      </p:cBhvr>
                                      <p:to>
                                        <p:strVal val="visible"/>
                                      </p:to>
                                    </p:set>
                                    <p:anim calcmode="lin" valueType="num">
                                      <p:cBhvr additive="base">
                                        <p:cTn id="19" dur="500" fill="hold"/>
                                        <p:tgtEl>
                                          <p:spTgt spid="560"/>
                                        </p:tgtEl>
                                        <p:attrNameLst>
                                          <p:attrName>ppt_x</p:attrName>
                                        </p:attrNameLst>
                                      </p:cBhvr>
                                      <p:tavLst>
                                        <p:tav tm="0">
                                          <p:val>
                                            <p:strVal val="#ppt_x"/>
                                          </p:val>
                                        </p:tav>
                                        <p:tav tm="100000">
                                          <p:val>
                                            <p:strVal val="#ppt_x"/>
                                          </p:val>
                                        </p:tav>
                                      </p:tavLst>
                                    </p:anim>
                                    <p:anim calcmode="lin" valueType="num">
                                      <p:cBhvr additive="base">
                                        <p:cTn id="20" dur="500" fill="hold"/>
                                        <p:tgtEl>
                                          <p:spTgt spid="56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58"/>
                                        </p:tgtEl>
                                        <p:attrNameLst>
                                          <p:attrName>style.visibility</p:attrName>
                                        </p:attrNameLst>
                                      </p:cBhvr>
                                      <p:to>
                                        <p:strVal val="visible"/>
                                      </p:to>
                                    </p:set>
                                    <p:anim calcmode="lin" valueType="num">
                                      <p:cBhvr additive="base">
                                        <p:cTn id="25" dur="500" fill="hold"/>
                                        <p:tgtEl>
                                          <p:spTgt spid="558"/>
                                        </p:tgtEl>
                                        <p:attrNameLst>
                                          <p:attrName>ppt_x</p:attrName>
                                        </p:attrNameLst>
                                      </p:cBhvr>
                                      <p:tavLst>
                                        <p:tav tm="0">
                                          <p:val>
                                            <p:strVal val="#ppt_x"/>
                                          </p:val>
                                        </p:tav>
                                        <p:tav tm="100000">
                                          <p:val>
                                            <p:strVal val="#ppt_x"/>
                                          </p:val>
                                        </p:tav>
                                      </p:tavLst>
                                    </p:anim>
                                    <p:anim calcmode="lin" valueType="num">
                                      <p:cBhvr additive="base">
                                        <p:cTn id="26" dur="500" fill="hold"/>
                                        <p:tgtEl>
                                          <p:spTgt spid="55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6"/>
                                        </p:tgtEl>
                                        <p:attrNameLst>
                                          <p:attrName>style.visibility</p:attrName>
                                        </p:attrNameLst>
                                      </p:cBhvr>
                                      <p:to>
                                        <p:strVal val="visible"/>
                                      </p:to>
                                    </p:set>
                                    <p:anim calcmode="lin" valueType="num">
                                      <p:cBhvr additive="base">
                                        <p:cTn id="31" dur="500" fill="hold"/>
                                        <p:tgtEl>
                                          <p:spTgt spid="566"/>
                                        </p:tgtEl>
                                        <p:attrNameLst>
                                          <p:attrName>ppt_x</p:attrName>
                                        </p:attrNameLst>
                                      </p:cBhvr>
                                      <p:tavLst>
                                        <p:tav tm="0">
                                          <p:val>
                                            <p:strVal val="#ppt_x"/>
                                          </p:val>
                                        </p:tav>
                                        <p:tav tm="100000">
                                          <p:val>
                                            <p:strVal val="#ppt_x"/>
                                          </p:val>
                                        </p:tav>
                                      </p:tavLst>
                                    </p:anim>
                                    <p:anim calcmode="lin" valueType="num">
                                      <p:cBhvr additive="base">
                                        <p:cTn id="32" dur="500" fill="hold"/>
                                        <p:tgtEl>
                                          <p:spTgt spid="56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1"/>
                                        </p:tgtEl>
                                        <p:attrNameLst>
                                          <p:attrName>style.visibility</p:attrName>
                                        </p:attrNameLst>
                                      </p:cBhvr>
                                      <p:to>
                                        <p:strVal val="visible"/>
                                      </p:to>
                                    </p:set>
                                    <p:anim calcmode="lin" valueType="num">
                                      <p:cBhvr additive="base">
                                        <p:cTn id="37" dur="500" fill="hold"/>
                                        <p:tgtEl>
                                          <p:spTgt spid="561"/>
                                        </p:tgtEl>
                                        <p:attrNameLst>
                                          <p:attrName>ppt_x</p:attrName>
                                        </p:attrNameLst>
                                      </p:cBhvr>
                                      <p:tavLst>
                                        <p:tav tm="0">
                                          <p:val>
                                            <p:strVal val="#ppt_x"/>
                                          </p:val>
                                        </p:tav>
                                        <p:tav tm="100000">
                                          <p:val>
                                            <p:strVal val="#ppt_x"/>
                                          </p:val>
                                        </p:tav>
                                      </p:tavLst>
                                    </p:anim>
                                    <p:anim calcmode="lin" valueType="num">
                                      <p:cBhvr additive="base">
                                        <p:cTn id="38" dur="500" fill="hold"/>
                                        <p:tgtEl>
                                          <p:spTgt spid="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p:bldP spid="556" grpId="0"/>
      <p:bldP spid="558" grpId="0"/>
      <p:bldP spid="560" grpId="0"/>
      <p:bldP spid="561" grpId="0"/>
      <p:bldP spid="5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269252" y="1637635"/>
            <a:ext cx="5033176" cy="2575128"/>
          </a:xfrm>
          <a:prstGeom prst="rect">
            <a:avLst/>
          </a:prstGeom>
        </p:spPr>
        <p:txBody>
          <a:bodyPr spcFirstLastPara="1" wrap="square" lIns="91425" tIns="91425" rIns="91425" bIns="91425" anchor="t" anchorCtr="0">
            <a:noAutofit/>
          </a:bodyPr>
          <a:lstStyle/>
          <a:p>
            <a:pPr marL="0" lvl="0" indent="0"/>
            <a:r>
              <a:rPr lang="mr-IN" sz="3600" dirty="0"/>
              <a:t>फळ पिकणे, दूध नासणे हे बदल निसर्गत:च घडून येतात. त्यांना नैसर्गिक बदल (</a:t>
            </a:r>
            <a:r>
              <a:rPr lang="en-IN" sz="3600" dirty="0"/>
              <a:t>Natural change) </a:t>
            </a:r>
            <a:r>
              <a:rPr lang="mr-IN" sz="3600" dirty="0"/>
              <a:t>असे म्हणतात.</a:t>
            </a:r>
            <a:endParaRPr sz="3600" dirty="0"/>
          </a:p>
        </p:txBody>
      </p:sp>
      <p:sp>
        <p:nvSpPr>
          <p:cNvPr id="589" name="Google Shape;589;p32"/>
          <p:cNvSpPr txBox="1">
            <a:spLocks noGrp="1"/>
          </p:cNvSpPr>
          <p:nvPr>
            <p:ph type="title"/>
          </p:nvPr>
        </p:nvSpPr>
        <p:spPr>
          <a:xfrm>
            <a:off x="1452440" y="890635"/>
            <a:ext cx="2849700" cy="7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sz="4400" dirty="0">
                <a:solidFill>
                  <a:srgbClr val="00B050"/>
                </a:solidFill>
              </a:rPr>
              <a:t>नैसर्गिक बदल</a:t>
            </a:r>
            <a:endParaRPr dirty="0"/>
          </a:p>
        </p:txBody>
      </p:sp>
      <p:pic>
        <p:nvPicPr>
          <p:cNvPr id="3" name="Picture 2">
            <a:extLst>
              <a:ext uri="{FF2B5EF4-FFF2-40B4-BE49-F238E27FC236}">
                <a16:creationId xmlns:a16="http://schemas.microsoft.com/office/drawing/2014/main" id="{EEB34DDC-0514-47B0-AF77-491EAEBE1D0A}"/>
              </a:ext>
            </a:extLst>
          </p:cNvPr>
          <p:cNvPicPr>
            <a:picLocks noChangeAspect="1"/>
          </p:cNvPicPr>
          <p:nvPr/>
        </p:nvPicPr>
        <p:blipFill>
          <a:blip r:embed="rId3"/>
          <a:stretch>
            <a:fillRect/>
          </a:stretch>
        </p:blipFill>
        <p:spPr>
          <a:xfrm>
            <a:off x="5139672" y="1637635"/>
            <a:ext cx="3735076" cy="2783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589"/>
                                        </p:tgtEl>
                                        <p:attrNameLst>
                                          <p:attrName>style.color</p:attrName>
                                        </p:attrNameLst>
                                      </p:cBhvr>
                                      <p:by>
                                        <p:hsl h="7200000" s="0" l="0"/>
                                      </p:by>
                                    </p:animClr>
                                    <p:animClr clrSpc="hsl" dir="cw">
                                      <p:cBhvr>
                                        <p:cTn id="7" dur="500" fill="hold"/>
                                        <p:tgtEl>
                                          <p:spTgt spid="589"/>
                                        </p:tgtEl>
                                        <p:attrNameLst>
                                          <p:attrName>fillcolor</p:attrName>
                                        </p:attrNameLst>
                                      </p:cBhvr>
                                      <p:by>
                                        <p:hsl h="7200000" s="0" l="0"/>
                                      </p:by>
                                    </p:animClr>
                                    <p:animClr clrSpc="hsl" dir="cw">
                                      <p:cBhvr>
                                        <p:cTn id="8" dur="500" fill="hold"/>
                                        <p:tgtEl>
                                          <p:spTgt spid="589"/>
                                        </p:tgtEl>
                                        <p:attrNameLst>
                                          <p:attrName>stroke.color</p:attrName>
                                        </p:attrNameLst>
                                      </p:cBhvr>
                                      <p:by>
                                        <p:hsl h="7200000" s="0" l="0"/>
                                      </p:by>
                                    </p:animClr>
                                    <p:set>
                                      <p:cBhvr>
                                        <p:cTn id="9" dur="500" fill="hold"/>
                                        <p:tgtEl>
                                          <p:spTgt spid="58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8" fill="hold" nodeType="clickEffect">
                                  <p:stCondLst>
                                    <p:cond delay="500"/>
                                  </p:stCondLst>
                                  <p:childTnLst>
                                    <p:set>
                                      <p:cBhvr>
                                        <p:cTn id="13" dur="1" fill="hold">
                                          <p:stCondLst>
                                            <p:cond delay="0"/>
                                          </p:stCondLst>
                                        </p:cTn>
                                        <p:tgtEl>
                                          <p:spTgt spid="588">
                                            <p:txEl>
                                              <p:pRg st="0" end="0"/>
                                            </p:txEl>
                                          </p:spTgt>
                                        </p:tgtEl>
                                        <p:attrNameLst>
                                          <p:attrName>style.visibility</p:attrName>
                                        </p:attrNameLst>
                                      </p:cBhvr>
                                      <p:to>
                                        <p:strVal val="visible"/>
                                      </p:to>
                                    </p:set>
                                    <p:animEffect transition="in" filter="wheel(8)">
                                      <p:cBhvr>
                                        <p:cTn id="14" dur="2000"/>
                                        <p:tgtEl>
                                          <p:spTgt spid="58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128313" y="1486560"/>
            <a:ext cx="5033176" cy="2575128"/>
          </a:xfrm>
          <a:prstGeom prst="rect">
            <a:avLst/>
          </a:prstGeom>
        </p:spPr>
        <p:txBody>
          <a:bodyPr spcFirstLastPara="1" wrap="square" lIns="91425" tIns="91425" rIns="91425" bIns="91425" anchor="t" anchorCtr="0">
            <a:noAutofit/>
          </a:bodyPr>
          <a:lstStyle/>
          <a:p>
            <a:pPr marL="0" lvl="0" indent="0"/>
            <a:r>
              <a:rPr lang="mr-IN" sz="2800" dirty="0"/>
              <a:t>मानवनिर्मित बदल हे बदल मानवांनी निर्माण केलेले आहेत आणि ते नैसर्गिकरित्या होत नाही. उदाहरणार्थ: मनुष्याद्वारे वायूचे प्रदूषण हे जीवाश्म इंधन जाळून आणि वाहने आणि कारखान्यांमधून धुरातुन निर्माण होते.</a:t>
            </a:r>
            <a:endParaRPr sz="2800" dirty="0"/>
          </a:p>
        </p:txBody>
      </p:sp>
      <p:sp>
        <p:nvSpPr>
          <p:cNvPr id="589" name="Google Shape;589;p32"/>
          <p:cNvSpPr txBox="1">
            <a:spLocks noGrp="1"/>
          </p:cNvSpPr>
          <p:nvPr>
            <p:ph type="title"/>
          </p:nvPr>
        </p:nvSpPr>
        <p:spPr>
          <a:xfrm>
            <a:off x="1452439" y="890635"/>
            <a:ext cx="5033175" cy="747000"/>
          </a:xfrm>
          <a:prstGeom prst="rect">
            <a:avLst/>
          </a:prstGeom>
        </p:spPr>
        <p:txBody>
          <a:bodyPr spcFirstLastPara="1" wrap="square" lIns="91425" tIns="91425" rIns="91425" bIns="91425" anchor="ctr" anchorCtr="0">
            <a:noAutofit/>
          </a:bodyPr>
          <a:lstStyle/>
          <a:p>
            <a:pPr lvl="0"/>
            <a:r>
              <a:rPr lang="mr-IN" altLang="en-US" sz="4400" b="0" dirty="0">
                <a:solidFill>
                  <a:srgbClr val="00B050"/>
                </a:solidFill>
                <a:latin typeface="inherit"/>
                <a:cs typeface="Mangal" panose="02040503050203030202" pitchFamily="18" charset="0"/>
              </a:rPr>
              <a:t>माणसाने केलेले</a:t>
            </a:r>
            <a:r>
              <a:rPr lang="en-IN" altLang="en-US" sz="4400" b="0" dirty="0">
                <a:solidFill>
                  <a:srgbClr val="00B050"/>
                </a:solidFill>
                <a:latin typeface="inherit"/>
                <a:cs typeface="Mangal" panose="02040503050203030202" pitchFamily="18" charset="0"/>
              </a:rPr>
              <a:t> </a:t>
            </a:r>
            <a:r>
              <a:rPr lang="mr-IN" altLang="en-US" sz="4400" b="0" dirty="0">
                <a:solidFill>
                  <a:srgbClr val="00B050"/>
                </a:solidFill>
                <a:latin typeface="inherit"/>
                <a:cs typeface="Mangal" panose="02040503050203030202" pitchFamily="18" charset="0"/>
              </a:rPr>
              <a:t>बदल</a:t>
            </a:r>
            <a:endParaRPr dirty="0">
              <a:solidFill>
                <a:srgbClr val="00B050"/>
              </a:solidFill>
            </a:endParaRPr>
          </a:p>
        </p:txBody>
      </p:sp>
      <p:pic>
        <p:nvPicPr>
          <p:cNvPr id="5" name="Picture 4">
            <a:extLst>
              <a:ext uri="{FF2B5EF4-FFF2-40B4-BE49-F238E27FC236}">
                <a16:creationId xmlns:a16="http://schemas.microsoft.com/office/drawing/2014/main" id="{59ACB46B-C67E-44EA-A393-622298FD6A13}"/>
              </a:ext>
            </a:extLst>
          </p:cNvPr>
          <p:cNvPicPr>
            <a:picLocks noChangeAspect="1"/>
          </p:cNvPicPr>
          <p:nvPr/>
        </p:nvPicPr>
        <p:blipFill>
          <a:blip r:embed="rId3"/>
          <a:stretch>
            <a:fillRect/>
          </a:stretch>
        </p:blipFill>
        <p:spPr>
          <a:xfrm>
            <a:off x="5234236" y="1786221"/>
            <a:ext cx="3353174" cy="2466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41337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589"/>
                                        </p:tgtEl>
                                        <p:attrNameLst>
                                          <p:attrName>style.color</p:attrName>
                                        </p:attrNameLst>
                                      </p:cBhvr>
                                      <p:by>
                                        <p:hsl h="7200000" s="0" l="0"/>
                                      </p:by>
                                    </p:animClr>
                                    <p:animClr clrSpc="hsl" dir="cw">
                                      <p:cBhvr>
                                        <p:cTn id="7" dur="500" fill="hold"/>
                                        <p:tgtEl>
                                          <p:spTgt spid="589"/>
                                        </p:tgtEl>
                                        <p:attrNameLst>
                                          <p:attrName>fillcolor</p:attrName>
                                        </p:attrNameLst>
                                      </p:cBhvr>
                                      <p:by>
                                        <p:hsl h="7200000" s="0" l="0"/>
                                      </p:by>
                                    </p:animClr>
                                    <p:animClr clrSpc="hsl" dir="cw">
                                      <p:cBhvr>
                                        <p:cTn id="8" dur="500" fill="hold"/>
                                        <p:tgtEl>
                                          <p:spTgt spid="589"/>
                                        </p:tgtEl>
                                        <p:attrNameLst>
                                          <p:attrName>stroke.color</p:attrName>
                                        </p:attrNameLst>
                                      </p:cBhvr>
                                      <p:by>
                                        <p:hsl h="7200000" s="0" l="0"/>
                                      </p:by>
                                    </p:animClr>
                                    <p:set>
                                      <p:cBhvr>
                                        <p:cTn id="9" dur="500" fill="hold"/>
                                        <p:tgtEl>
                                          <p:spTgt spid="58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250"/>
                                  </p:stCondLst>
                                  <p:childTnLst>
                                    <p:set>
                                      <p:cBhvr>
                                        <p:cTn id="13" dur="1" fill="hold">
                                          <p:stCondLst>
                                            <p:cond delay="0"/>
                                          </p:stCondLst>
                                        </p:cTn>
                                        <p:tgtEl>
                                          <p:spTgt spid="588">
                                            <p:txEl>
                                              <p:pRg st="0" end="0"/>
                                            </p:txEl>
                                          </p:spTgt>
                                        </p:tgtEl>
                                        <p:attrNameLst>
                                          <p:attrName>style.visibility</p:attrName>
                                        </p:attrNameLst>
                                      </p:cBhvr>
                                      <p:to>
                                        <p:strVal val="visible"/>
                                      </p:to>
                                    </p:set>
                                    <p:animEffect transition="in" filter="randombar(horizontal)">
                                      <p:cBhvr>
                                        <p:cTn id="14" dur="500"/>
                                        <p:tgtEl>
                                          <p:spTgt spid="58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 grpId="0" build="p"/>
      <p:bldP spid="5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46"/>
          <p:cNvGrpSpPr/>
          <p:nvPr/>
        </p:nvGrpSpPr>
        <p:grpSpPr>
          <a:xfrm>
            <a:off x="2214665" y="871536"/>
            <a:ext cx="4665181" cy="3548703"/>
            <a:chOff x="2214665" y="871536"/>
            <a:chExt cx="4665181" cy="3548703"/>
          </a:xfrm>
        </p:grpSpPr>
        <p:sp>
          <p:nvSpPr>
            <p:cNvPr id="1187" name="Google Shape;1187;p46"/>
            <p:cNvSpPr/>
            <p:nvPr/>
          </p:nvSpPr>
          <p:spPr>
            <a:xfrm rot="-9146455">
              <a:off x="5383217" y="2224229"/>
              <a:ext cx="1394377" cy="783980"/>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rot="1721108">
              <a:off x="2317252" y="2131261"/>
              <a:ext cx="1394356" cy="783969"/>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rot="3599943">
              <a:off x="2779730" y="12793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rot="10800000">
              <a:off x="5054922" y="1451672"/>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rot="-7200057">
              <a:off x="5064076" y="3228510"/>
              <a:ext cx="1394331" cy="783954"/>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2788844" y="3056125"/>
              <a:ext cx="1394371" cy="783977"/>
            </a:xfrm>
            <a:custGeom>
              <a:avLst/>
              <a:gdLst/>
              <a:ahLst/>
              <a:cxnLst/>
              <a:rect l="l" t="t" r="r" b="b"/>
              <a:pathLst>
                <a:path w="42759" h="24041" extrusionOk="0">
                  <a:moveTo>
                    <a:pt x="38895" y="1"/>
                  </a:moveTo>
                  <a:cubicBezTo>
                    <a:pt x="38895" y="1"/>
                    <a:pt x="14320" y="15962"/>
                    <a:pt x="5864" y="16310"/>
                  </a:cubicBezTo>
                  <a:cubicBezTo>
                    <a:pt x="0" y="16521"/>
                    <a:pt x="5843" y="24040"/>
                    <a:pt x="7966" y="24040"/>
                  </a:cubicBezTo>
                  <a:cubicBezTo>
                    <a:pt x="8079" y="24040"/>
                    <a:pt x="8181" y="24019"/>
                    <a:pt x="8271" y="23974"/>
                  </a:cubicBezTo>
                  <a:cubicBezTo>
                    <a:pt x="16378" y="20047"/>
                    <a:pt x="42758" y="7031"/>
                    <a:pt x="42758" y="7031"/>
                  </a:cubicBezTo>
                  <a:lnTo>
                    <a:pt x="38895" y="1"/>
                  </a:lnTo>
                  <a:close/>
                </a:path>
              </a:pathLst>
            </a:custGeom>
            <a:solidFill>
              <a:schemeClr val="accent3"/>
            </a:solidFill>
            <a:ln w="1980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46"/>
          <p:cNvGrpSpPr/>
          <p:nvPr/>
        </p:nvGrpSpPr>
        <p:grpSpPr>
          <a:xfrm>
            <a:off x="681848" y="417215"/>
            <a:ext cx="7780287" cy="4412905"/>
            <a:chOff x="681850" y="440212"/>
            <a:chExt cx="7780287" cy="4412905"/>
          </a:xfrm>
        </p:grpSpPr>
        <p:sp>
          <p:nvSpPr>
            <p:cNvPr id="1194" name="Google Shape;1194;p46"/>
            <p:cNvSpPr/>
            <p:nvPr/>
          </p:nvSpPr>
          <p:spPr>
            <a:xfrm>
              <a:off x="6504263" y="19466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3417970" y="1613124"/>
              <a:ext cx="2191490" cy="2006232"/>
            </a:xfrm>
            <a:custGeom>
              <a:avLst/>
              <a:gdLst/>
              <a:ahLst/>
              <a:cxnLst/>
              <a:rect l="l" t="t" r="r" b="b"/>
              <a:pathLst>
                <a:path w="67203" h="61522" extrusionOk="0">
                  <a:moveTo>
                    <a:pt x="38086" y="1"/>
                  </a:moveTo>
                  <a:cubicBezTo>
                    <a:pt x="33621" y="1"/>
                    <a:pt x="29258" y="609"/>
                    <a:pt x="24607" y="2665"/>
                  </a:cubicBezTo>
                  <a:cubicBezTo>
                    <a:pt x="17165" y="5958"/>
                    <a:pt x="10768" y="11690"/>
                    <a:pt x="6999" y="18942"/>
                  </a:cubicBezTo>
                  <a:cubicBezTo>
                    <a:pt x="1" y="32338"/>
                    <a:pt x="5068" y="46716"/>
                    <a:pt x="17165" y="55108"/>
                  </a:cubicBezTo>
                  <a:cubicBezTo>
                    <a:pt x="23141" y="59214"/>
                    <a:pt x="30446" y="61522"/>
                    <a:pt x="37568" y="61522"/>
                  </a:cubicBezTo>
                  <a:cubicBezTo>
                    <a:pt x="46487" y="61522"/>
                    <a:pt x="55118" y="57902"/>
                    <a:pt x="60488" y="49661"/>
                  </a:cubicBezTo>
                  <a:cubicBezTo>
                    <a:pt x="65714" y="41681"/>
                    <a:pt x="67202" y="31990"/>
                    <a:pt x="64954" y="22774"/>
                  </a:cubicBezTo>
                  <a:cubicBezTo>
                    <a:pt x="63845" y="18246"/>
                    <a:pt x="61945" y="13970"/>
                    <a:pt x="59443" y="10107"/>
                  </a:cubicBezTo>
                  <a:cubicBezTo>
                    <a:pt x="56561" y="5642"/>
                    <a:pt x="55390" y="1271"/>
                    <a:pt x="49468" y="765"/>
                  </a:cubicBezTo>
                  <a:cubicBezTo>
                    <a:pt x="45463" y="408"/>
                    <a:pt x="41740" y="1"/>
                    <a:pt x="38086" y="1"/>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rot="10800000">
              <a:off x="681850" y="1905425"/>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5370400" y="4814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rot="10800000">
              <a:off x="1815738" y="440212"/>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rot="10800000">
              <a:off x="1815738" y="34726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5370400" y="3513887"/>
              <a:ext cx="1957874" cy="1339230"/>
            </a:xfrm>
            <a:custGeom>
              <a:avLst/>
              <a:gdLst/>
              <a:ahLst/>
              <a:cxnLst/>
              <a:rect l="l" t="t" r="r" b="b"/>
              <a:pathLst>
                <a:path w="55358" h="50690" extrusionOk="0">
                  <a:moveTo>
                    <a:pt x="31438" y="0"/>
                  </a:moveTo>
                  <a:cubicBezTo>
                    <a:pt x="27737" y="0"/>
                    <a:pt x="24130" y="499"/>
                    <a:pt x="20300" y="2195"/>
                  </a:cubicBezTo>
                  <a:cubicBezTo>
                    <a:pt x="14188" y="4887"/>
                    <a:pt x="8867" y="9637"/>
                    <a:pt x="5796" y="15560"/>
                  </a:cubicBezTo>
                  <a:cubicBezTo>
                    <a:pt x="0" y="26644"/>
                    <a:pt x="4149" y="38488"/>
                    <a:pt x="14125" y="45360"/>
                  </a:cubicBezTo>
                  <a:cubicBezTo>
                    <a:pt x="19046" y="48777"/>
                    <a:pt x="25060" y="50689"/>
                    <a:pt x="30925" y="50689"/>
                  </a:cubicBezTo>
                  <a:cubicBezTo>
                    <a:pt x="38269" y="50689"/>
                    <a:pt x="45379" y="47691"/>
                    <a:pt x="49816" y="40895"/>
                  </a:cubicBezTo>
                  <a:cubicBezTo>
                    <a:pt x="54123" y="34308"/>
                    <a:pt x="55358" y="26327"/>
                    <a:pt x="53521" y="18695"/>
                  </a:cubicBezTo>
                  <a:cubicBezTo>
                    <a:pt x="52602" y="15021"/>
                    <a:pt x="51019" y="11474"/>
                    <a:pt x="48961" y="8276"/>
                  </a:cubicBezTo>
                  <a:cubicBezTo>
                    <a:pt x="46649" y="4602"/>
                    <a:pt x="45635" y="1024"/>
                    <a:pt x="40790" y="612"/>
                  </a:cubicBezTo>
                  <a:cubicBezTo>
                    <a:pt x="37500" y="328"/>
                    <a:pt x="34438" y="0"/>
                    <a:pt x="31438" y="0"/>
                  </a:cubicBezTo>
                  <a:close/>
                </a:path>
              </a:pathLst>
            </a:custGeom>
            <a:solidFill>
              <a:schemeClr val="accent3"/>
            </a:solidFill>
            <a:ln w="190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46"/>
          <p:cNvSpPr txBox="1">
            <a:spLocks noGrp="1"/>
          </p:cNvSpPr>
          <p:nvPr>
            <p:ph type="title"/>
          </p:nvPr>
        </p:nvSpPr>
        <p:spPr>
          <a:xfrm>
            <a:off x="2254125" y="3843513"/>
            <a:ext cx="9111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Venus</a:t>
            </a:r>
            <a:endParaRPr sz="2000">
              <a:solidFill>
                <a:schemeClr val="accent6"/>
              </a:solidFill>
            </a:endParaRPr>
          </a:p>
        </p:txBody>
      </p:sp>
      <p:sp>
        <p:nvSpPr>
          <p:cNvPr id="1202" name="Google Shape;1202;p46"/>
          <p:cNvSpPr txBox="1">
            <a:spLocks noGrp="1"/>
          </p:cNvSpPr>
          <p:nvPr>
            <p:ph type="subTitle" idx="4294967295"/>
          </p:nvPr>
        </p:nvSpPr>
        <p:spPr>
          <a:xfrm>
            <a:off x="1794822" y="4116538"/>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quite hot</a:t>
            </a:r>
            <a:endParaRPr sz="1200">
              <a:solidFill>
                <a:schemeClr val="lt2"/>
              </a:solidFill>
            </a:endParaRPr>
          </a:p>
        </p:txBody>
      </p:sp>
      <p:sp>
        <p:nvSpPr>
          <p:cNvPr id="1203" name="Google Shape;1203;p46"/>
          <p:cNvSpPr txBox="1">
            <a:spLocks noGrp="1"/>
          </p:cNvSpPr>
          <p:nvPr>
            <p:ph type="title"/>
          </p:nvPr>
        </p:nvSpPr>
        <p:spPr>
          <a:xfrm>
            <a:off x="2085526" y="80403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Saturn</a:t>
            </a:r>
            <a:endParaRPr sz="2000">
              <a:solidFill>
                <a:schemeClr val="accent6"/>
              </a:solidFill>
            </a:endParaRPr>
          </a:p>
        </p:txBody>
      </p:sp>
      <p:sp>
        <p:nvSpPr>
          <p:cNvPr id="1204" name="Google Shape;1204;p46"/>
          <p:cNvSpPr txBox="1">
            <a:spLocks noGrp="1"/>
          </p:cNvSpPr>
          <p:nvPr>
            <p:ph type="subTitle" idx="4294967295"/>
          </p:nvPr>
        </p:nvSpPr>
        <p:spPr>
          <a:xfrm>
            <a:off x="1794825" y="1078520"/>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 has several rings</a:t>
            </a:r>
            <a:endParaRPr sz="1200">
              <a:solidFill>
                <a:schemeClr val="lt2"/>
              </a:solidFill>
            </a:endParaRPr>
          </a:p>
        </p:txBody>
      </p:sp>
      <p:sp>
        <p:nvSpPr>
          <p:cNvPr id="1205" name="Google Shape;1205;p46"/>
          <p:cNvSpPr txBox="1">
            <a:spLocks noGrp="1"/>
          </p:cNvSpPr>
          <p:nvPr>
            <p:ph type="title"/>
          </p:nvPr>
        </p:nvSpPr>
        <p:spPr>
          <a:xfrm>
            <a:off x="5760924" y="804036"/>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Mars</a:t>
            </a:r>
            <a:endParaRPr sz="2000">
              <a:solidFill>
                <a:schemeClr val="accent6"/>
              </a:solidFill>
            </a:endParaRPr>
          </a:p>
        </p:txBody>
      </p:sp>
      <p:sp>
        <p:nvSpPr>
          <p:cNvPr id="1206" name="Google Shape;1206;p46"/>
          <p:cNvSpPr txBox="1">
            <a:spLocks noGrp="1"/>
          </p:cNvSpPr>
          <p:nvPr>
            <p:ph type="subTitle" idx="4294967295"/>
          </p:nvPr>
        </p:nvSpPr>
        <p:spPr>
          <a:xfrm>
            <a:off x="5470225" y="1078519"/>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a cold place</a:t>
            </a:r>
            <a:endParaRPr sz="1200">
              <a:solidFill>
                <a:schemeClr val="lt2"/>
              </a:solidFill>
            </a:endParaRPr>
          </a:p>
        </p:txBody>
      </p:sp>
      <p:sp>
        <p:nvSpPr>
          <p:cNvPr id="1207" name="Google Shape;1207;p46"/>
          <p:cNvSpPr txBox="1">
            <a:spLocks noGrp="1"/>
          </p:cNvSpPr>
          <p:nvPr>
            <p:ph type="title"/>
          </p:nvPr>
        </p:nvSpPr>
        <p:spPr>
          <a:xfrm>
            <a:off x="922748" y="2245368"/>
            <a:ext cx="13479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Jupiter</a:t>
            </a:r>
            <a:endParaRPr sz="2000">
              <a:solidFill>
                <a:schemeClr val="accent6"/>
              </a:solidFill>
            </a:endParaRPr>
          </a:p>
        </p:txBody>
      </p:sp>
      <p:sp>
        <p:nvSpPr>
          <p:cNvPr id="1208" name="Google Shape;1208;p46"/>
          <p:cNvSpPr txBox="1">
            <a:spLocks noGrp="1"/>
          </p:cNvSpPr>
          <p:nvPr>
            <p:ph type="subTitle" idx="4294967295"/>
          </p:nvPr>
        </p:nvSpPr>
        <p:spPr>
          <a:xfrm>
            <a:off x="681848" y="2519843"/>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the biggest one</a:t>
            </a:r>
            <a:endParaRPr sz="1200">
              <a:solidFill>
                <a:schemeClr val="lt2"/>
              </a:solidFill>
            </a:endParaRPr>
          </a:p>
        </p:txBody>
      </p:sp>
      <p:sp>
        <p:nvSpPr>
          <p:cNvPr id="1209" name="Google Shape;1209;p46"/>
          <p:cNvSpPr txBox="1">
            <a:spLocks noGrp="1"/>
          </p:cNvSpPr>
          <p:nvPr>
            <p:ph type="title"/>
          </p:nvPr>
        </p:nvSpPr>
        <p:spPr>
          <a:xfrm>
            <a:off x="5760925" y="3843517"/>
            <a:ext cx="12483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Pluto</a:t>
            </a:r>
            <a:endParaRPr sz="2000">
              <a:solidFill>
                <a:schemeClr val="accent6"/>
              </a:solidFill>
            </a:endParaRPr>
          </a:p>
        </p:txBody>
      </p:sp>
      <p:sp>
        <p:nvSpPr>
          <p:cNvPr id="1210" name="Google Shape;1210;p46"/>
          <p:cNvSpPr txBox="1">
            <a:spLocks noGrp="1"/>
          </p:cNvSpPr>
          <p:nvPr>
            <p:ph type="subTitle" idx="4294967295"/>
          </p:nvPr>
        </p:nvSpPr>
        <p:spPr>
          <a:xfrm>
            <a:off x="5470225" y="4118175"/>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dirty="0">
                <a:solidFill>
                  <a:schemeClr val="lt2"/>
                </a:solidFill>
              </a:rPr>
              <a:t>It’s a dwarf planet</a:t>
            </a:r>
            <a:endParaRPr sz="1200" dirty="0">
              <a:solidFill>
                <a:schemeClr val="lt2"/>
              </a:solidFill>
            </a:endParaRPr>
          </a:p>
        </p:txBody>
      </p:sp>
      <p:sp>
        <p:nvSpPr>
          <p:cNvPr id="1211" name="Google Shape;1211;p46"/>
          <p:cNvSpPr txBox="1">
            <a:spLocks noGrp="1"/>
          </p:cNvSpPr>
          <p:nvPr>
            <p:ph type="title"/>
          </p:nvPr>
        </p:nvSpPr>
        <p:spPr>
          <a:xfrm>
            <a:off x="3657442" y="2028396"/>
            <a:ext cx="1856100" cy="12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sz="2800" dirty="0">
                <a:solidFill>
                  <a:schemeClr val="tx2">
                    <a:lumMod val="85000"/>
                  </a:schemeClr>
                </a:solidFill>
                <a:latin typeface="Harrington" panose="04040505050A02020702" pitchFamily="82" charset="0"/>
              </a:rPr>
              <a:t>नैसर्गिक बदल</a:t>
            </a:r>
            <a:r>
              <a:rPr lang="en-IN" sz="2800" dirty="0">
                <a:solidFill>
                  <a:schemeClr val="tx2">
                    <a:lumMod val="85000"/>
                  </a:schemeClr>
                </a:solidFill>
                <a:latin typeface="Harrington" panose="04040505050A02020702" pitchFamily="82" charset="0"/>
              </a:rPr>
              <a:t> </a:t>
            </a:r>
            <a:br>
              <a:rPr lang="en-IN" sz="2400" dirty="0">
                <a:solidFill>
                  <a:srgbClr val="00B050"/>
                </a:solidFill>
                <a:latin typeface="Harrington" panose="04040505050A02020702" pitchFamily="82" charset="0"/>
              </a:rPr>
            </a:br>
            <a:r>
              <a:rPr lang="mr-IN" sz="2800" dirty="0">
                <a:solidFill>
                  <a:srgbClr val="FF0000"/>
                </a:solidFill>
                <a:latin typeface="Harrington" panose="04040505050A02020702" pitchFamily="82" charset="0"/>
              </a:rPr>
              <a:t>व</a:t>
            </a:r>
            <a:br>
              <a:rPr lang="en-IN" sz="2400" dirty="0">
                <a:solidFill>
                  <a:srgbClr val="00B050"/>
                </a:solidFill>
                <a:latin typeface="Harrington" panose="04040505050A02020702" pitchFamily="82" charset="0"/>
              </a:rPr>
            </a:br>
            <a:r>
              <a:rPr lang="mr-IN" altLang="en-US" sz="2400" b="0" dirty="0">
                <a:solidFill>
                  <a:schemeClr val="accent6">
                    <a:lumMod val="10000"/>
                  </a:schemeClr>
                </a:solidFill>
                <a:latin typeface="inherit"/>
                <a:cs typeface="Mangal" panose="02040503050203030202" pitchFamily="18" charset="0"/>
              </a:rPr>
              <a:t>माणसाने केलेले</a:t>
            </a:r>
            <a:r>
              <a:rPr lang="en-IN" altLang="en-US" sz="2400" b="0" dirty="0">
                <a:solidFill>
                  <a:schemeClr val="accent6">
                    <a:lumMod val="10000"/>
                  </a:schemeClr>
                </a:solidFill>
                <a:latin typeface="inherit"/>
                <a:cs typeface="Mangal" panose="02040503050203030202" pitchFamily="18" charset="0"/>
              </a:rPr>
              <a:t> </a:t>
            </a:r>
            <a:r>
              <a:rPr lang="mr-IN" altLang="en-US" sz="2400" b="0" dirty="0">
                <a:solidFill>
                  <a:schemeClr val="accent6">
                    <a:lumMod val="10000"/>
                  </a:schemeClr>
                </a:solidFill>
                <a:latin typeface="inherit"/>
                <a:cs typeface="Mangal" panose="02040503050203030202" pitchFamily="18" charset="0"/>
              </a:rPr>
              <a:t>बदल</a:t>
            </a:r>
            <a:endParaRPr sz="2400" dirty="0">
              <a:solidFill>
                <a:schemeClr val="accent6">
                  <a:lumMod val="10000"/>
                </a:schemeClr>
              </a:solidFill>
            </a:endParaRPr>
          </a:p>
        </p:txBody>
      </p:sp>
      <p:sp>
        <p:nvSpPr>
          <p:cNvPr id="1212" name="Google Shape;1212;p46"/>
          <p:cNvSpPr txBox="1">
            <a:spLocks noGrp="1"/>
          </p:cNvSpPr>
          <p:nvPr>
            <p:ph type="title"/>
          </p:nvPr>
        </p:nvSpPr>
        <p:spPr>
          <a:xfrm>
            <a:off x="6860723" y="2245368"/>
            <a:ext cx="1347900" cy="3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6"/>
                </a:solidFill>
              </a:rPr>
              <a:t>Neptune</a:t>
            </a:r>
            <a:endParaRPr sz="2000">
              <a:solidFill>
                <a:schemeClr val="accent6"/>
              </a:solidFill>
            </a:endParaRPr>
          </a:p>
        </p:txBody>
      </p:sp>
      <p:sp>
        <p:nvSpPr>
          <p:cNvPr id="1213" name="Google Shape;1213;p46"/>
          <p:cNvSpPr txBox="1">
            <a:spLocks noGrp="1"/>
          </p:cNvSpPr>
          <p:nvPr>
            <p:ph type="subTitle" idx="4294967295"/>
          </p:nvPr>
        </p:nvSpPr>
        <p:spPr>
          <a:xfrm>
            <a:off x="6619823" y="2519843"/>
            <a:ext cx="1829700" cy="378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chemeClr val="lt2"/>
                </a:solidFill>
              </a:rPr>
              <a:t>It’s the farthest one</a:t>
            </a:r>
            <a:endParaRPr sz="1200">
              <a:solidFill>
                <a:schemeClr val="lt2"/>
              </a:solidFill>
            </a:endParaRPr>
          </a:p>
        </p:txBody>
      </p:sp>
      <p:pic>
        <p:nvPicPr>
          <p:cNvPr id="3" name="Picture 2">
            <a:extLst>
              <a:ext uri="{FF2B5EF4-FFF2-40B4-BE49-F238E27FC236}">
                <a16:creationId xmlns:a16="http://schemas.microsoft.com/office/drawing/2014/main" id="{C4E02ABF-39CA-468A-BEB7-37F4F29E8463}"/>
              </a:ext>
            </a:extLst>
          </p:cNvPr>
          <p:cNvPicPr>
            <a:picLocks noChangeAspect="1"/>
          </p:cNvPicPr>
          <p:nvPr/>
        </p:nvPicPr>
        <p:blipFill>
          <a:blip r:embed="rId3"/>
          <a:stretch>
            <a:fillRect/>
          </a:stretch>
        </p:blipFill>
        <p:spPr>
          <a:xfrm>
            <a:off x="5444180" y="340446"/>
            <a:ext cx="2210563" cy="14710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2532E444-D5B5-4846-9751-492D2980E0ED}"/>
              </a:ext>
            </a:extLst>
          </p:cNvPr>
          <p:cNvPicPr>
            <a:picLocks noChangeAspect="1"/>
          </p:cNvPicPr>
          <p:nvPr/>
        </p:nvPicPr>
        <p:blipFill>
          <a:blip r:embed="rId4"/>
          <a:stretch>
            <a:fillRect/>
          </a:stretch>
        </p:blipFill>
        <p:spPr>
          <a:xfrm>
            <a:off x="5463311" y="3411356"/>
            <a:ext cx="2402520" cy="15604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3F34CFCB-3E4F-4C62-B64C-1D2F2914C295}"/>
              </a:ext>
            </a:extLst>
          </p:cNvPr>
          <p:cNvPicPr>
            <a:picLocks noChangeAspect="1"/>
          </p:cNvPicPr>
          <p:nvPr/>
        </p:nvPicPr>
        <p:blipFill>
          <a:blip r:embed="rId5"/>
          <a:stretch>
            <a:fillRect/>
          </a:stretch>
        </p:blipFill>
        <p:spPr>
          <a:xfrm>
            <a:off x="6549461" y="1773564"/>
            <a:ext cx="2486714" cy="16547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BD9DBDC3-9099-4022-8251-86B7E9951BE4}"/>
              </a:ext>
            </a:extLst>
          </p:cNvPr>
          <p:cNvPicPr>
            <a:picLocks noChangeAspect="1"/>
          </p:cNvPicPr>
          <p:nvPr/>
        </p:nvPicPr>
        <p:blipFill>
          <a:blip r:embed="rId6"/>
          <a:stretch>
            <a:fillRect/>
          </a:stretch>
        </p:blipFill>
        <p:spPr>
          <a:xfrm>
            <a:off x="1489256" y="308026"/>
            <a:ext cx="2277781" cy="147340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1" name="Picture 10">
            <a:extLst>
              <a:ext uri="{FF2B5EF4-FFF2-40B4-BE49-F238E27FC236}">
                <a16:creationId xmlns:a16="http://schemas.microsoft.com/office/drawing/2014/main" id="{3909536A-1739-445E-B41D-FF26FE2B85C5}"/>
              </a:ext>
            </a:extLst>
          </p:cNvPr>
          <p:cNvPicPr>
            <a:picLocks noChangeAspect="1"/>
          </p:cNvPicPr>
          <p:nvPr/>
        </p:nvPicPr>
        <p:blipFill>
          <a:blip r:embed="rId7"/>
          <a:stretch>
            <a:fillRect/>
          </a:stretch>
        </p:blipFill>
        <p:spPr>
          <a:xfrm>
            <a:off x="392327" y="1823267"/>
            <a:ext cx="2187070" cy="145539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3" name="Picture 12">
            <a:extLst>
              <a:ext uri="{FF2B5EF4-FFF2-40B4-BE49-F238E27FC236}">
                <a16:creationId xmlns:a16="http://schemas.microsoft.com/office/drawing/2014/main" id="{48BDD6BE-5A16-4FEB-9F2E-16EC55345D2B}"/>
              </a:ext>
            </a:extLst>
          </p:cNvPr>
          <p:cNvPicPr>
            <a:picLocks noChangeAspect="1"/>
          </p:cNvPicPr>
          <p:nvPr/>
        </p:nvPicPr>
        <p:blipFill>
          <a:blip r:embed="rId8"/>
          <a:stretch>
            <a:fillRect/>
          </a:stretch>
        </p:blipFill>
        <p:spPr>
          <a:xfrm>
            <a:off x="1372307" y="3373535"/>
            <a:ext cx="2252215" cy="149429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381000" y="1685474"/>
            <a:ext cx="4823459" cy="34747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r-IN" sz="2400" dirty="0">
                <a:solidFill>
                  <a:srgbClr val="7030A0"/>
                </a:solidFill>
              </a:rPr>
              <a:t>तर काही बदल घडताना मूळ पदार्थांचे गुणधर्म आहे तसेच राहिले. म्हणजेच त्यांचे संघटन कायम राहिले. कोणताही नवीन पदार्थ तयार झाला नाही. अशा बदलास भौतिक बदल (</a:t>
            </a:r>
            <a:r>
              <a:rPr lang="en-IN" sz="2400" dirty="0">
                <a:solidFill>
                  <a:srgbClr val="7030A0"/>
                </a:solidFill>
              </a:rPr>
              <a:t>Physical change) </a:t>
            </a:r>
            <a:r>
              <a:rPr lang="mr-IN" sz="2400" dirty="0">
                <a:solidFill>
                  <a:srgbClr val="7030A0"/>
                </a:solidFill>
              </a:rPr>
              <a:t>असे</a:t>
            </a:r>
            <a:r>
              <a:rPr lang="en-IN" sz="2400" dirty="0">
                <a:solidFill>
                  <a:srgbClr val="7030A0"/>
                </a:solidFill>
              </a:rPr>
              <a:t> </a:t>
            </a:r>
            <a:r>
              <a:rPr lang="mr-IN" sz="2400" dirty="0">
                <a:solidFill>
                  <a:srgbClr val="7030A0"/>
                </a:solidFill>
              </a:rPr>
              <a:t>म्हणतात</a:t>
            </a:r>
            <a:endParaRPr sz="2400" dirty="0">
              <a:solidFill>
                <a:srgbClr val="7030A0"/>
              </a:solidFill>
            </a:endParaRPr>
          </a:p>
        </p:txBody>
      </p:sp>
      <p:sp>
        <p:nvSpPr>
          <p:cNvPr id="589" name="Google Shape;589;p32"/>
          <p:cNvSpPr txBox="1">
            <a:spLocks noGrp="1"/>
          </p:cNvSpPr>
          <p:nvPr>
            <p:ph type="title"/>
          </p:nvPr>
        </p:nvSpPr>
        <p:spPr>
          <a:xfrm>
            <a:off x="1452440" y="890635"/>
            <a:ext cx="2849700" cy="7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sz="2800" dirty="0">
                <a:solidFill>
                  <a:schemeClr val="accent3">
                    <a:lumMod val="50000"/>
                  </a:schemeClr>
                </a:solidFill>
              </a:rPr>
              <a:t>भौतिक बदल</a:t>
            </a:r>
            <a:endParaRPr dirty="0"/>
          </a:p>
        </p:txBody>
      </p:sp>
      <p:sp>
        <p:nvSpPr>
          <p:cNvPr id="591" name="Google Shape;591;p32"/>
          <p:cNvSpPr/>
          <p:nvPr/>
        </p:nvSpPr>
        <p:spPr>
          <a:xfrm>
            <a:off x="5318851" y="-16075"/>
            <a:ext cx="71198" cy="5176268"/>
          </a:xfrm>
          <a:custGeom>
            <a:avLst/>
            <a:gdLst/>
            <a:ahLst/>
            <a:cxnLst/>
            <a:rect l="l" t="t" r="r" b="b"/>
            <a:pathLst>
              <a:path w="4054" h="202673" extrusionOk="0">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w="76200" cap="flat" cmpd="sng">
            <a:solidFill>
              <a:schemeClr val="dk2"/>
            </a:solidFill>
            <a:prstDash val="solid"/>
            <a:round/>
            <a:headEnd type="none" w="med" len="med"/>
            <a:tailEnd type="none" w="med" len="med"/>
          </a:ln>
        </p:spPr>
      </p:sp>
      <p:pic>
        <p:nvPicPr>
          <p:cNvPr id="3" name="Picture 2">
            <a:extLst>
              <a:ext uri="{FF2B5EF4-FFF2-40B4-BE49-F238E27FC236}">
                <a16:creationId xmlns:a16="http://schemas.microsoft.com/office/drawing/2014/main" id="{A1EFEF86-00CC-468E-B936-5797C6F01B97}"/>
              </a:ext>
            </a:extLst>
          </p:cNvPr>
          <p:cNvPicPr>
            <a:picLocks noChangeAspect="1"/>
          </p:cNvPicPr>
          <p:nvPr/>
        </p:nvPicPr>
        <p:blipFill>
          <a:blip r:embed="rId3"/>
          <a:stretch>
            <a:fillRect/>
          </a:stretch>
        </p:blipFill>
        <p:spPr>
          <a:xfrm>
            <a:off x="5400302" y="1614110"/>
            <a:ext cx="3743698" cy="2804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73853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89"/>
                                        </p:tgtEl>
                                        <p:attrNameLst>
                                          <p:attrName>style.visibility</p:attrName>
                                        </p:attrNameLst>
                                      </p:cBhvr>
                                      <p:to>
                                        <p:strVal val="visible"/>
                                      </p:to>
                                    </p:set>
                                    <p:animEffect transition="in" filter="barn(inVertical)">
                                      <p:cBhvr>
                                        <p:cTn id="7" dur="5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wipe(down)">
                                      <p:cBhvr>
                                        <p:cTn id="12" dur="5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21600000">
                                      <p:cBhvr>
                                        <p:cTn id="1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0" y="3213802"/>
            <a:ext cx="9331473" cy="3255525"/>
          </a:xfrm>
          <a:prstGeom prst="rect">
            <a:avLst/>
          </a:prstGeom>
        </p:spPr>
        <p:txBody>
          <a:bodyPr spcFirstLastPara="1" wrap="square" lIns="91425" tIns="91425" rIns="91425" bIns="91425" anchor="t" anchorCtr="0">
            <a:noAutofit/>
          </a:bodyPr>
          <a:lstStyle/>
          <a:p>
            <a:pPr marL="0" lvl="0" indent="0"/>
            <a:r>
              <a:rPr lang="mr-IN" sz="2000" dirty="0"/>
              <a:t>जे बदल घडल्याने मूळ पदार्थांचे रूपांतर नवीन व वेगळ्या गुणधर्माच्या पदार्थांत होते अशा बदलास रासायनिक बदल (</a:t>
            </a:r>
            <a:r>
              <a:rPr lang="en-IN" sz="2000" dirty="0"/>
              <a:t>Chemical change) </a:t>
            </a:r>
            <a:r>
              <a:rPr lang="mr-IN" sz="2000" dirty="0"/>
              <a:t>असे म्हणतात.</a:t>
            </a:r>
            <a:endParaRPr sz="2000" dirty="0"/>
          </a:p>
        </p:txBody>
      </p:sp>
      <p:sp>
        <p:nvSpPr>
          <p:cNvPr id="589" name="Google Shape;589;p32"/>
          <p:cNvSpPr txBox="1">
            <a:spLocks noGrp="1"/>
          </p:cNvSpPr>
          <p:nvPr>
            <p:ph type="title"/>
          </p:nvPr>
        </p:nvSpPr>
        <p:spPr>
          <a:xfrm>
            <a:off x="2781955" y="2709350"/>
            <a:ext cx="2849700" cy="7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r-IN" sz="2800" dirty="0">
                <a:solidFill>
                  <a:schemeClr val="accent3">
                    <a:lumMod val="50000"/>
                  </a:schemeClr>
                </a:solidFill>
              </a:rPr>
              <a:t>रासायनिक बदल</a:t>
            </a:r>
            <a:endParaRPr dirty="0"/>
          </a:p>
        </p:txBody>
      </p:sp>
      <p:pic>
        <p:nvPicPr>
          <p:cNvPr id="592" name="Google Shape;592;p32"/>
          <p:cNvPicPr preferRelativeResize="0"/>
          <p:nvPr/>
        </p:nvPicPr>
        <p:blipFill rotWithShape="1">
          <a:blip r:embed="rId3">
            <a:alphaModFix/>
          </a:blip>
          <a:srcRect l="74973"/>
          <a:stretch/>
        </p:blipFill>
        <p:spPr>
          <a:xfrm>
            <a:off x="6849271" y="16693"/>
            <a:ext cx="2288400" cy="5143500"/>
          </a:xfrm>
          <a:prstGeom prst="rect">
            <a:avLst/>
          </a:prstGeom>
          <a:noFill/>
          <a:ln>
            <a:noFill/>
          </a:ln>
        </p:spPr>
      </p:pic>
      <p:pic>
        <p:nvPicPr>
          <p:cNvPr id="5" name="Picture 4">
            <a:extLst>
              <a:ext uri="{FF2B5EF4-FFF2-40B4-BE49-F238E27FC236}">
                <a16:creationId xmlns:a16="http://schemas.microsoft.com/office/drawing/2014/main" id="{4C1B96AF-DFD4-4073-A08C-C513F566B6F9}"/>
              </a:ext>
            </a:extLst>
          </p:cNvPr>
          <p:cNvPicPr>
            <a:picLocks noChangeAspect="1"/>
          </p:cNvPicPr>
          <p:nvPr/>
        </p:nvPicPr>
        <p:blipFill rotWithShape="1">
          <a:blip r:embed="rId4"/>
          <a:srcRect t="24573"/>
          <a:stretch/>
        </p:blipFill>
        <p:spPr>
          <a:xfrm>
            <a:off x="0" y="0"/>
            <a:ext cx="9144000" cy="2791758"/>
          </a:xfrm>
          <a:prstGeom prst="rect">
            <a:avLst/>
          </a:prstGeom>
        </p:spPr>
      </p:pic>
      <p:grpSp>
        <p:nvGrpSpPr>
          <p:cNvPr id="11" name="Google Shape;843;p36">
            <a:extLst>
              <a:ext uri="{FF2B5EF4-FFF2-40B4-BE49-F238E27FC236}">
                <a16:creationId xmlns:a16="http://schemas.microsoft.com/office/drawing/2014/main" id="{6D637DA0-6187-4058-BC8B-DC2B9AC7F4B4}"/>
              </a:ext>
            </a:extLst>
          </p:cNvPr>
          <p:cNvGrpSpPr/>
          <p:nvPr/>
        </p:nvGrpSpPr>
        <p:grpSpPr>
          <a:xfrm>
            <a:off x="8730285" y="4217037"/>
            <a:ext cx="355050" cy="912446"/>
            <a:chOff x="2306723" y="3599304"/>
            <a:chExt cx="355050" cy="912446"/>
          </a:xfrm>
        </p:grpSpPr>
        <p:sp>
          <p:nvSpPr>
            <p:cNvPr id="12" name="Google Shape;844;p36">
              <a:extLst>
                <a:ext uri="{FF2B5EF4-FFF2-40B4-BE49-F238E27FC236}">
                  <a16:creationId xmlns:a16="http://schemas.microsoft.com/office/drawing/2014/main" id="{ACA226B9-ADC0-4B2C-916A-DE77C2DE1AA8}"/>
                </a:ext>
              </a:extLst>
            </p:cNvPr>
            <p:cNvSpPr/>
            <p:nvPr/>
          </p:nvSpPr>
          <p:spPr>
            <a:xfrm>
              <a:off x="2306723" y="3599304"/>
              <a:ext cx="355050" cy="912446"/>
            </a:xfrm>
            <a:custGeom>
              <a:avLst/>
              <a:gdLst/>
              <a:ahLst/>
              <a:cxnLst/>
              <a:rect l="l" t="t" r="r" b="b"/>
              <a:pathLst>
                <a:path w="10800" h="27755" extrusionOk="0">
                  <a:moveTo>
                    <a:pt x="2653" y="342"/>
                  </a:moveTo>
                  <a:cubicBezTo>
                    <a:pt x="3064" y="342"/>
                    <a:pt x="3489" y="406"/>
                    <a:pt x="3896" y="476"/>
                  </a:cubicBezTo>
                  <a:cubicBezTo>
                    <a:pt x="3864" y="507"/>
                    <a:pt x="3896" y="602"/>
                    <a:pt x="3991" y="602"/>
                  </a:cubicBezTo>
                  <a:cubicBezTo>
                    <a:pt x="5321" y="602"/>
                    <a:pt x="6619" y="444"/>
                    <a:pt x="7950" y="349"/>
                  </a:cubicBezTo>
                  <a:cubicBezTo>
                    <a:pt x="7997" y="347"/>
                    <a:pt x="8045" y="346"/>
                    <a:pt x="8094" y="346"/>
                  </a:cubicBezTo>
                  <a:cubicBezTo>
                    <a:pt x="8943" y="346"/>
                    <a:pt x="9860" y="618"/>
                    <a:pt x="10040" y="1457"/>
                  </a:cubicBezTo>
                  <a:cubicBezTo>
                    <a:pt x="10198" y="2249"/>
                    <a:pt x="9850" y="3009"/>
                    <a:pt x="9058" y="3421"/>
                  </a:cubicBezTo>
                  <a:cubicBezTo>
                    <a:pt x="8867" y="3475"/>
                    <a:pt x="8934" y="3693"/>
                    <a:pt x="9077" y="3693"/>
                  </a:cubicBezTo>
                  <a:cubicBezTo>
                    <a:pt x="9101" y="3693"/>
                    <a:pt x="9126" y="3688"/>
                    <a:pt x="9153" y="3674"/>
                  </a:cubicBezTo>
                  <a:cubicBezTo>
                    <a:pt x="9216" y="3674"/>
                    <a:pt x="9216" y="3643"/>
                    <a:pt x="9248" y="3643"/>
                  </a:cubicBezTo>
                  <a:lnTo>
                    <a:pt x="9248" y="3643"/>
                  </a:lnTo>
                  <a:cubicBezTo>
                    <a:pt x="9216" y="3643"/>
                    <a:pt x="9153" y="3738"/>
                    <a:pt x="9153" y="3896"/>
                  </a:cubicBezTo>
                  <a:cubicBezTo>
                    <a:pt x="9185" y="8108"/>
                    <a:pt x="9280" y="12351"/>
                    <a:pt x="9311" y="16595"/>
                  </a:cubicBezTo>
                  <a:cubicBezTo>
                    <a:pt x="9343" y="18780"/>
                    <a:pt x="9343" y="20997"/>
                    <a:pt x="9406" y="23151"/>
                  </a:cubicBezTo>
                  <a:cubicBezTo>
                    <a:pt x="9406" y="24354"/>
                    <a:pt x="9565" y="25811"/>
                    <a:pt x="8488" y="26729"/>
                  </a:cubicBezTo>
                  <a:cubicBezTo>
                    <a:pt x="7892" y="27234"/>
                    <a:pt x="7063" y="27456"/>
                    <a:pt x="6242" y="27456"/>
                  </a:cubicBezTo>
                  <a:cubicBezTo>
                    <a:pt x="5929" y="27456"/>
                    <a:pt x="5618" y="27424"/>
                    <a:pt x="5321" y="27363"/>
                  </a:cubicBezTo>
                  <a:cubicBezTo>
                    <a:pt x="222" y="26222"/>
                    <a:pt x="1806" y="19255"/>
                    <a:pt x="1869" y="15930"/>
                  </a:cubicBezTo>
                  <a:cubicBezTo>
                    <a:pt x="1996" y="11813"/>
                    <a:pt x="2027" y="7538"/>
                    <a:pt x="1584" y="3421"/>
                  </a:cubicBezTo>
                  <a:lnTo>
                    <a:pt x="1584" y="3421"/>
                  </a:lnTo>
                  <a:cubicBezTo>
                    <a:pt x="1742" y="3453"/>
                    <a:pt x="1869" y="3484"/>
                    <a:pt x="2027" y="3484"/>
                  </a:cubicBezTo>
                  <a:cubicBezTo>
                    <a:pt x="2154" y="3484"/>
                    <a:pt x="2186" y="3326"/>
                    <a:pt x="2091" y="3294"/>
                  </a:cubicBezTo>
                  <a:cubicBezTo>
                    <a:pt x="1932" y="3262"/>
                    <a:pt x="1742" y="3167"/>
                    <a:pt x="1616" y="3104"/>
                  </a:cubicBezTo>
                  <a:lnTo>
                    <a:pt x="1616" y="3009"/>
                  </a:lnTo>
                  <a:cubicBezTo>
                    <a:pt x="1616" y="2969"/>
                    <a:pt x="1552" y="2929"/>
                    <a:pt x="1490" y="2929"/>
                  </a:cubicBezTo>
                  <a:cubicBezTo>
                    <a:pt x="1453" y="2929"/>
                    <a:pt x="1417" y="2943"/>
                    <a:pt x="1394" y="2977"/>
                  </a:cubicBezTo>
                  <a:cubicBezTo>
                    <a:pt x="602" y="2471"/>
                    <a:pt x="349" y="1426"/>
                    <a:pt x="1236" y="761"/>
                  </a:cubicBezTo>
                  <a:cubicBezTo>
                    <a:pt x="1642" y="443"/>
                    <a:pt x="2136" y="342"/>
                    <a:pt x="2653" y="342"/>
                  </a:cubicBezTo>
                  <a:close/>
                  <a:moveTo>
                    <a:pt x="8203" y="1"/>
                  </a:moveTo>
                  <a:cubicBezTo>
                    <a:pt x="6936" y="64"/>
                    <a:pt x="5669" y="159"/>
                    <a:pt x="4403" y="317"/>
                  </a:cubicBezTo>
                  <a:cubicBezTo>
                    <a:pt x="4403" y="286"/>
                    <a:pt x="4371" y="254"/>
                    <a:pt x="4339" y="254"/>
                  </a:cubicBezTo>
                  <a:cubicBezTo>
                    <a:pt x="3795" y="124"/>
                    <a:pt x="3156" y="5"/>
                    <a:pt x="2545" y="5"/>
                  </a:cubicBezTo>
                  <a:cubicBezTo>
                    <a:pt x="1661" y="5"/>
                    <a:pt x="837" y="254"/>
                    <a:pt x="444" y="1077"/>
                  </a:cubicBezTo>
                  <a:cubicBezTo>
                    <a:pt x="1" y="1901"/>
                    <a:pt x="444" y="2851"/>
                    <a:pt x="1331" y="3262"/>
                  </a:cubicBezTo>
                  <a:cubicBezTo>
                    <a:pt x="1204" y="7221"/>
                    <a:pt x="1552" y="11180"/>
                    <a:pt x="1489" y="15138"/>
                  </a:cubicBezTo>
                  <a:cubicBezTo>
                    <a:pt x="1394" y="17165"/>
                    <a:pt x="1204" y="19160"/>
                    <a:pt x="1204" y="21187"/>
                  </a:cubicBezTo>
                  <a:cubicBezTo>
                    <a:pt x="1204" y="22707"/>
                    <a:pt x="1426" y="24227"/>
                    <a:pt x="2312" y="25557"/>
                  </a:cubicBezTo>
                  <a:cubicBezTo>
                    <a:pt x="3155" y="26811"/>
                    <a:pt x="4736" y="27755"/>
                    <a:pt x="6329" y="27755"/>
                  </a:cubicBezTo>
                  <a:cubicBezTo>
                    <a:pt x="7070" y="27755"/>
                    <a:pt x="7814" y="27550"/>
                    <a:pt x="8488" y="27078"/>
                  </a:cubicBezTo>
                  <a:cubicBezTo>
                    <a:pt x="9660" y="26254"/>
                    <a:pt x="9786" y="24956"/>
                    <a:pt x="9786" y="23721"/>
                  </a:cubicBezTo>
                  <a:cubicBezTo>
                    <a:pt x="9786" y="21662"/>
                    <a:pt x="9755" y="19635"/>
                    <a:pt x="9723" y="17640"/>
                  </a:cubicBezTo>
                  <a:cubicBezTo>
                    <a:pt x="9691" y="13048"/>
                    <a:pt x="9628" y="8393"/>
                    <a:pt x="9565" y="3769"/>
                  </a:cubicBezTo>
                  <a:cubicBezTo>
                    <a:pt x="9565" y="3646"/>
                    <a:pt x="9470" y="3600"/>
                    <a:pt x="9368" y="3600"/>
                  </a:cubicBezTo>
                  <a:cubicBezTo>
                    <a:pt x="9338" y="3600"/>
                    <a:pt x="9308" y="3604"/>
                    <a:pt x="9280" y="3611"/>
                  </a:cubicBezTo>
                  <a:cubicBezTo>
                    <a:pt x="10515" y="3104"/>
                    <a:pt x="10800" y="1426"/>
                    <a:pt x="9881" y="476"/>
                  </a:cubicBezTo>
                  <a:cubicBezTo>
                    <a:pt x="9438" y="64"/>
                    <a:pt x="8836" y="1"/>
                    <a:pt x="8203" y="1"/>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5;p36">
              <a:extLst>
                <a:ext uri="{FF2B5EF4-FFF2-40B4-BE49-F238E27FC236}">
                  <a16:creationId xmlns:a16="http://schemas.microsoft.com/office/drawing/2014/main" id="{AC8A338A-E863-4EDA-8EAE-AEC3C2C126ED}"/>
                </a:ext>
              </a:extLst>
            </p:cNvPr>
            <p:cNvSpPr/>
            <p:nvPr/>
          </p:nvSpPr>
          <p:spPr>
            <a:xfrm>
              <a:off x="2312970" y="3607293"/>
              <a:ext cx="327994" cy="891110"/>
            </a:xfrm>
            <a:custGeom>
              <a:avLst/>
              <a:gdLst/>
              <a:ahLst/>
              <a:cxnLst/>
              <a:rect l="l" t="t" r="r" b="b"/>
              <a:pathLst>
                <a:path w="9977" h="27106" extrusionOk="0">
                  <a:moveTo>
                    <a:pt x="1960" y="1338"/>
                  </a:moveTo>
                  <a:cubicBezTo>
                    <a:pt x="1971" y="1338"/>
                    <a:pt x="1983" y="1339"/>
                    <a:pt x="1996" y="1341"/>
                  </a:cubicBezTo>
                  <a:cubicBezTo>
                    <a:pt x="3040" y="1630"/>
                    <a:pt x="4059" y="1773"/>
                    <a:pt x="5079" y="1773"/>
                  </a:cubicBezTo>
                  <a:cubicBezTo>
                    <a:pt x="6070" y="1773"/>
                    <a:pt x="7062" y="1638"/>
                    <a:pt x="8076" y="1373"/>
                  </a:cubicBezTo>
                  <a:cubicBezTo>
                    <a:pt x="8099" y="1367"/>
                    <a:pt x="8121" y="1364"/>
                    <a:pt x="8141" y="1364"/>
                  </a:cubicBezTo>
                  <a:cubicBezTo>
                    <a:pt x="8344" y="1364"/>
                    <a:pt x="8402" y="1632"/>
                    <a:pt x="8171" y="1689"/>
                  </a:cubicBezTo>
                  <a:cubicBezTo>
                    <a:pt x="7234" y="2022"/>
                    <a:pt x="6217" y="2181"/>
                    <a:pt x="5197" y="2181"/>
                  </a:cubicBezTo>
                  <a:cubicBezTo>
                    <a:pt x="4080" y="2181"/>
                    <a:pt x="2959" y="1990"/>
                    <a:pt x="1932" y="1626"/>
                  </a:cubicBezTo>
                  <a:cubicBezTo>
                    <a:pt x="1755" y="1537"/>
                    <a:pt x="1799" y="1338"/>
                    <a:pt x="1960" y="1338"/>
                  </a:cubicBezTo>
                  <a:close/>
                  <a:moveTo>
                    <a:pt x="2404" y="1"/>
                  </a:moveTo>
                  <a:cubicBezTo>
                    <a:pt x="1897" y="1"/>
                    <a:pt x="1413" y="96"/>
                    <a:pt x="1014" y="391"/>
                  </a:cubicBezTo>
                  <a:cubicBezTo>
                    <a:pt x="159" y="1056"/>
                    <a:pt x="381" y="2069"/>
                    <a:pt x="1172" y="2608"/>
                  </a:cubicBezTo>
                  <a:cubicBezTo>
                    <a:pt x="1187" y="2579"/>
                    <a:pt x="1226" y="2564"/>
                    <a:pt x="1266" y="2564"/>
                  </a:cubicBezTo>
                  <a:cubicBezTo>
                    <a:pt x="1314" y="2564"/>
                    <a:pt x="1362" y="2587"/>
                    <a:pt x="1362" y="2639"/>
                  </a:cubicBezTo>
                  <a:lnTo>
                    <a:pt x="1362" y="2734"/>
                  </a:lnTo>
                  <a:cubicBezTo>
                    <a:pt x="1489" y="2798"/>
                    <a:pt x="1679" y="2893"/>
                    <a:pt x="1837" y="2924"/>
                  </a:cubicBezTo>
                  <a:cubicBezTo>
                    <a:pt x="1964" y="2956"/>
                    <a:pt x="1932" y="3115"/>
                    <a:pt x="1806" y="3115"/>
                  </a:cubicBezTo>
                  <a:cubicBezTo>
                    <a:pt x="1647" y="3115"/>
                    <a:pt x="1489" y="3083"/>
                    <a:pt x="1362" y="3051"/>
                  </a:cubicBezTo>
                  <a:lnTo>
                    <a:pt x="1362" y="3051"/>
                  </a:lnTo>
                  <a:cubicBezTo>
                    <a:pt x="1806" y="7168"/>
                    <a:pt x="1774" y="11443"/>
                    <a:pt x="1647" y="15560"/>
                  </a:cubicBezTo>
                  <a:cubicBezTo>
                    <a:pt x="1584" y="18917"/>
                    <a:pt x="1" y="25853"/>
                    <a:pt x="5099" y="26993"/>
                  </a:cubicBezTo>
                  <a:cubicBezTo>
                    <a:pt x="5413" y="27067"/>
                    <a:pt x="5743" y="27106"/>
                    <a:pt x="6073" y="27106"/>
                  </a:cubicBezTo>
                  <a:cubicBezTo>
                    <a:pt x="6877" y="27106"/>
                    <a:pt x="7683" y="26876"/>
                    <a:pt x="8266" y="26359"/>
                  </a:cubicBezTo>
                  <a:cubicBezTo>
                    <a:pt x="9343" y="25473"/>
                    <a:pt x="9185" y="23984"/>
                    <a:pt x="9185" y="22813"/>
                  </a:cubicBezTo>
                  <a:cubicBezTo>
                    <a:pt x="9121" y="20627"/>
                    <a:pt x="9121" y="18411"/>
                    <a:pt x="9090" y="16225"/>
                  </a:cubicBezTo>
                  <a:cubicBezTo>
                    <a:pt x="9058" y="12013"/>
                    <a:pt x="8963" y="7770"/>
                    <a:pt x="8931" y="3526"/>
                  </a:cubicBezTo>
                  <a:cubicBezTo>
                    <a:pt x="8931" y="3431"/>
                    <a:pt x="8963" y="3400"/>
                    <a:pt x="9026" y="3368"/>
                  </a:cubicBezTo>
                  <a:lnTo>
                    <a:pt x="9026" y="3368"/>
                  </a:lnTo>
                  <a:cubicBezTo>
                    <a:pt x="8963" y="3368"/>
                    <a:pt x="8963" y="3400"/>
                    <a:pt x="8931" y="3400"/>
                  </a:cubicBezTo>
                  <a:cubicBezTo>
                    <a:pt x="8909" y="3413"/>
                    <a:pt x="8887" y="3419"/>
                    <a:pt x="8867" y="3419"/>
                  </a:cubicBezTo>
                  <a:cubicBezTo>
                    <a:pt x="8743" y="3419"/>
                    <a:pt x="8669" y="3201"/>
                    <a:pt x="8805" y="3146"/>
                  </a:cubicBezTo>
                  <a:cubicBezTo>
                    <a:pt x="9596" y="2734"/>
                    <a:pt x="9976" y="1974"/>
                    <a:pt x="9818" y="1183"/>
                  </a:cubicBezTo>
                  <a:cubicBezTo>
                    <a:pt x="9596" y="264"/>
                    <a:pt x="8615" y="43"/>
                    <a:pt x="7696" y="11"/>
                  </a:cubicBezTo>
                  <a:cubicBezTo>
                    <a:pt x="6366" y="74"/>
                    <a:pt x="5068" y="233"/>
                    <a:pt x="3738" y="233"/>
                  </a:cubicBezTo>
                  <a:cubicBezTo>
                    <a:pt x="3674" y="233"/>
                    <a:pt x="3643" y="169"/>
                    <a:pt x="3674" y="138"/>
                  </a:cubicBezTo>
                  <a:cubicBezTo>
                    <a:pt x="3259" y="66"/>
                    <a:pt x="2824" y="1"/>
                    <a:pt x="2404" y="1"/>
                  </a:cubicBezTo>
                  <a:close/>
                </a:path>
              </a:pathLst>
            </a:custGeom>
            <a:solidFill>
              <a:schemeClr val="accent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6;p36">
              <a:extLst>
                <a:ext uri="{FF2B5EF4-FFF2-40B4-BE49-F238E27FC236}">
                  <a16:creationId xmlns:a16="http://schemas.microsoft.com/office/drawing/2014/main" id="{A04F5EF6-66FB-4BC4-8B57-0AE3E0007D01}"/>
                </a:ext>
              </a:extLst>
            </p:cNvPr>
            <p:cNvSpPr/>
            <p:nvPr/>
          </p:nvSpPr>
          <p:spPr>
            <a:xfrm>
              <a:off x="2411890" y="4026745"/>
              <a:ext cx="175059" cy="417085"/>
            </a:xfrm>
            <a:custGeom>
              <a:avLst/>
              <a:gdLst/>
              <a:ahLst/>
              <a:cxnLst/>
              <a:rect l="l" t="t" r="r" b="b"/>
              <a:pathLst>
                <a:path w="5325" h="12687" extrusionOk="0">
                  <a:moveTo>
                    <a:pt x="2188" y="1"/>
                  </a:moveTo>
                  <a:cubicBezTo>
                    <a:pt x="1493" y="1"/>
                    <a:pt x="792" y="144"/>
                    <a:pt x="64" y="426"/>
                  </a:cubicBezTo>
                  <a:cubicBezTo>
                    <a:pt x="53" y="437"/>
                    <a:pt x="46" y="440"/>
                    <a:pt x="40" y="440"/>
                  </a:cubicBezTo>
                  <a:cubicBezTo>
                    <a:pt x="28" y="440"/>
                    <a:pt x="21" y="426"/>
                    <a:pt x="0" y="426"/>
                  </a:cubicBezTo>
                  <a:lnTo>
                    <a:pt x="0" y="426"/>
                  </a:lnTo>
                  <a:cubicBezTo>
                    <a:pt x="64" y="2611"/>
                    <a:pt x="32" y="4733"/>
                    <a:pt x="32" y="6887"/>
                  </a:cubicBezTo>
                  <a:cubicBezTo>
                    <a:pt x="64" y="9040"/>
                    <a:pt x="475" y="12112"/>
                    <a:pt x="2597" y="12619"/>
                  </a:cubicBezTo>
                  <a:cubicBezTo>
                    <a:pt x="2788" y="12664"/>
                    <a:pt x="2965" y="12686"/>
                    <a:pt x="3127" y="12686"/>
                  </a:cubicBezTo>
                  <a:cubicBezTo>
                    <a:pt x="5325" y="12686"/>
                    <a:pt x="4938" y="8709"/>
                    <a:pt x="4909" y="6792"/>
                  </a:cubicBezTo>
                  <a:cubicBezTo>
                    <a:pt x="4846" y="4702"/>
                    <a:pt x="4782" y="2643"/>
                    <a:pt x="4624" y="553"/>
                  </a:cubicBezTo>
                  <a:lnTo>
                    <a:pt x="4561" y="553"/>
                  </a:lnTo>
                  <a:cubicBezTo>
                    <a:pt x="3754" y="183"/>
                    <a:pt x="2974" y="1"/>
                    <a:pt x="2188" y="1"/>
                  </a:cubicBezTo>
                  <a:close/>
                </a:path>
              </a:pathLst>
            </a:custGeom>
            <a:solidFill>
              <a:schemeClr val="accent4"/>
            </a:solidFill>
            <a:ln w="17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7;p36">
              <a:extLst>
                <a:ext uri="{FF2B5EF4-FFF2-40B4-BE49-F238E27FC236}">
                  <a16:creationId xmlns:a16="http://schemas.microsoft.com/office/drawing/2014/main" id="{7C4355BF-8771-43C3-A3B3-17857137FEFA}"/>
                </a:ext>
              </a:extLst>
            </p:cNvPr>
            <p:cNvSpPr/>
            <p:nvPr/>
          </p:nvSpPr>
          <p:spPr>
            <a:xfrm>
              <a:off x="2371651" y="3651280"/>
              <a:ext cx="217501" cy="28272"/>
            </a:xfrm>
            <a:custGeom>
              <a:avLst/>
              <a:gdLst/>
              <a:ahLst/>
              <a:cxnLst/>
              <a:rect l="l" t="t" r="r" b="b"/>
              <a:pathLst>
                <a:path w="6616" h="860" extrusionOk="0">
                  <a:moveTo>
                    <a:pt x="237" y="0"/>
                  </a:moveTo>
                  <a:cubicBezTo>
                    <a:pt x="46" y="0"/>
                    <a:pt x="0" y="228"/>
                    <a:pt x="179" y="288"/>
                  </a:cubicBezTo>
                  <a:cubicBezTo>
                    <a:pt x="1222" y="669"/>
                    <a:pt x="2334" y="859"/>
                    <a:pt x="3448" y="859"/>
                  </a:cubicBezTo>
                  <a:cubicBezTo>
                    <a:pt x="4464" y="859"/>
                    <a:pt x="5482" y="700"/>
                    <a:pt x="6450" y="383"/>
                  </a:cubicBezTo>
                  <a:cubicBezTo>
                    <a:pt x="6615" y="300"/>
                    <a:pt x="6564" y="49"/>
                    <a:pt x="6401" y="49"/>
                  </a:cubicBezTo>
                  <a:cubicBezTo>
                    <a:pt x="6378" y="49"/>
                    <a:pt x="6351" y="54"/>
                    <a:pt x="6323" y="66"/>
                  </a:cubicBezTo>
                  <a:cubicBezTo>
                    <a:pt x="5309" y="312"/>
                    <a:pt x="4339" y="439"/>
                    <a:pt x="3374" y="439"/>
                  </a:cubicBezTo>
                  <a:cubicBezTo>
                    <a:pt x="2351" y="439"/>
                    <a:pt x="1334" y="296"/>
                    <a:pt x="274" y="3"/>
                  </a:cubicBezTo>
                  <a:cubicBezTo>
                    <a:pt x="261" y="1"/>
                    <a:pt x="249" y="0"/>
                    <a:pt x="237" y="0"/>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48;p36">
              <a:extLst>
                <a:ext uri="{FF2B5EF4-FFF2-40B4-BE49-F238E27FC236}">
                  <a16:creationId xmlns:a16="http://schemas.microsoft.com/office/drawing/2014/main" id="{F7050845-6D7F-4532-9B56-B71814818BDD}"/>
                </a:ext>
              </a:extLst>
            </p:cNvPr>
            <p:cNvSpPr/>
            <p:nvPr/>
          </p:nvSpPr>
          <p:spPr>
            <a:xfrm>
              <a:off x="2478068" y="4328275"/>
              <a:ext cx="54605" cy="41488"/>
            </a:xfrm>
            <a:custGeom>
              <a:avLst/>
              <a:gdLst/>
              <a:ahLst/>
              <a:cxnLst/>
              <a:rect l="l" t="t" r="r" b="b"/>
              <a:pathLst>
                <a:path w="1661" h="1262" extrusionOk="0">
                  <a:moveTo>
                    <a:pt x="98" y="1"/>
                  </a:moveTo>
                  <a:cubicBezTo>
                    <a:pt x="53" y="1"/>
                    <a:pt x="0" y="53"/>
                    <a:pt x="46" y="122"/>
                  </a:cubicBezTo>
                  <a:cubicBezTo>
                    <a:pt x="362" y="660"/>
                    <a:pt x="901" y="1103"/>
                    <a:pt x="1502" y="1262"/>
                  </a:cubicBezTo>
                  <a:cubicBezTo>
                    <a:pt x="1629" y="1262"/>
                    <a:pt x="1661" y="1072"/>
                    <a:pt x="1534" y="1040"/>
                  </a:cubicBezTo>
                  <a:cubicBezTo>
                    <a:pt x="932" y="882"/>
                    <a:pt x="521" y="502"/>
                    <a:pt x="141" y="26"/>
                  </a:cubicBezTo>
                  <a:cubicBezTo>
                    <a:pt x="132" y="9"/>
                    <a:pt x="116" y="1"/>
                    <a:pt x="98" y="1"/>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49;p36">
              <a:extLst>
                <a:ext uri="{FF2B5EF4-FFF2-40B4-BE49-F238E27FC236}">
                  <a16:creationId xmlns:a16="http://schemas.microsoft.com/office/drawing/2014/main" id="{08B2D716-63D6-4BCC-B450-8E7DEFDDD918}"/>
                </a:ext>
              </a:extLst>
            </p:cNvPr>
            <p:cNvSpPr/>
            <p:nvPr/>
          </p:nvSpPr>
          <p:spPr>
            <a:xfrm>
              <a:off x="2456633" y="4346750"/>
              <a:ext cx="55197" cy="58550"/>
            </a:xfrm>
            <a:custGeom>
              <a:avLst/>
              <a:gdLst/>
              <a:ahLst/>
              <a:cxnLst/>
              <a:rect l="l" t="t" r="r" b="b"/>
              <a:pathLst>
                <a:path w="1679" h="1781" extrusionOk="0">
                  <a:moveTo>
                    <a:pt x="72" y="0"/>
                  </a:moveTo>
                  <a:cubicBezTo>
                    <a:pt x="37" y="0"/>
                    <a:pt x="1" y="27"/>
                    <a:pt x="1" y="66"/>
                  </a:cubicBezTo>
                  <a:cubicBezTo>
                    <a:pt x="223" y="858"/>
                    <a:pt x="793" y="1586"/>
                    <a:pt x="1553" y="1776"/>
                  </a:cubicBezTo>
                  <a:cubicBezTo>
                    <a:pt x="1564" y="1779"/>
                    <a:pt x="1575" y="1780"/>
                    <a:pt x="1584" y="1780"/>
                  </a:cubicBezTo>
                  <a:cubicBezTo>
                    <a:pt x="1679" y="1780"/>
                    <a:pt x="1671" y="1647"/>
                    <a:pt x="1584" y="1618"/>
                  </a:cubicBezTo>
                  <a:cubicBezTo>
                    <a:pt x="888" y="1301"/>
                    <a:pt x="381" y="826"/>
                    <a:pt x="128" y="35"/>
                  </a:cubicBezTo>
                  <a:cubicBezTo>
                    <a:pt x="116" y="10"/>
                    <a:pt x="94" y="0"/>
                    <a:pt x="72" y="0"/>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824;p36">
            <a:extLst>
              <a:ext uri="{FF2B5EF4-FFF2-40B4-BE49-F238E27FC236}">
                <a16:creationId xmlns:a16="http://schemas.microsoft.com/office/drawing/2014/main" id="{4C5C822B-3B39-49D1-A4C0-A545855005FA}"/>
              </a:ext>
            </a:extLst>
          </p:cNvPr>
          <p:cNvGrpSpPr/>
          <p:nvPr/>
        </p:nvGrpSpPr>
        <p:grpSpPr>
          <a:xfrm>
            <a:off x="8261324" y="4195707"/>
            <a:ext cx="355050" cy="912446"/>
            <a:chOff x="2739398" y="3599304"/>
            <a:chExt cx="355050" cy="912446"/>
          </a:xfrm>
        </p:grpSpPr>
        <p:sp>
          <p:nvSpPr>
            <p:cNvPr id="19" name="Google Shape;825;p36">
              <a:extLst>
                <a:ext uri="{FF2B5EF4-FFF2-40B4-BE49-F238E27FC236}">
                  <a16:creationId xmlns:a16="http://schemas.microsoft.com/office/drawing/2014/main" id="{F5F61939-9D44-4031-855A-FFCD28C43E27}"/>
                </a:ext>
              </a:extLst>
            </p:cNvPr>
            <p:cNvSpPr/>
            <p:nvPr/>
          </p:nvSpPr>
          <p:spPr>
            <a:xfrm>
              <a:off x="2739398" y="3599304"/>
              <a:ext cx="355050" cy="912446"/>
            </a:xfrm>
            <a:custGeom>
              <a:avLst/>
              <a:gdLst/>
              <a:ahLst/>
              <a:cxnLst/>
              <a:rect l="l" t="t" r="r" b="b"/>
              <a:pathLst>
                <a:path w="10800" h="27755" extrusionOk="0">
                  <a:moveTo>
                    <a:pt x="2653" y="342"/>
                  </a:moveTo>
                  <a:cubicBezTo>
                    <a:pt x="3064" y="342"/>
                    <a:pt x="3489" y="406"/>
                    <a:pt x="3896" y="476"/>
                  </a:cubicBezTo>
                  <a:cubicBezTo>
                    <a:pt x="3864" y="507"/>
                    <a:pt x="3896" y="602"/>
                    <a:pt x="3991" y="602"/>
                  </a:cubicBezTo>
                  <a:cubicBezTo>
                    <a:pt x="5321" y="602"/>
                    <a:pt x="6619" y="444"/>
                    <a:pt x="7950" y="349"/>
                  </a:cubicBezTo>
                  <a:cubicBezTo>
                    <a:pt x="7997" y="347"/>
                    <a:pt x="8045" y="346"/>
                    <a:pt x="8094" y="346"/>
                  </a:cubicBezTo>
                  <a:cubicBezTo>
                    <a:pt x="8943" y="346"/>
                    <a:pt x="9860" y="618"/>
                    <a:pt x="10040" y="1457"/>
                  </a:cubicBezTo>
                  <a:cubicBezTo>
                    <a:pt x="10198" y="2249"/>
                    <a:pt x="9850" y="3009"/>
                    <a:pt x="9058" y="3421"/>
                  </a:cubicBezTo>
                  <a:cubicBezTo>
                    <a:pt x="8867" y="3475"/>
                    <a:pt x="8934" y="3693"/>
                    <a:pt x="9077" y="3693"/>
                  </a:cubicBezTo>
                  <a:cubicBezTo>
                    <a:pt x="9101" y="3693"/>
                    <a:pt x="9126" y="3688"/>
                    <a:pt x="9153" y="3674"/>
                  </a:cubicBezTo>
                  <a:cubicBezTo>
                    <a:pt x="9216" y="3674"/>
                    <a:pt x="9216" y="3643"/>
                    <a:pt x="9248" y="3643"/>
                  </a:cubicBezTo>
                  <a:lnTo>
                    <a:pt x="9248" y="3643"/>
                  </a:lnTo>
                  <a:cubicBezTo>
                    <a:pt x="9216" y="3643"/>
                    <a:pt x="9153" y="3738"/>
                    <a:pt x="9153" y="3896"/>
                  </a:cubicBezTo>
                  <a:cubicBezTo>
                    <a:pt x="9185" y="8108"/>
                    <a:pt x="9280" y="12351"/>
                    <a:pt x="9311" y="16595"/>
                  </a:cubicBezTo>
                  <a:cubicBezTo>
                    <a:pt x="9343" y="18780"/>
                    <a:pt x="9343" y="20997"/>
                    <a:pt x="9406" y="23151"/>
                  </a:cubicBezTo>
                  <a:cubicBezTo>
                    <a:pt x="9406" y="24354"/>
                    <a:pt x="9565" y="25811"/>
                    <a:pt x="8488" y="26729"/>
                  </a:cubicBezTo>
                  <a:cubicBezTo>
                    <a:pt x="7892" y="27234"/>
                    <a:pt x="7063" y="27456"/>
                    <a:pt x="6242" y="27456"/>
                  </a:cubicBezTo>
                  <a:cubicBezTo>
                    <a:pt x="5929" y="27456"/>
                    <a:pt x="5618" y="27424"/>
                    <a:pt x="5321" y="27363"/>
                  </a:cubicBezTo>
                  <a:cubicBezTo>
                    <a:pt x="222" y="26222"/>
                    <a:pt x="1806" y="19255"/>
                    <a:pt x="1869" y="15930"/>
                  </a:cubicBezTo>
                  <a:cubicBezTo>
                    <a:pt x="1996" y="11813"/>
                    <a:pt x="2027" y="7538"/>
                    <a:pt x="1584" y="3421"/>
                  </a:cubicBezTo>
                  <a:lnTo>
                    <a:pt x="1584" y="3421"/>
                  </a:lnTo>
                  <a:cubicBezTo>
                    <a:pt x="1742" y="3453"/>
                    <a:pt x="1869" y="3484"/>
                    <a:pt x="2027" y="3484"/>
                  </a:cubicBezTo>
                  <a:cubicBezTo>
                    <a:pt x="2154" y="3484"/>
                    <a:pt x="2186" y="3326"/>
                    <a:pt x="2091" y="3294"/>
                  </a:cubicBezTo>
                  <a:cubicBezTo>
                    <a:pt x="1932" y="3262"/>
                    <a:pt x="1742" y="3167"/>
                    <a:pt x="1616" y="3104"/>
                  </a:cubicBezTo>
                  <a:lnTo>
                    <a:pt x="1616" y="3009"/>
                  </a:lnTo>
                  <a:cubicBezTo>
                    <a:pt x="1616" y="2969"/>
                    <a:pt x="1552" y="2929"/>
                    <a:pt x="1490" y="2929"/>
                  </a:cubicBezTo>
                  <a:cubicBezTo>
                    <a:pt x="1453" y="2929"/>
                    <a:pt x="1417" y="2943"/>
                    <a:pt x="1394" y="2977"/>
                  </a:cubicBezTo>
                  <a:cubicBezTo>
                    <a:pt x="602" y="2471"/>
                    <a:pt x="349" y="1426"/>
                    <a:pt x="1236" y="761"/>
                  </a:cubicBezTo>
                  <a:cubicBezTo>
                    <a:pt x="1642" y="443"/>
                    <a:pt x="2136" y="342"/>
                    <a:pt x="2653" y="342"/>
                  </a:cubicBezTo>
                  <a:close/>
                  <a:moveTo>
                    <a:pt x="8203" y="1"/>
                  </a:moveTo>
                  <a:cubicBezTo>
                    <a:pt x="6936" y="64"/>
                    <a:pt x="5669" y="159"/>
                    <a:pt x="4403" y="317"/>
                  </a:cubicBezTo>
                  <a:cubicBezTo>
                    <a:pt x="4403" y="286"/>
                    <a:pt x="4371" y="254"/>
                    <a:pt x="4339" y="254"/>
                  </a:cubicBezTo>
                  <a:cubicBezTo>
                    <a:pt x="3795" y="124"/>
                    <a:pt x="3156" y="5"/>
                    <a:pt x="2545" y="5"/>
                  </a:cubicBezTo>
                  <a:cubicBezTo>
                    <a:pt x="1661" y="5"/>
                    <a:pt x="837" y="254"/>
                    <a:pt x="444" y="1077"/>
                  </a:cubicBezTo>
                  <a:cubicBezTo>
                    <a:pt x="1" y="1901"/>
                    <a:pt x="444" y="2851"/>
                    <a:pt x="1331" y="3262"/>
                  </a:cubicBezTo>
                  <a:cubicBezTo>
                    <a:pt x="1204" y="7221"/>
                    <a:pt x="1552" y="11180"/>
                    <a:pt x="1489" y="15138"/>
                  </a:cubicBezTo>
                  <a:cubicBezTo>
                    <a:pt x="1394" y="17165"/>
                    <a:pt x="1204" y="19160"/>
                    <a:pt x="1204" y="21187"/>
                  </a:cubicBezTo>
                  <a:cubicBezTo>
                    <a:pt x="1204" y="22707"/>
                    <a:pt x="1426" y="24227"/>
                    <a:pt x="2312" y="25557"/>
                  </a:cubicBezTo>
                  <a:cubicBezTo>
                    <a:pt x="3155" y="26811"/>
                    <a:pt x="4736" y="27755"/>
                    <a:pt x="6329" y="27755"/>
                  </a:cubicBezTo>
                  <a:cubicBezTo>
                    <a:pt x="7070" y="27755"/>
                    <a:pt x="7814" y="27550"/>
                    <a:pt x="8488" y="27078"/>
                  </a:cubicBezTo>
                  <a:cubicBezTo>
                    <a:pt x="9660" y="26254"/>
                    <a:pt x="9786" y="24956"/>
                    <a:pt x="9786" y="23721"/>
                  </a:cubicBezTo>
                  <a:cubicBezTo>
                    <a:pt x="9786" y="21662"/>
                    <a:pt x="9755" y="19635"/>
                    <a:pt x="9723" y="17640"/>
                  </a:cubicBezTo>
                  <a:cubicBezTo>
                    <a:pt x="9691" y="13048"/>
                    <a:pt x="9628" y="8393"/>
                    <a:pt x="9565" y="3769"/>
                  </a:cubicBezTo>
                  <a:cubicBezTo>
                    <a:pt x="9565" y="3646"/>
                    <a:pt x="9470" y="3600"/>
                    <a:pt x="9368" y="3600"/>
                  </a:cubicBezTo>
                  <a:cubicBezTo>
                    <a:pt x="9338" y="3600"/>
                    <a:pt x="9308" y="3604"/>
                    <a:pt x="9280" y="3611"/>
                  </a:cubicBezTo>
                  <a:cubicBezTo>
                    <a:pt x="10515" y="3104"/>
                    <a:pt x="10800" y="1426"/>
                    <a:pt x="9881" y="476"/>
                  </a:cubicBezTo>
                  <a:cubicBezTo>
                    <a:pt x="9438" y="64"/>
                    <a:pt x="8836" y="1"/>
                    <a:pt x="8203" y="1"/>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6;p36">
              <a:extLst>
                <a:ext uri="{FF2B5EF4-FFF2-40B4-BE49-F238E27FC236}">
                  <a16:creationId xmlns:a16="http://schemas.microsoft.com/office/drawing/2014/main" id="{9EBDE8B0-3236-48B8-A4B9-A7733274C6B8}"/>
                </a:ext>
              </a:extLst>
            </p:cNvPr>
            <p:cNvSpPr/>
            <p:nvPr/>
          </p:nvSpPr>
          <p:spPr>
            <a:xfrm>
              <a:off x="2745645" y="3607293"/>
              <a:ext cx="327994" cy="891110"/>
            </a:xfrm>
            <a:custGeom>
              <a:avLst/>
              <a:gdLst/>
              <a:ahLst/>
              <a:cxnLst/>
              <a:rect l="l" t="t" r="r" b="b"/>
              <a:pathLst>
                <a:path w="9977" h="27106" extrusionOk="0">
                  <a:moveTo>
                    <a:pt x="1960" y="1338"/>
                  </a:moveTo>
                  <a:cubicBezTo>
                    <a:pt x="1971" y="1338"/>
                    <a:pt x="1983" y="1339"/>
                    <a:pt x="1996" y="1341"/>
                  </a:cubicBezTo>
                  <a:cubicBezTo>
                    <a:pt x="3040" y="1630"/>
                    <a:pt x="4059" y="1773"/>
                    <a:pt x="5079" y="1773"/>
                  </a:cubicBezTo>
                  <a:cubicBezTo>
                    <a:pt x="6070" y="1773"/>
                    <a:pt x="7062" y="1638"/>
                    <a:pt x="8076" y="1373"/>
                  </a:cubicBezTo>
                  <a:cubicBezTo>
                    <a:pt x="8099" y="1367"/>
                    <a:pt x="8121" y="1364"/>
                    <a:pt x="8141" y="1364"/>
                  </a:cubicBezTo>
                  <a:cubicBezTo>
                    <a:pt x="8344" y="1364"/>
                    <a:pt x="8402" y="1632"/>
                    <a:pt x="8171" y="1689"/>
                  </a:cubicBezTo>
                  <a:cubicBezTo>
                    <a:pt x="7234" y="2022"/>
                    <a:pt x="6217" y="2181"/>
                    <a:pt x="5197" y="2181"/>
                  </a:cubicBezTo>
                  <a:cubicBezTo>
                    <a:pt x="4080" y="2181"/>
                    <a:pt x="2959" y="1990"/>
                    <a:pt x="1932" y="1626"/>
                  </a:cubicBezTo>
                  <a:cubicBezTo>
                    <a:pt x="1755" y="1537"/>
                    <a:pt x="1799" y="1338"/>
                    <a:pt x="1960" y="1338"/>
                  </a:cubicBezTo>
                  <a:close/>
                  <a:moveTo>
                    <a:pt x="2404" y="1"/>
                  </a:moveTo>
                  <a:cubicBezTo>
                    <a:pt x="1897" y="1"/>
                    <a:pt x="1413" y="96"/>
                    <a:pt x="1014" y="391"/>
                  </a:cubicBezTo>
                  <a:cubicBezTo>
                    <a:pt x="159" y="1056"/>
                    <a:pt x="381" y="2069"/>
                    <a:pt x="1172" y="2608"/>
                  </a:cubicBezTo>
                  <a:cubicBezTo>
                    <a:pt x="1187" y="2579"/>
                    <a:pt x="1226" y="2564"/>
                    <a:pt x="1266" y="2564"/>
                  </a:cubicBezTo>
                  <a:cubicBezTo>
                    <a:pt x="1314" y="2564"/>
                    <a:pt x="1362" y="2587"/>
                    <a:pt x="1362" y="2639"/>
                  </a:cubicBezTo>
                  <a:lnTo>
                    <a:pt x="1362" y="2734"/>
                  </a:lnTo>
                  <a:cubicBezTo>
                    <a:pt x="1489" y="2798"/>
                    <a:pt x="1679" y="2893"/>
                    <a:pt x="1837" y="2924"/>
                  </a:cubicBezTo>
                  <a:cubicBezTo>
                    <a:pt x="1964" y="2956"/>
                    <a:pt x="1932" y="3115"/>
                    <a:pt x="1806" y="3115"/>
                  </a:cubicBezTo>
                  <a:cubicBezTo>
                    <a:pt x="1647" y="3115"/>
                    <a:pt x="1489" y="3083"/>
                    <a:pt x="1362" y="3051"/>
                  </a:cubicBezTo>
                  <a:lnTo>
                    <a:pt x="1362" y="3051"/>
                  </a:lnTo>
                  <a:cubicBezTo>
                    <a:pt x="1806" y="7168"/>
                    <a:pt x="1774" y="11443"/>
                    <a:pt x="1647" y="15560"/>
                  </a:cubicBezTo>
                  <a:cubicBezTo>
                    <a:pt x="1584" y="18917"/>
                    <a:pt x="1" y="25853"/>
                    <a:pt x="5099" y="26993"/>
                  </a:cubicBezTo>
                  <a:cubicBezTo>
                    <a:pt x="5413" y="27067"/>
                    <a:pt x="5743" y="27106"/>
                    <a:pt x="6073" y="27106"/>
                  </a:cubicBezTo>
                  <a:cubicBezTo>
                    <a:pt x="6877" y="27106"/>
                    <a:pt x="7683" y="26876"/>
                    <a:pt x="8266" y="26359"/>
                  </a:cubicBezTo>
                  <a:cubicBezTo>
                    <a:pt x="9343" y="25473"/>
                    <a:pt x="9185" y="23984"/>
                    <a:pt x="9185" y="22813"/>
                  </a:cubicBezTo>
                  <a:cubicBezTo>
                    <a:pt x="9121" y="20627"/>
                    <a:pt x="9121" y="18411"/>
                    <a:pt x="9090" y="16225"/>
                  </a:cubicBezTo>
                  <a:cubicBezTo>
                    <a:pt x="9058" y="12013"/>
                    <a:pt x="8963" y="7770"/>
                    <a:pt x="8931" y="3526"/>
                  </a:cubicBezTo>
                  <a:cubicBezTo>
                    <a:pt x="8931" y="3431"/>
                    <a:pt x="8963" y="3400"/>
                    <a:pt x="9026" y="3368"/>
                  </a:cubicBezTo>
                  <a:lnTo>
                    <a:pt x="9026" y="3368"/>
                  </a:lnTo>
                  <a:cubicBezTo>
                    <a:pt x="8963" y="3368"/>
                    <a:pt x="8963" y="3400"/>
                    <a:pt x="8931" y="3400"/>
                  </a:cubicBezTo>
                  <a:cubicBezTo>
                    <a:pt x="8909" y="3413"/>
                    <a:pt x="8887" y="3419"/>
                    <a:pt x="8867" y="3419"/>
                  </a:cubicBezTo>
                  <a:cubicBezTo>
                    <a:pt x="8743" y="3419"/>
                    <a:pt x="8669" y="3201"/>
                    <a:pt x="8805" y="3146"/>
                  </a:cubicBezTo>
                  <a:cubicBezTo>
                    <a:pt x="9596" y="2734"/>
                    <a:pt x="9976" y="1974"/>
                    <a:pt x="9818" y="1183"/>
                  </a:cubicBezTo>
                  <a:cubicBezTo>
                    <a:pt x="9596" y="264"/>
                    <a:pt x="8615" y="43"/>
                    <a:pt x="7696" y="11"/>
                  </a:cubicBezTo>
                  <a:cubicBezTo>
                    <a:pt x="6366" y="74"/>
                    <a:pt x="5068" y="233"/>
                    <a:pt x="3738" y="233"/>
                  </a:cubicBezTo>
                  <a:cubicBezTo>
                    <a:pt x="3674" y="233"/>
                    <a:pt x="3643" y="169"/>
                    <a:pt x="3674" y="138"/>
                  </a:cubicBezTo>
                  <a:cubicBezTo>
                    <a:pt x="3259" y="66"/>
                    <a:pt x="2824" y="1"/>
                    <a:pt x="2404" y="1"/>
                  </a:cubicBezTo>
                  <a:close/>
                </a:path>
              </a:pathLst>
            </a:custGeom>
            <a:solidFill>
              <a:schemeClr val="accent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7;p36">
              <a:extLst>
                <a:ext uri="{FF2B5EF4-FFF2-40B4-BE49-F238E27FC236}">
                  <a16:creationId xmlns:a16="http://schemas.microsoft.com/office/drawing/2014/main" id="{4ABEBCC0-3529-4AC0-893A-8E41326F0E1A}"/>
                </a:ext>
              </a:extLst>
            </p:cNvPr>
            <p:cNvSpPr/>
            <p:nvPr/>
          </p:nvSpPr>
          <p:spPr>
            <a:xfrm>
              <a:off x="2844565" y="4026745"/>
              <a:ext cx="175059" cy="417085"/>
            </a:xfrm>
            <a:custGeom>
              <a:avLst/>
              <a:gdLst/>
              <a:ahLst/>
              <a:cxnLst/>
              <a:rect l="l" t="t" r="r" b="b"/>
              <a:pathLst>
                <a:path w="5325" h="12687" extrusionOk="0">
                  <a:moveTo>
                    <a:pt x="2188" y="1"/>
                  </a:moveTo>
                  <a:cubicBezTo>
                    <a:pt x="1493" y="1"/>
                    <a:pt x="792" y="144"/>
                    <a:pt x="64" y="426"/>
                  </a:cubicBezTo>
                  <a:cubicBezTo>
                    <a:pt x="53" y="437"/>
                    <a:pt x="46" y="440"/>
                    <a:pt x="40" y="440"/>
                  </a:cubicBezTo>
                  <a:cubicBezTo>
                    <a:pt x="28" y="440"/>
                    <a:pt x="21" y="426"/>
                    <a:pt x="0" y="426"/>
                  </a:cubicBezTo>
                  <a:lnTo>
                    <a:pt x="0" y="426"/>
                  </a:lnTo>
                  <a:cubicBezTo>
                    <a:pt x="64" y="2611"/>
                    <a:pt x="32" y="4733"/>
                    <a:pt x="32" y="6887"/>
                  </a:cubicBezTo>
                  <a:cubicBezTo>
                    <a:pt x="64" y="9040"/>
                    <a:pt x="475" y="12112"/>
                    <a:pt x="2597" y="12619"/>
                  </a:cubicBezTo>
                  <a:cubicBezTo>
                    <a:pt x="2788" y="12664"/>
                    <a:pt x="2965" y="12686"/>
                    <a:pt x="3127" y="12686"/>
                  </a:cubicBezTo>
                  <a:cubicBezTo>
                    <a:pt x="5325" y="12686"/>
                    <a:pt x="4938" y="8709"/>
                    <a:pt x="4909" y="6792"/>
                  </a:cubicBezTo>
                  <a:cubicBezTo>
                    <a:pt x="4846" y="4702"/>
                    <a:pt x="4782" y="2643"/>
                    <a:pt x="4624" y="553"/>
                  </a:cubicBezTo>
                  <a:lnTo>
                    <a:pt x="4561" y="553"/>
                  </a:lnTo>
                  <a:cubicBezTo>
                    <a:pt x="3754" y="183"/>
                    <a:pt x="2974" y="1"/>
                    <a:pt x="2188" y="1"/>
                  </a:cubicBezTo>
                  <a:close/>
                </a:path>
              </a:pathLst>
            </a:custGeom>
            <a:solidFill>
              <a:schemeClr val="accent6"/>
            </a:solidFill>
            <a:ln w="17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8;p36">
              <a:extLst>
                <a:ext uri="{FF2B5EF4-FFF2-40B4-BE49-F238E27FC236}">
                  <a16:creationId xmlns:a16="http://schemas.microsoft.com/office/drawing/2014/main" id="{A01E7FE4-B7CE-4743-83AF-34551C49DED5}"/>
                </a:ext>
              </a:extLst>
            </p:cNvPr>
            <p:cNvSpPr/>
            <p:nvPr/>
          </p:nvSpPr>
          <p:spPr>
            <a:xfrm>
              <a:off x="2804326" y="3651280"/>
              <a:ext cx="217501" cy="28272"/>
            </a:xfrm>
            <a:custGeom>
              <a:avLst/>
              <a:gdLst/>
              <a:ahLst/>
              <a:cxnLst/>
              <a:rect l="l" t="t" r="r" b="b"/>
              <a:pathLst>
                <a:path w="6616" h="860" extrusionOk="0">
                  <a:moveTo>
                    <a:pt x="237" y="0"/>
                  </a:moveTo>
                  <a:cubicBezTo>
                    <a:pt x="46" y="0"/>
                    <a:pt x="0" y="228"/>
                    <a:pt x="179" y="288"/>
                  </a:cubicBezTo>
                  <a:cubicBezTo>
                    <a:pt x="1222" y="669"/>
                    <a:pt x="2334" y="859"/>
                    <a:pt x="3448" y="859"/>
                  </a:cubicBezTo>
                  <a:cubicBezTo>
                    <a:pt x="4464" y="859"/>
                    <a:pt x="5482" y="700"/>
                    <a:pt x="6450" y="383"/>
                  </a:cubicBezTo>
                  <a:cubicBezTo>
                    <a:pt x="6615" y="300"/>
                    <a:pt x="6564" y="49"/>
                    <a:pt x="6401" y="49"/>
                  </a:cubicBezTo>
                  <a:cubicBezTo>
                    <a:pt x="6378" y="49"/>
                    <a:pt x="6351" y="54"/>
                    <a:pt x="6323" y="66"/>
                  </a:cubicBezTo>
                  <a:cubicBezTo>
                    <a:pt x="5309" y="312"/>
                    <a:pt x="4339" y="439"/>
                    <a:pt x="3374" y="439"/>
                  </a:cubicBezTo>
                  <a:cubicBezTo>
                    <a:pt x="2351" y="439"/>
                    <a:pt x="1334" y="296"/>
                    <a:pt x="274" y="3"/>
                  </a:cubicBezTo>
                  <a:cubicBezTo>
                    <a:pt x="261" y="1"/>
                    <a:pt x="249" y="0"/>
                    <a:pt x="237" y="0"/>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9;p36">
              <a:extLst>
                <a:ext uri="{FF2B5EF4-FFF2-40B4-BE49-F238E27FC236}">
                  <a16:creationId xmlns:a16="http://schemas.microsoft.com/office/drawing/2014/main" id="{834A729A-2AF2-4B9F-A42B-3AB1217450D4}"/>
                </a:ext>
              </a:extLst>
            </p:cNvPr>
            <p:cNvSpPr/>
            <p:nvPr/>
          </p:nvSpPr>
          <p:spPr>
            <a:xfrm>
              <a:off x="2910743" y="4328275"/>
              <a:ext cx="54605" cy="41488"/>
            </a:xfrm>
            <a:custGeom>
              <a:avLst/>
              <a:gdLst/>
              <a:ahLst/>
              <a:cxnLst/>
              <a:rect l="l" t="t" r="r" b="b"/>
              <a:pathLst>
                <a:path w="1661" h="1262" extrusionOk="0">
                  <a:moveTo>
                    <a:pt x="98" y="1"/>
                  </a:moveTo>
                  <a:cubicBezTo>
                    <a:pt x="53" y="1"/>
                    <a:pt x="0" y="53"/>
                    <a:pt x="46" y="122"/>
                  </a:cubicBezTo>
                  <a:cubicBezTo>
                    <a:pt x="362" y="660"/>
                    <a:pt x="901" y="1103"/>
                    <a:pt x="1502" y="1262"/>
                  </a:cubicBezTo>
                  <a:cubicBezTo>
                    <a:pt x="1629" y="1262"/>
                    <a:pt x="1661" y="1072"/>
                    <a:pt x="1534" y="1040"/>
                  </a:cubicBezTo>
                  <a:cubicBezTo>
                    <a:pt x="932" y="882"/>
                    <a:pt x="521" y="502"/>
                    <a:pt x="141" y="26"/>
                  </a:cubicBezTo>
                  <a:cubicBezTo>
                    <a:pt x="132" y="9"/>
                    <a:pt x="116" y="1"/>
                    <a:pt x="98" y="1"/>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0;p36">
              <a:extLst>
                <a:ext uri="{FF2B5EF4-FFF2-40B4-BE49-F238E27FC236}">
                  <a16:creationId xmlns:a16="http://schemas.microsoft.com/office/drawing/2014/main" id="{7CBC5C9B-858E-4432-ADB2-ADF764EA7172}"/>
                </a:ext>
              </a:extLst>
            </p:cNvPr>
            <p:cNvSpPr/>
            <p:nvPr/>
          </p:nvSpPr>
          <p:spPr>
            <a:xfrm>
              <a:off x="2889308" y="4346750"/>
              <a:ext cx="55197" cy="58550"/>
            </a:xfrm>
            <a:custGeom>
              <a:avLst/>
              <a:gdLst/>
              <a:ahLst/>
              <a:cxnLst/>
              <a:rect l="l" t="t" r="r" b="b"/>
              <a:pathLst>
                <a:path w="1679" h="1781" extrusionOk="0">
                  <a:moveTo>
                    <a:pt x="72" y="0"/>
                  </a:moveTo>
                  <a:cubicBezTo>
                    <a:pt x="37" y="0"/>
                    <a:pt x="1" y="27"/>
                    <a:pt x="1" y="66"/>
                  </a:cubicBezTo>
                  <a:cubicBezTo>
                    <a:pt x="223" y="858"/>
                    <a:pt x="793" y="1586"/>
                    <a:pt x="1553" y="1776"/>
                  </a:cubicBezTo>
                  <a:cubicBezTo>
                    <a:pt x="1564" y="1779"/>
                    <a:pt x="1575" y="1780"/>
                    <a:pt x="1584" y="1780"/>
                  </a:cubicBezTo>
                  <a:cubicBezTo>
                    <a:pt x="1679" y="1780"/>
                    <a:pt x="1671" y="1647"/>
                    <a:pt x="1584" y="1618"/>
                  </a:cubicBezTo>
                  <a:cubicBezTo>
                    <a:pt x="888" y="1301"/>
                    <a:pt x="381" y="826"/>
                    <a:pt x="128" y="35"/>
                  </a:cubicBezTo>
                  <a:cubicBezTo>
                    <a:pt x="116" y="10"/>
                    <a:pt x="94" y="0"/>
                    <a:pt x="72" y="0"/>
                  </a:cubicBezTo>
                  <a:close/>
                </a:path>
              </a:pathLst>
            </a:custGeom>
            <a:solidFill>
              <a:schemeClr val="dk1"/>
            </a:solidFill>
            <a:ln w="712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926;p38">
            <a:extLst>
              <a:ext uri="{FF2B5EF4-FFF2-40B4-BE49-F238E27FC236}">
                <a16:creationId xmlns:a16="http://schemas.microsoft.com/office/drawing/2014/main" id="{8E4DAD3A-4F54-4960-9055-A586BBA12343}"/>
              </a:ext>
            </a:extLst>
          </p:cNvPr>
          <p:cNvGrpSpPr/>
          <p:nvPr/>
        </p:nvGrpSpPr>
        <p:grpSpPr>
          <a:xfrm>
            <a:off x="137159" y="3798130"/>
            <a:ext cx="1237739" cy="1345370"/>
            <a:chOff x="67672650" y="3100463"/>
            <a:chExt cx="1360200" cy="1384250"/>
          </a:xfrm>
        </p:grpSpPr>
        <p:sp>
          <p:nvSpPr>
            <p:cNvPr id="26" name="Google Shape;927;p38">
              <a:extLst>
                <a:ext uri="{FF2B5EF4-FFF2-40B4-BE49-F238E27FC236}">
                  <a16:creationId xmlns:a16="http://schemas.microsoft.com/office/drawing/2014/main" id="{3AB4D00C-0CA2-4A85-8FA4-68C9508254CB}"/>
                </a:ext>
              </a:extLst>
            </p:cNvPr>
            <p:cNvSpPr/>
            <p:nvPr/>
          </p:nvSpPr>
          <p:spPr>
            <a:xfrm>
              <a:off x="68473875" y="3679463"/>
              <a:ext cx="258025" cy="583200"/>
            </a:xfrm>
            <a:custGeom>
              <a:avLst/>
              <a:gdLst/>
              <a:ahLst/>
              <a:cxnLst/>
              <a:rect l="l" t="t" r="r" b="b"/>
              <a:pathLst>
                <a:path w="10321" h="23328" extrusionOk="0">
                  <a:moveTo>
                    <a:pt x="3287" y="2518"/>
                  </a:moveTo>
                  <a:cubicBezTo>
                    <a:pt x="3536" y="2518"/>
                    <a:pt x="3774" y="2601"/>
                    <a:pt x="3959" y="2724"/>
                  </a:cubicBezTo>
                  <a:cubicBezTo>
                    <a:pt x="4466" y="3136"/>
                    <a:pt x="4402" y="3801"/>
                    <a:pt x="3959" y="4181"/>
                  </a:cubicBezTo>
                  <a:cubicBezTo>
                    <a:pt x="3748" y="4364"/>
                    <a:pt x="3494" y="4459"/>
                    <a:pt x="3249" y="4459"/>
                  </a:cubicBezTo>
                  <a:cubicBezTo>
                    <a:pt x="2941" y="4459"/>
                    <a:pt x="2647" y="4308"/>
                    <a:pt x="2470" y="3991"/>
                  </a:cubicBezTo>
                  <a:cubicBezTo>
                    <a:pt x="2185" y="3516"/>
                    <a:pt x="2344" y="2883"/>
                    <a:pt x="2787" y="2598"/>
                  </a:cubicBezTo>
                  <a:cubicBezTo>
                    <a:pt x="2798" y="2587"/>
                    <a:pt x="2808" y="2584"/>
                    <a:pt x="2819" y="2584"/>
                  </a:cubicBezTo>
                  <a:cubicBezTo>
                    <a:pt x="2840" y="2584"/>
                    <a:pt x="2861" y="2598"/>
                    <a:pt x="2882" y="2598"/>
                  </a:cubicBezTo>
                  <a:cubicBezTo>
                    <a:pt x="3015" y="2542"/>
                    <a:pt x="3153" y="2518"/>
                    <a:pt x="3287" y="2518"/>
                  </a:cubicBezTo>
                  <a:close/>
                  <a:moveTo>
                    <a:pt x="6273" y="5601"/>
                  </a:moveTo>
                  <a:cubicBezTo>
                    <a:pt x="6448" y="5601"/>
                    <a:pt x="6527" y="5718"/>
                    <a:pt x="6556" y="5860"/>
                  </a:cubicBezTo>
                  <a:lnTo>
                    <a:pt x="6619" y="5860"/>
                  </a:lnTo>
                  <a:cubicBezTo>
                    <a:pt x="6619" y="5796"/>
                    <a:pt x="6619" y="5670"/>
                    <a:pt x="6746" y="5670"/>
                  </a:cubicBezTo>
                  <a:cubicBezTo>
                    <a:pt x="6818" y="5656"/>
                    <a:pt x="6889" y="5650"/>
                    <a:pt x="6959" y="5650"/>
                  </a:cubicBezTo>
                  <a:cubicBezTo>
                    <a:pt x="7719" y="5650"/>
                    <a:pt x="8337" y="6401"/>
                    <a:pt x="8424" y="7126"/>
                  </a:cubicBezTo>
                  <a:cubicBezTo>
                    <a:pt x="8551" y="8045"/>
                    <a:pt x="7854" y="8741"/>
                    <a:pt x="6999" y="8868"/>
                  </a:cubicBezTo>
                  <a:cubicBezTo>
                    <a:pt x="6908" y="8882"/>
                    <a:pt x="6817" y="8888"/>
                    <a:pt x="6727" y="8888"/>
                  </a:cubicBezTo>
                  <a:cubicBezTo>
                    <a:pt x="5975" y="8888"/>
                    <a:pt x="5297" y="8422"/>
                    <a:pt x="5099" y="7601"/>
                  </a:cubicBezTo>
                  <a:cubicBezTo>
                    <a:pt x="4941" y="6810"/>
                    <a:pt x="5384" y="5828"/>
                    <a:pt x="6207" y="5606"/>
                  </a:cubicBezTo>
                  <a:cubicBezTo>
                    <a:pt x="6230" y="5603"/>
                    <a:pt x="6252" y="5601"/>
                    <a:pt x="6273" y="5601"/>
                  </a:cubicBezTo>
                  <a:close/>
                  <a:moveTo>
                    <a:pt x="3253" y="11548"/>
                  </a:moveTo>
                  <a:cubicBezTo>
                    <a:pt x="3378" y="11548"/>
                    <a:pt x="3502" y="11658"/>
                    <a:pt x="3484" y="11845"/>
                  </a:cubicBezTo>
                  <a:lnTo>
                    <a:pt x="3484" y="11877"/>
                  </a:lnTo>
                  <a:cubicBezTo>
                    <a:pt x="4363" y="11805"/>
                    <a:pt x="5277" y="11770"/>
                    <a:pt x="6187" y="11770"/>
                  </a:cubicBezTo>
                  <a:cubicBezTo>
                    <a:pt x="6490" y="11770"/>
                    <a:pt x="6793" y="11774"/>
                    <a:pt x="7094" y="11782"/>
                  </a:cubicBezTo>
                  <a:cubicBezTo>
                    <a:pt x="7157" y="11782"/>
                    <a:pt x="7252" y="11845"/>
                    <a:pt x="7284" y="11877"/>
                  </a:cubicBezTo>
                  <a:cubicBezTo>
                    <a:pt x="7345" y="11779"/>
                    <a:pt x="7448" y="11733"/>
                    <a:pt x="7553" y="11733"/>
                  </a:cubicBezTo>
                  <a:cubicBezTo>
                    <a:pt x="7722" y="11733"/>
                    <a:pt x="7898" y="11852"/>
                    <a:pt x="7917" y="12067"/>
                  </a:cubicBezTo>
                  <a:cubicBezTo>
                    <a:pt x="8107" y="14125"/>
                    <a:pt x="8202" y="16564"/>
                    <a:pt x="7791" y="18590"/>
                  </a:cubicBezTo>
                  <a:cubicBezTo>
                    <a:pt x="7632" y="19319"/>
                    <a:pt x="7379" y="19952"/>
                    <a:pt x="6872" y="20269"/>
                  </a:cubicBezTo>
                  <a:cubicBezTo>
                    <a:pt x="6841" y="20332"/>
                    <a:pt x="6809" y="20427"/>
                    <a:pt x="6714" y="20491"/>
                  </a:cubicBezTo>
                  <a:cubicBezTo>
                    <a:pt x="6261" y="20812"/>
                    <a:pt x="5796" y="20953"/>
                    <a:pt x="5349" y="20953"/>
                  </a:cubicBezTo>
                  <a:cubicBezTo>
                    <a:pt x="4299" y="20953"/>
                    <a:pt x="3349" y="20173"/>
                    <a:pt x="2882" y="19129"/>
                  </a:cubicBezTo>
                  <a:cubicBezTo>
                    <a:pt x="1932" y="16975"/>
                    <a:pt x="2249" y="13840"/>
                    <a:pt x="3040" y="11718"/>
                  </a:cubicBezTo>
                  <a:cubicBezTo>
                    <a:pt x="3079" y="11601"/>
                    <a:pt x="3166" y="11548"/>
                    <a:pt x="3253" y="11548"/>
                  </a:cubicBezTo>
                  <a:close/>
                  <a:moveTo>
                    <a:pt x="0" y="1"/>
                  </a:moveTo>
                  <a:cubicBezTo>
                    <a:pt x="412" y="3643"/>
                    <a:pt x="349" y="7380"/>
                    <a:pt x="349" y="11053"/>
                  </a:cubicBezTo>
                  <a:cubicBezTo>
                    <a:pt x="349" y="13112"/>
                    <a:pt x="317" y="15170"/>
                    <a:pt x="285" y="17229"/>
                  </a:cubicBezTo>
                  <a:cubicBezTo>
                    <a:pt x="222" y="19762"/>
                    <a:pt x="475" y="22359"/>
                    <a:pt x="3135" y="23214"/>
                  </a:cubicBezTo>
                  <a:cubicBezTo>
                    <a:pt x="3135" y="23101"/>
                    <a:pt x="3186" y="22987"/>
                    <a:pt x="3310" y="22987"/>
                  </a:cubicBezTo>
                  <a:cubicBezTo>
                    <a:pt x="3325" y="22987"/>
                    <a:pt x="3340" y="22989"/>
                    <a:pt x="3357" y="22992"/>
                  </a:cubicBezTo>
                  <a:cubicBezTo>
                    <a:pt x="4076" y="23222"/>
                    <a:pt x="4722" y="23328"/>
                    <a:pt x="5302" y="23328"/>
                  </a:cubicBezTo>
                  <a:cubicBezTo>
                    <a:pt x="9754" y="23328"/>
                    <a:pt x="10321" y="17119"/>
                    <a:pt x="10293" y="13365"/>
                  </a:cubicBezTo>
                  <a:cubicBezTo>
                    <a:pt x="10261" y="8931"/>
                    <a:pt x="10103" y="4498"/>
                    <a:pt x="10134" y="127"/>
                  </a:cubicBezTo>
                  <a:cubicBezTo>
                    <a:pt x="6777" y="127"/>
                    <a:pt x="3357" y="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28;p38">
              <a:extLst>
                <a:ext uri="{FF2B5EF4-FFF2-40B4-BE49-F238E27FC236}">
                  <a16:creationId xmlns:a16="http://schemas.microsoft.com/office/drawing/2014/main" id="{ACD576B9-98ED-4825-B3D6-197D682DB3CE}"/>
                </a:ext>
              </a:extLst>
            </p:cNvPr>
            <p:cNvSpPr/>
            <p:nvPr/>
          </p:nvSpPr>
          <p:spPr>
            <a:xfrm>
              <a:off x="68649250" y="3118088"/>
              <a:ext cx="65325" cy="55625"/>
            </a:xfrm>
            <a:custGeom>
              <a:avLst/>
              <a:gdLst/>
              <a:ahLst/>
              <a:cxnLst/>
              <a:rect l="l" t="t" r="r" b="b"/>
              <a:pathLst>
                <a:path w="2613" h="2225" extrusionOk="0">
                  <a:moveTo>
                    <a:pt x="1111" y="0"/>
                  </a:moveTo>
                  <a:cubicBezTo>
                    <a:pt x="1084" y="0"/>
                    <a:pt x="1057" y="1"/>
                    <a:pt x="1029" y="3"/>
                  </a:cubicBezTo>
                  <a:cubicBezTo>
                    <a:pt x="1029" y="34"/>
                    <a:pt x="997" y="34"/>
                    <a:pt x="934" y="98"/>
                  </a:cubicBezTo>
                  <a:cubicBezTo>
                    <a:pt x="0" y="623"/>
                    <a:pt x="196" y="2224"/>
                    <a:pt x="1273" y="2224"/>
                  </a:cubicBezTo>
                  <a:cubicBezTo>
                    <a:pt x="1365" y="2224"/>
                    <a:pt x="1463" y="2213"/>
                    <a:pt x="1568" y="2188"/>
                  </a:cubicBezTo>
                  <a:cubicBezTo>
                    <a:pt x="2138" y="2029"/>
                    <a:pt x="2613" y="1459"/>
                    <a:pt x="2423" y="889"/>
                  </a:cubicBezTo>
                  <a:cubicBezTo>
                    <a:pt x="2211" y="315"/>
                    <a:pt x="1682" y="0"/>
                    <a:pt x="1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29;p38">
              <a:extLst>
                <a:ext uri="{FF2B5EF4-FFF2-40B4-BE49-F238E27FC236}">
                  <a16:creationId xmlns:a16="http://schemas.microsoft.com/office/drawing/2014/main" id="{E2634EA0-6787-41F5-84EB-A6758998C737}"/>
                </a:ext>
              </a:extLst>
            </p:cNvPr>
            <p:cNvSpPr/>
            <p:nvPr/>
          </p:nvSpPr>
          <p:spPr>
            <a:xfrm>
              <a:off x="68512650" y="3183663"/>
              <a:ext cx="88700" cy="85850"/>
            </a:xfrm>
            <a:custGeom>
              <a:avLst/>
              <a:gdLst/>
              <a:ahLst/>
              <a:cxnLst/>
              <a:rect l="l" t="t" r="r" b="b"/>
              <a:pathLst>
                <a:path w="3548" h="3434" extrusionOk="0">
                  <a:moveTo>
                    <a:pt x="2062" y="0"/>
                  </a:moveTo>
                  <a:cubicBezTo>
                    <a:pt x="1166" y="0"/>
                    <a:pt x="309" y="755"/>
                    <a:pt x="159" y="1623"/>
                  </a:cubicBezTo>
                  <a:cubicBezTo>
                    <a:pt x="1" y="2542"/>
                    <a:pt x="634" y="3238"/>
                    <a:pt x="1489" y="3397"/>
                  </a:cubicBezTo>
                  <a:cubicBezTo>
                    <a:pt x="1609" y="3421"/>
                    <a:pt x="1732" y="3434"/>
                    <a:pt x="1856" y="3434"/>
                  </a:cubicBezTo>
                  <a:cubicBezTo>
                    <a:pt x="2520" y="3434"/>
                    <a:pt x="3198" y="3077"/>
                    <a:pt x="3358" y="2383"/>
                  </a:cubicBezTo>
                  <a:cubicBezTo>
                    <a:pt x="3548" y="1433"/>
                    <a:pt x="3010" y="863"/>
                    <a:pt x="2249" y="483"/>
                  </a:cubicBezTo>
                  <a:cubicBezTo>
                    <a:pt x="2091" y="388"/>
                    <a:pt x="2091" y="103"/>
                    <a:pt x="2249" y="8"/>
                  </a:cubicBezTo>
                  <a:lnTo>
                    <a:pt x="2218" y="8"/>
                  </a:lnTo>
                  <a:cubicBezTo>
                    <a:pt x="2166" y="3"/>
                    <a:pt x="2114" y="0"/>
                    <a:pt x="2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0;p38">
              <a:extLst>
                <a:ext uri="{FF2B5EF4-FFF2-40B4-BE49-F238E27FC236}">
                  <a16:creationId xmlns:a16="http://schemas.microsoft.com/office/drawing/2014/main" id="{17400F8D-7A62-432A-B870-FD205D694169}"/>
                </a:ext>
              </a:extLst>
            </p:cNvPr>
            <p:cNvSpPr/>
            <p:nvPr/>
          </p:nvSpPr>
          <p:spPr>
            <a:xfrm>
              <a:off x="68530275" y="3746188"/>
              <a:ext cx="53650" cy="43500"/>
            </a:xfrm>
            <a:custGeom>
              <a:avLst/>
              <a:gdLst/>
              <a:ahLst/>
              <a:cxnLst/>
              <a:rect l="l" t="t" r="r" b="b"/>
              <a:pathLst>
                <a:path w="2146" h="1740" extrusionOk="0">
                  <a:moveTo>
                    <a:pt x="1089" y="1"/>
                  </a:moveTo>
                  <a:cubicBezTo>
                    <a:pt x="818" y="1"/>
                    <a:pt x="558" y="130"/>
                    <a:pt x="309" y="340"/>
                  </a:cubicBezTo>
                  <a:cubicBezTo>
                    <a:pt x="278" y="404"/>
                    <a:pt x="214" y="404"/>
                    <a:pt x="119" y="404"/>
                  </a:cubicBezTo>
                  <a:cubicBezTo>
                    <a:pt x="1" y="1045"/>
                    <a:pt x="398" y="1740"/>
                    <a:pt x="966" y="1740"/>
                  </a:cubicBezTo>
                  <a:cubicBezTo>
                    <a:pt x="1155" y="1740"/>
                    <a:pt x="1362" y="1663"/>
                    <a:pt x="1576" y="1480"/>
                  </a:cubicBezTo>
                  <a:cubicBezTo>
                    <a:pt x="2020" y="1132"/>
                    <a:pt x="2146" y="499"/>
                    <a:pt x="1639" y="182"/>
                  </a:cubicBezTo>
                  <a:cubicBezTo>
                    <a:pt x="1451" y="56"/>
                    <a:pt x="1268" y="1"/>
                    <a:pt x="1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1;p38">
              <a:extLst>
                <a:ext uri="{FF2B5EF4-FFF2-40B4-BE49-F238E27FC236}">
                  <a16:creationId xmlns:a16="http://schemas.microsoft.com/office/drawing/2014/main" id="{BA7F6280-EFD1-4063-B81F-D438F889983B}"/>
                </a:ext>
              </a:extLst>
            </p:cNvPr>
            <p:cNvSpPr/>
            <p:nvPr/>
          </p:nvSpPr>
          <p:spPr>
            <a:xfrm>
              <a:off x="68608450" y="3818013"/>
              <a:ext cx="69700" cy="73250"/>
            </a:xfrm>
            <a:custGeom>
              <a:avLst/>
              <a:gdLst/>
              <a:ahLst/>
              <a:cxnLst/>
              <a:rect l="l" t="t" r="r" b="b"/>
              <a:pathLst>
                <a:path w="2788" h="2930" extrusionOk="0">
                  <a:moveTo>
                    <a:pt x="1141" y="1"/>
                  </a:moveTo>
                  <a:cubicBezTo>
                    <a:pt x="1204" y="159"/>
                    <a:pt x="1109" y="286"/>
                    <a:pt x="983" y="349"/>
                  </a:cubicBezTo>
                  <a:cubicBezTo>
                    <a:pt x="413" y="698"/>
                    <a:pt x="1" y="1268"/>
                    <a:pt x="128" y="1964"/>
                  </a:cubicBezTo>
                  <a:cubicBezTo>
                    <a:pt x="184" y="2585"/>
                    <a:pt x="694" y="2930"/>
                    <a:pt x="1297" y="2930"/>
                  </a:cubicBezTo>
                  <a:cubicBezTo>
                    <a:pt x="1371" y="2930"/>
                    <a:pt x="1446" y="2925"/>
                    <a:pt x="1521" y="2914"/>
                  </a:cubicBezTo>
                  <a:cubicBezTo>
                    <a:pt x="2218" y="2819"/>
                    <a:pt x="2788" y="2249"/>
                    <a:pt x="2661" y="1489"/>
                  </a:cubicBezTo>
                  <a:cubicBezTo>
                    <a:pt x="2534" y="793"/>
                    <a:pt x="1996" y="349"/>
                    <a:pt x="1363" y="159"/>
                  </a:cubicBezTo>
                  <a:cubicBezTo>
                    <a:pt x="1299" y="128"/>
                    <a:pt x="1236" y="64"/>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2;p38">
              <a:extLst>
                <a:ext uri="{FF2B5EF4-FFF2-40B4-BE49-F238E27FC236}">
                  <a16:creationId xmlns:a16="http://schemas.microsoft.com/office/drawing/2014/main" id="{F3BD4CA1-4366-4328-BBFE-7E7F82EE754B}"/>
                </a:ext>
              </a:extLst>
            </p:cNvPr>
            <p:cNvSpPr/>
            <p:nvPr/>
          </p:nvSpPr>
          <p:spPr>
            <a:xfrm>
              <a:off x="68539575" y="3972413"/>
              <a:ext cx="138575" cy="225275"/>
            </a:xfrm>
            <a:custGeom>
              <a:avLst/>
              <a:gdLst/>
              <a:ahLst/>
              <a:cxnLst/>
              <a:rect l="l" t="t" r="r" b="b"/>
              <a:pathLst>
                <a:path w="5543" h="9011" extrusionOk="0">
                  <a:moveTo>
                    <a:pt x="1024" y="5497"/>
                  </a:moveTo>
                  <a:cubicBezTo>
                    <a:pt x="1146" y="5497"/>
                    <a:pt x="1267" y="5577"/>
                    <a:pt x="1267" y="5732"/>
                  </a:cubicBezTo>
                  <a:cubicBezTo>
                    <a:pt x="1267" y="6081"/>
                    <a:pt x="1267" y="6366"/>
                    <a:pt x="1489" y="6682"/>
                  </a:cubicBezTo>
                  <a:cubicBezTo>
                    <a:pt x="1743" y="6967"/>
                    <a:pt x="2059" y="7157"/>
                    <a:pt x="2439" y="7189"/>
                  </a:cubicBezTo>
                  <a:cubicBezTo>
                    <a:pt x="2629" y="7252"/>
                    <a:pt x="2629" y="7506"/>
                    <a:pt x="2439" y="7506"/>
                  </a:cubicBezTo>
                  <a:cubicBezTo>
                    <a:pt x="2412" y="7508"/>
                    <a:pt x="2384" y="7509"/>
                    <a:pt x="2357" y="7509"/>
                  </a:cubicBezTo>
                  <a:cubicBezTo>
                    <a:pt x="1461" y="7509"/>
                    <a:pt x="516" y="6529"/>
                    <a:pt x="792" y="5669"/>
                  </a:cubicBezTo>
                  <a:cubicBezTo>
                    <a:pt x="821" y="5553"/>
                    <a:pt x="923" y="5497"/>
                    <a:pt x="1024" y="5497"/>
                  </a:cubicBezTo>
                  <a:close/>
                  <a:moveTo>
                    <a:pt x="507" y="0"/>
                  </a:moveTo>
                  <a:cubicBezTo>
                    <a:pt x="222" y="1552"/>
                    <a:pt x="1" y="3072"/>
                    <a:pt x="32" y="4624"/>
                  </a:cubicBezTo>
                  <a:cubicBezTo>
                    <a:pt x="93" y="6382"/>
                    <a:pt x="821" y="9010"/>
                    <a:pt x="2771" y="9010"/>
                  </a:cubicBezTo>
                  <a:cubicBezTo>
                    <a:pt x="2859" y="9010"/>
                    <a:pt x="2949" y="9005"/>
                    <a:pt x="3041" y="8994"/>
                  </a:cubicBezTo>
                  <a:cubicBezTo>
                    <a:pt x="3073" y="8868"/>
                    <a:pt x="3168" y="8741"/>
                    <a:pt x="3326" y="8741"/>
                  </a:cubicBezTo>
                  <a:cubicBezTo>
                    <a:pt x="5543" y="8614"/>
                    <a:pt x="4909" y="2185"/>
                    <a:pt x="4846" y="127"/>
                  </a:cubicBezTo>
                  <a:lnTo>
                    <a:pt x="4846" y="127"/>
                  </a:lnTo>
                  <a:cubicBezTo>
                    <a:pt x="4814" y="143"/>
                    <a:pt x="4791" y="151"/>
                    <a:pt x="4763" y="151"/>
                  </a:cubicBezTo>
                  <a:cubicBezTo>
                    <a:pt x="4735" y="151"/>
                    <a:pt x="4704" y="143"/>
                    <a:pt x="4656" y="127"/>
                  </a:cubicBezTo>
                  <a:cubicBezTo>
                    <a:pt x="4466" y="131"/>
                    <a:pt x="4276" y="133"/>
                    <a:pt x="4086" y="133"/>
                  </a:cubicBezTo>
                  <a:cubicBezTo>
                    <a:pt x="2890" y="133"/>
                    <a:pt x="1710" y="55"/>
                    <a:pt x="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3;p38">
              <a:extLst>
                <a:ext uri="{FF2B5EF4-FFF2-40B4-BE49-F238E27FC236}">
                  <a16:creationId xmlns:a16="http://schemas.microsoft.com/office/drawing/2014/main" id="{346DF631-833F-409E-83B6-712E398DCAE3}"/>
                </a:ext>
              </a:extLst>
            </p:cNvPr>
            <p:cNvSpPr/>
            <p:nvPr/>
          </p:nvSpPr>
          <p:spPr>
            <a:xfrm>
              <a:off x="67686900" y="4411813"/>
              <a:ext cx="1309525" cy="68900"/>
            </a:xfrm>
            <a:custGeom>
              <a:avLst/>
              <a:gdLst/>
              <a:ahLst/>
              <a:cxnLst/>
              <a:rect l="l" t="t" r="r" b="b"/>
              <a:pathLst>
                <a:path w="52381" h="2756" extrusionOk="0">
                  <a:moveTo>
                    <a:pt x="52381" y="1"/>
                  </a:moveTo>
                  <a:lnTo>
                    <a:pt x="52381" y="1"/>
                  </a:lnTo>
                  <a:cubicBezTo>
                    <a:pt x="52349" y="32"/>
                    <a:pt x="52317" y="32"/>
                    <a:pt x="52254" y="32"/>
                  </a:cubicBezTo>
                  <a:cubicBezTo>
                    <a:pt x="38404" y="267"/>
                    <a:pt x="24490" y="848"/>
                    <a:pt x="10618" y="848"/>
                  </a:cubicBezTo>
                  <a:cubicBezTo>
                    <a:pt x="7678" y="848"/>
                    <a:pt x="4740" y="821"/>
                    <a:pt x="1805" y="761"/>
                  </a:cubicBezTo>
                  <a:lnTo>
                    <a:pt x="1805" y="761"/>
                  </a:lnTo>
                  <a:cubicBezTo>
                    <a:pt x="1837" y="951"/>
                    <a:pt x="1710" y="1172"/>
                    <a:pt x="1425" y="1172"/>
                  </a:cubicBezTo>
                  <a:cubicBezTo>
                    <a:pt x="380" y="1172"/>
                    <a:pt x="0" y="2217"/>
                    <a:pt x="792" y="2756"/>
                  </a:cubicBezTo>
                  <a:cubicBezTo>
                    <a:pt x="855" y="2692"/>
                    <a:pt x="1520" y="2376"/>
                    <a:pt x="1647" y="2376"/>
                  </a:cubicBezTo>
                  <a:cubicBezTo>
                    <a:pt x="8395" y="1947"/>
                    <a:pt x="15098" y="1829"/>
                    <a:pt x="21792" y="1829"/>
                  </a:cubicBezTo>
                  <a:cubicBezTo>
                    <a:pt x="29889" y="1829"/>
                    <a:pt x="37972" y="2001"/>
                    <a:pt x="46106" y="2001"/>
                  </a:cubicBezTo>
                  <a:cubicBezTo>
                    <a:pt x="48131" y="2001"/>
                    <a:pt x="50159" y="1991"/>
                    <a:pt x="52191" y="1964"/>
                  </a:cubicBezTo>
                  <a:cubicBezTo>
                    <a:pt x="52191" y="1299"/>
                    <a:pt x="52254" y="634"/>
                    <a:pt x="52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4;p38">
              <a:extLst>
                <a:ext uri="{FF2B5EF4-FFF2-40B4-BE49-F238E27FC236}">
                  <a16:creationId xmlns:a16="http://schemas.microsoft.com/office/drawing/2014/main" id="{5F14BE85-E7F7-418B-B40C-893AF25D1C94}"/>
                </a:ext>
              </a:extLst>
            </p:cNvPr>
            <p:cNvSpPr/>
            <p:nvPr/>
          </p:nvSpPr>
          <p:spPr>
            <a:xfrm>
              <a:off x="67701925" y="3588413"/>
              <a:ext cx="1305575" cy="68125"/>
            </a:xfrm>
            <a:custGeom>
              <a:avLst/>
              <a:gdLst/>
              <a:ahLst/>
              <a:cxnLst/>
              <a:rect l="l" t="t" r="r" b="b"/>
              <a:pathLst>
                <a:path w="52223" h="2725" extrusionOk="0">
                  <a:moveTo>
                    <a:pt x="5255" y="1147"/>
                  </a:moveTo>
                  <a:cubicBezTo>
                    <a:pt x="5672" y="1147"/>
                    <a:pt x="6086" y="1155"/>
                    <a:pt x="6493" y="1173"/>
                  </a:cubicBezTo>
                  <a:cubicBezTo>
                    <a:pt x="6778" y="1173"/>
                    <a:pt x="6778" y="1616"/>
                    <a:pt x="6493" y="1616"/>
                  </a:cubicBezTo>
                  <a:cubicBezTo>
                    <a:pt x="6016" y="1657"/>
                    <a:pt x="5535" y="1671"/>
                    <a:pt x="5054" y="1671"/>
                  </a:cubicBezTo>
                  <a:cubicBezTo>
                    <a:pt x="4036" y="1671"/>
                    <a:pt x="3017" y="1606"/>
                    <a:pt x="2028" y="1584"/>
                  </a:cubicBezTo>
                  <a:cubicBezTo>
                    <a:pt x="1838" y="1584"/>
                    <a:pt x="1838" y="1268"/>
                    <a:pt x="2028" y="1268"/>
                  </a:cubicBezTo>
                  <a:cubicBezTo>
                    <a:pt x="3078" y="1199"/>
                    <a:pt x="4177" y="1147"/>
                    <a:pt x="5255" y="1147"/>
                  </a:cubicBezTo>
                  <a:close/>
                  <a:moveTo>
                    <a:pt x="634" y="1"/>
                  </a:moveTo>
                  <a:cubicBezTo>
                    <a:pt x="1" y="508"/>
                    <a:pt x="33" y="1426"/>
                    <a:pt x="508" y="2186"/>
                  </a:cubicBezTo>
                  <a:cubicBezTo>
                    <a:pt x="603" y="2281"/>
                    <a:pt x="476" y="2439"/>
                    <a:pt x="349" y="2439"/>
                  </a:cubicBezTo>
                  <a:lnTo>
                    <a:pt x="349" y="2534"/>
                  </a:lnTo>
                  <a:cubicBezTo>
                    <a:pt x="2059" y="2496"/>
                    <a:pt x="3772" y="2481"/>
                    <a:pt x="5486" y="2481"/>
                  </a:cubicBezTo>
                  <a:cubicBezTo>
                    <a:pt x="12343" y="2481"/>
                    <a:pt x="19224" y="2724"/>
                    <a:pt x="26064" y="2724"/>
                  </a:cubicBezTo>
                  <a:cubicBezTo>
                    <a:pt x="27521" y="2724"/>
                    <a:pt x="29010" y="2693"/>
                    <a:pt x="30530" y="2693"/>
                  </a:cubicBezTo>
                  <a:cubicBezTo>
                    <a:pt x="30546" y="2677"/>
                    <a:pt x="30577" y="2669"/>
                    <a:pt x="30613" y="2669"/>
                  </a:cubicBezTo>
                  <a:cubicBezTo>
                    <a:pt x="30649" y="2669"/>
                    <a:pt x="30688" y="2677"/>
                    <a:pt x="30720" y="2693"/>
                  </a:cubicBezTo>
                  <a:cubicBezTo>
                    <a:pt x="35051" y="2614"/>
                    <a:pt x="39420" y="2498"/>
                    <a:pt x="43779" y="2498"/>
                  </a:cubicBezTo>
                  <a:cubicBezTo>
                    <a:pt x="46431" y="2498"/>
                    <a:pt x="49081" y="2541"/>
                    <a:pt x="51716" y="2661"/>
                  </a:cubicBezTo>
                  <a:cubicBezTo>
                    <a:pt x="51748" y="2661"/>
                    <a:pt x="51811" y="2693"/>
                    <a:pt x="51875" y="2693"/>
                  </a:cubicBezTo>
                  <a:cubicBezTo>
                    <a:pt x="52191" y="2123"/>
                    <a:pt x="52223" y="1489"/>
                    <a:pt x="52128" y="856"/>
                  </a:cubicBezTo>
                  <a:lnTo>
                    <a:pt x="52128" y="856"/>
                  </a:lnTo>
                  <a:cubicBezTo>
                    <a:pt x="52065" y="856"/>
                    <a:pt x="52033" y="919"/>
                    <a:pt x="52033" y="951"/>
                  </a:cubicBezTo>
                  <a:cubicBezTo>
                    <a:pt x="35154" y="539"/>
                    <a:pt x="18496" y="824"/>
                    <a:pt x="2186" y="223"/>
                  </a:cubicBezTo>
                  <a:cubicBezTo>
                    <a:pt x="2139" y="270"/>
                    <a:pt x="2091" y="294"/>
                    <a:pt x="2044" y="294"/>
                  </a:cubicBezTo>
                  <a:cubicBezTo>
                    <a:pt x="1996" y="294"/>
                    <a:pt x="1948" y="270"/>
                    <a:pt x="1901" y="223"/>
                  </a:cubicBezTo>
                  <a:cubicBezTo>
                    <a:pt x="1584" y="191"/>
                    <a:pt x="1236" y="191"/>
                    <a:pt x="919" y="159"/>
                  </a:cubicBezTo>
                  <a:cubicBezTo>
                    <a:pt x="793" y="128"/>
                    <a:pt x="729" y="64"/>
                    <a:pt x="6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5;p38">
              <a:extLst>
                <a:ext uri="{FF2B5EF4-FFF2-40B4-BE49-F238E27FC236}">
                  <a16:creationId xmlns:a16="http://schemas.microsoft.com/office/drawing/2014/main" id="{335EE0F1-4E02-48E5-8084-4B1D22E77D2B}"/>
                </a:ext>
              </a:extLst>
            </p:cNvPr>
            <p:cNvSpPr/>
            <p:nvPr/>
          </p:nvSpPr>
          <p:spPr>
            <a:xfrm>
              <a:off x="67979825" y="3109438"/>
              <a:ext cx="118000" cy="111675"/>
            </a:xfrm>
            <a:custGeom>
              <a:avLst/>
              <a:gdLst/>
              <a:ahLst/>
              <a:cxnLst/>
              <a:rect l="l" t="t" r="r" b="b"/>
              <a:pathLst>
                <a:path w="4720" h="4467" extrusionOk="0">
                  <a:moveTo>
                    <a:pt x="1552" y="0"/>
                  </a:moveTo>
                  <a:cubicBezTo>
                    <a:pt x="697" y="539"/>
                    <a:pt x="1" y="1552"/>
                    <a:pt x="254" y="2660"/>
                  </a:cubicBezTo>
                  <a:cubicBezTo>
                    <a:pt x="441" y="3655"/>
                    <a:pt x="1450" y="4466"/>
                    <a:pt x="2476" y="4466"/>
                  </a:cubicBezTo>
                  <a:cubicBezTo>
                    <a:pt x="2495" y="4466"/>
                    <a:pt x="2515" y="4466"/>
                    <a:pt x="2534" y="4465"/>
                  </a:cubicBezTo>
                  <a:cubicBezTo>
                    <a:pt x="3738" y="4434"/>
                    <a:pt x="4719" y="3167"/>
                    <a:pt x="4498" y="2027"/>
                  </a:cubicBezTo>
                  <a:cubicBezTo>
                    <a:pt x="4280" y="1072"/>
                    <a:pt x="3333" y="423"/>
                    <a:pt x="2407" y="423"/>
                  </a:cubicBezTo>
                  <a:cubicBezTo>
                    <a:pt x="2258" y="423"/>
                    <a:pt x="2109" y="440"/>
                    <a:pt x="1964" y="475"/>
                  </a:cubicBezTo>
                  <a:cubicBezTo>
                    <a:pt x="1936" y="481"/>
                    <a:pt x="1910" y="483"/>
                    <a:pt x="1884" y="483"/>
                  </a:cubicBezTo>
                  <a:cubicBezTo>
                    <a:pt x="1621" y="483"/>
                    <a:pt x="1495" y="202"/>
                    <a:pt x="15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p38">
              <a:extLst>
                <a:ext uri="{FF2B5EF4-FFF2-40B4-BE49-F238E27FC236}">
                  <a16:creationId xmlns:a16="http://schemas.microsoft.com/office/drawing/2014/main" id="{D9A1D825-617D-46C2-BE69-2C75F97E205D}"/>
                </a:ext>
              </a:extLst>
            </p:cNvPr>
            <p:cNvSpPr/>
            <p:nvPr/>
          </p:nvSpPr>
          <p:spPr>
            <a:xfrm>
              <a:off x="68146100" y="3248438"/>
              <a:ext cx="74975" cy="53850"/>
            </a:xfrm>
            <a:custGeom>
              <a:avLst/>
              <a:gdLst/>
              <a:ahLst/>
              <a:cxnLst/>
              <a:rect l="l" t="t" r="r" b="b"/>
              <a:pathLst>
                <a:path w="2999" h="2154" extrusionOk="0">
                  <a:moveTo>
                    <a:pt x="984" y="0"/>
                  </a:moveTo>
                  <a:cubicBezTo>
                    <a:pt x="920" y="0"/>
                    <a:pt x="856" y="5"/>
                    <a:pt x="792" y="14"/>
                  </a:cubicBezTo>
                  <a:cubicBezTo>
                    <a:pt x="285" y="299"/>
                    <a:pt x="0" y="901"/>
                    <a:pt x="159" y="1439"/>
                  </a:cubicBezTo>
                  <a:cubicBezTo>
                    <a:pt x="296" y="1930"/>
                    <a:pt x="678" y="2153"/>
                    <a:pt x="1091" y="2153"/>
                  </a:cubicBezTo>
                  <a:cubicBezTo>
                    <a:pt x="1344" y="2153"/>
                    <a:pt x="1609" y="2070"/>
                    <a:pt x="1837" y="1914"/>
                  </a:cubicBezTo>
                  <a:cubicBezTo>
                    <a:pt x="2999" y="1139"/>
                    <a:pt x="2002" y="0"/>
                    <a:pt x="9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7;p38">
              <a:extLst>
                <a:ext uri="{FF2B5EF4-FFF2-40B4-BE49-F238E27FC236}">
                  <a16:creationId xmlns:a16="http://schemas.microsoft.com/office/drawing/2014/main" id="{6637881E-7B81-4261-B136-FB26AAA6D1EA}"/>
                </a:ext>
              </a:extLst>
            </p:cNvPr>
            <p:cNvSpPr/>
            <p:nvPr/>
          </p:nvSpPr>
          <p:spPr>
            <a:xfrm>
              <a:off x="68030850" y="3727688"/>
              <a:ext cx="51925" cy="42925"/>
            </a:xfrm>
            <a:custGeom>
              <a:avLst/>
              <a:gdLst/>
              <a:ahLst/>
              <a:cxnLst/>
              <a:rect l="l" t="t" r="r" b="b"/>
              <a:pathLst>
                <a:path w="2077" h="1717" extrusionOk="0">
                  <a:moveTo>
                    <a:pt x="966" y="0"/>
                  </a:moveTo>
                  <a:cubicBezTo>
                    <a:pt x="772" y="0"/>
                    <a:pt x="583" y="66"/>
                    <a:pt x="430" y="194"/>
                  </a:cubicBezTo>
                  <a:cubicBezTo>
                    <a:pt x="0" y="784"/>
                    <a:pt x="299" y="1716"/>
                    <a:pt x="998" y="1716"/>
                  </a:cubicBezTo>
                  <a:cubicBezTo>
                    <a:pt x="1124" y="1716"/>
                    <a:pt x="1262" y="1686"/>
                    <a:pt x="1412" y="1619"/>
                  </a:cubicBezTo>
                  <a:cubicBezTo>
                    <a:pt x="1887" y="1429"/>
                    <a:pt x="2077" y="922"/>
                    <a:pt x="1760" y="447"/>
                  </a:cubicBezTo>
                  <a:cubicBezTo>
                    <a:pt x="1552" y="145"/>
                    <a:pt x="1254" y="0"/>
                    <a:pt x="9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38;p38">
              <a:extLst>
                <a:ext uri="{FF2B5EF4-FFF2-40B4-BE49-F238E27FC236}">
                  <a16:creationId xmlns:a16="http://schemas.microsoft.com/office/drawing/2014/main" id="{58C7685C-CB8E-4209-8391-01D54C78A615}"/>
                </a:ext>
              </a:extLst>
            </p:cNvPr>
            <p:cNvSpPr/>
            <p:nvPr/>
          </p:nvSpPr>
          <p:spPr>
            <a:xfrm>
              <a:off x="68101750" y="3827513"/>
              <a:ext cx="64150" cy="54300"/>
            </a:xfrm>
            <a:custGeom>
              <a:avLst/>
              <a:gdLst/>
              <a:ahLst/>
              <a:cxnLst/>
              <a:rect l="l" t="t" r="r" b="b"/>
              <a:pathLst>
                <a:path w="2566" h="2172" extrusionOk="0">
                  <a:moveTo>
                    <a:pt x="1553" y="1"/>
                  </a:moveTo>
                  <a:cubicBezTo>
                    <a:pt x="1521" y="64"/>
                    <a:pt x="1426" y="96"/>
                    <a:pt x="1362" y="96"/>
                  </a:cubicBezTo>
                  <a:lnTo>
                    <a:pt x="1109" y="96"/>
                  </a:lnTo>
                  <a:cubicBezTo>
                    <a:pt x="919" y="159"/>
                    <a:pt x="729" y="381"/>
                    <a:pt x="634" y="634"/>
                  </a:cubicBezTo>
                  <a:cubicBezTo>
                    <a:pt x="616" y="776"/>
                    <a:pt x="510" y="838"/>
                    <a:pt x="397" y="838"/>
                  </a:cubicBezTo>
                  <a:cubicBezTo>
                    <a:pt x="308" y="838"/>
                    <a:pt x="215" y="799"/>
                    <a:pt x="159" y="729"/>
                  </a:cubicBezTo>
                  <a:lnTo>
                    <a:pt x="159" y="729"/>
                  </a:lnTo>
                  <a:cubicBezTo>
                    <a:pt x="1" y="1014"/>
                    <a:pt x="1" y="1363"/>
                    <a:pt x="254" y="1711"/>
                  </a:cubicBezTo>
                  <a:cubicBezTo>
                    <a:pt x="466" y="2036"/>
                    <a:pt x="773" y="2172"/>
                    <a:pt x="1090" y="2172"/>
                  </a:cubicBezTo>
                  <a:cubicBezTo>
                    <a:pt x="1483" y="2172"/>
                    <a:pt x="1891" y="1963"/>
                    <a:pt x="2154" y="1648"/>
                  </a:cubicBezTo>
                  <a:cubicBezTo>
                    <a:pt x="2534" y="1173"/>
                    <a:pt x="2566" y="286"/>
                    <a:pt x="1869" y="96"/>
                  </a:cubicBezTo>
                  <a:cubicBezTo>
                    <a:pt x="1774" y="64"/>
                    <a:pt x="1711" y="64"/>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39;p38">
              <a:extLst>
                <a:ext uri="{FF2B5EF4-FFF2-40B4-BE49-F238E27FC236}">
                  <a16:creationId xmlns:a16="http://schemas.microsoft.com/office/drawing/2014/main" id="{8019996D-5222-4C73-A211-E52A291E088A}"/>
                </a:ext>
              </a:extLst>
            </p:cNvPr>
            <p:cNvSpPr/>
            <p:nvPr/>
          </p:nvSpPr>
          <p:spPr>
            <a:xfrm>
              <a:off x="68025750" y="3955788"/>
              <a:ext cx="180000" cy="267625"/>
            </a:xfrm>
            <a:custGeom>
              <a:avLst/>
              <a:gdLst/>
              <a:ahLst/>
              <a:cxnLst/>
              <a:rect l="l" t="t" r="r" b="b"/>
              <a:pathLst>
                <a:path w="7200" h="10705" extrusionOk="0">
                  <a:moveTo>
                    <a:pt x="5648" y="6087"/>
                  </a:moveTo>
                  <a:cubicBezTo>
                    <a:pt x="5802" y="6087"/>
                    <a:pt x="5948" y="6208"/>
                    <a:pt x="5891" y="6397"/>
                  </a:cubicBezTo>
                  <a:cubicBezTo>
                    <a:pt x="5669" y="7822"/>
                    <a:pt x="4402" y="8963"/>
                    <a:pt x="3041" y="9533"/>
                  </a:cubicBezTo>
                  <a:cubicBezTo>
                    <a:pt x="3021" y="9540"/>
                    <a:pt x="3004" y="9544"/>
                    <a:pt x="2987" y="9544"/>
                  </a:cubicBezTo>
                  <a:cubicBezTo>
                    <a:pt x="2869" y="9544"/>
                    <a:pt x="2831" y="9363"/>
                    <a:pt x="2914" y="9279"/>
                  </a:cubicBezTo>
                  <a:cubicBezTo>
                    <a:pt x="4244" y="8614"/>
                    <a:pt x="4878" y="7601"/>
                    <a:pt x="5384" y="6271"/>
                  </a:cubicBezTo>
                  <a:cubicBezTo>
                    <a:pt x="5435" y="6143"/>
                    <a:pt x="5543" y="6087"/>
                    <a:pt x="5648" y="6087"/>
                  </a:cubicBezTo>
                  <a:close/>
                  <a:moveTo>
                    <a:pt x="507" y="0"/>
                  </a:moveTo>
                  <a:lnTo>
                    <a:pt x="444" y="32"/>
                  </a:lnTo>
                  <a:cubicBezTo>
                    <a:pt x="761" y="1425"/>
                    <a:pt x="919" y="2755"/>
                    <a:pt x="856" y="4212"/>
                  </a:cubicBezTo>
                  <a:cubicBezTo>
                    <a:pt x="824" y="5764"/>
                    <a:pt x="0" y="9849"/>
                    <a:pt x="1806" y="10704"/>
                  </a:cubicBezTo>
                  <a:cubicBezTo>
                    <a:pt x="1862" y="10619"/>
                    <a:pt x="1944" y="10509"/>
                    <a:pt x="2051" y="10509"/>
                  </a:cubicBezTo>
                  <a:cubicBezTo>
                    <a:pt x="2064" y="10509"/>
                    <a:pt x="2077" y="10511"/>
                    <a:pt x="2091" y="10514"/>
                  </a:cubicBezTo>
                  <a:cubicBezTo>
                    <a:pt x="2495" y="10626"/>
                    <a:pt x="2863" y="10679"/>
                    <a:pt x="3196" y="10679"/>
                  </a:cubicBezTo>
                  <a:cubicBezTo>
                    <a:pt x="7200" y="10679"/>
                    <a:pt x="6332" y="3123"/>
                    <a:pt x="5923" y="317"/>
                  </a:cubicBezTo>
                  <a:cubicBezTo>
                    <a:pt x="4244" y="317"/>
                    <a:pt x="2534" y="254"/>
                    <a:pt x="792" y="222"/>
                  </a:cubicBezTo>
                  <a:cubicBezTo>
                    <a:pt x="634" y="222"/>
                    <a:pt x="507" y="95"/>
                    <a:pt x="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40;p38">
              <a:extLst>
                <a:ext uri="{FF2B5EF4-FFF2-40B4-BE49-F238E27FC236}">
                  <a16:creationId xmlns:a16="http://schemas.microsoft.com/office/drawing/2014/main" id="{5859BE01-5701-4DED-9BF0-C140E9A8F4E0}"/>
                </a:ext>
              </a:extLst>
            </p:cNvPr>
            <p:cNvSpPr/>
            <p:nvPr/>
          </p:nvSpPr>
          <p:spPr>
            <a:xfrm>
              <a:off x="67950525" y="3358813"/>
              <a:ext cx="330175" cy="132750"/>
            </a:xfrm>
            <a:custGeom>
              <a:avLst/>
              <a:gdLst/>
              <a:ahLst/>
              <a:cxnLst/>
              <a:rect l="l" t="t" r="r" b="b"/>
              <a:pathLst>
                <a:path w="13207" h="5310" extrusionOk="0">
                  <a:moveTo>
                    <a:pt x="7285" y="1"/>
                  </a:moveTo>
                  <a:cubicBezTo>
                    <a:pt x="5385" y="1"/>
                    <a:pt x="3485" y="223"/>
                    <a:pt x="1616" y="508"/>
                  </a:cubicBezTo>
                  <a:cubicBezTo>
                    <a:pt x="1616" y="634"/>
                    <a:pt x="1584" y="761"/>
                    <a:pt x="1458" y="824"/>
                  </a:cubicBezTo>
                  <a:cubicBezTo>
                    <a:pt x="666" y="1141"/>
                    <a:pt x="1" y="1743"/>
                    <a:pt x="1" y="2661"/>
                  </a:cubicBezTo>
                  <a:cubicBezTo>
                    <a:pt x="33" y="3643"/>
                    <a:pt x="951" y="4340"/>
                    <a:pt x="1869" y="4435"/>
                  </a:cubicBezTo>
                  <a:cubicBezTo>
                    <a:pt x="2123" y="4466"/>
                    <a:pt x="2186" y="4720"/>
                    <a:pt x="2059" y="4878"/>
                  </a:cubicBezTo>
                  <a:lnTo>
                    <a:pt x="3168" y="4878"/>
                  </a:lnTo>
                  <a:cubicBezTo>
                    <a:pt x="3191" y="4832"/>
                    <a:pt x="3248" y="4802"/>
                    <a:pt x="3302" y="4802"/>
                  </a:cubicBezTo>
                  <a:cubicBezTo>
                    <a:pt x="3322" y="4802"/>
                    <a:pt x="3341" y="4806"/>
                    <a:pt x="3358" y="4815"/>
                  </a:cubicBezTo>
                  <a:cubicBezTo>
                    <a:pt x="4046" y="5151"/>
                    <a:pt x="4733" y="5310"/>
                    <a:pt x="5421" y="5310"/>
                  </a:cubicBezTo>
                  <a:cubicBezTo>
                    <a:pt x="6158" y="5310"/>
                    <a:pt x="6896" y="5127"/>
                    <a:pt x="7633" y="4783"/>
                  </a:cubicBezTo>
                  <a:cubicBezTo>
                    <a:pt x="7665" y="4751"/>
                    <a:pt x="7728" y="4751"/>
                    <a:pt x="7760" y="4751"/>
                  </a:cubicBezTo>
                  <a:lnTo>
                    <a:pt x="7665" y="3484"/>
                  </a:lnTo>
                  <a:cubicBezTo>
                    <a:pt x="7375" y="3499"/>
                    <a:pt x="7085" y="3506"/>
                    <a:pt x="6793" y="3506"/>
                  </a:cubicBezTo>
                  <a:cubicBezTo>
                    <a:pt x="5143" y="3506"/>
                    <a:pt x="3470" y="3277"/>
                    <a:pt x="1774" y="2819"/>
                  </a:cubicBezTo>
                  <a:cubicBezTo>
                    <a:pt x="1415" y="2700"/>
                    <a:pt x="1537" y="2213"/>
                    <a:pt x="1872" y="2213"/>
                  </a:cubicBezTo>
                  <a:cubicBezTo>
                    <a:pt x="1891" y="2213"/>
                    <a:pt x="1912" y="2214"/>
                    <a:pt x="1933" y="2218"/>
                  </a:cubicBezTo>
                  <a:cubicBezTo>
                    <a:pt x="3489" y="2520"/>
                    <a:pt x="5032" y="2678"/>
                    <a:pt x="6566" y="2678"/>
                  </a:cubicBezTo>
                  <a:cubicBezTo>
                    <a:pt x="8248" y="2678"/>
                    <a:pt x="9920" y="2488"/>
                    <a:pt x="11592" y="2091"/>
                  </a:cubicBezTo>
                  <a:cubicBezTo>
                    <a:pt x="11629" y="2084"/>
                    <a:pt x="11665" y="2080"/>
                    <a:pt x="11700" y="2080"/>
                  </a:cubicBezTo>
                  <a:cubicBezTo>
                    <a:pt x="11964" y="2080"/>
                    <a:pt x="12162" y="2283"/>
                    <a:pt x="12162" y="2534"/>
                  </a:cubicBezTo>
                  <a:lnTo>
                    <a:pt x="13207" y="2439"/>
                  </a:lnTo>
                  <a:cubicBezTo>
                    <a:pt x="12985" y="1394"/>
                    <a:pt x="11243" y="191"/>
                    <a:pt x="10135" y="128"/>
                  </a:cubicBezTo>
                  <a:cubicBezTo>
                    <a:pt x="9185" y="1"/>
                    <a:pt x="8235" y="1"/>
                    <a:pt x="7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41;p38">
              <a:extLst>
                <a:ext uri="{FF2B5EF4-FFF2-40B4-BE49-F238E27FC236}">
                  <a16:creationId xmlns:a16="http://schemas.microsoft.com/office/drawing/2014/main" id="{440A83CC-1A3D-459D-ACA5-42083DC7C336}"/>
                </a:ext>
              </a:extLst>
            </p:cNvPr>
            <p:cNvSpPr/>
            <p:nvPr/>
          </p:nvSpPr>
          <p:spPr>
            <a:xfrm>
              <a:off x="67980625" y="3419788"/>
              <a:ext cx="303250" cy="164700"/>
            </a:xfrm>
            <a:custGeom>
              <a:avLst/>
              <a:gdLst/>
              <a:ahLst/>
              <a:cxnLst/>
              <a:rect l="l" t="t" r="r" b="b"/>
              <a:pathLst>
                <a:path w="12130" h="6588" extrusionOk="0">
                  <a:moveTo>
                    <a:pt x="12003" y="0"/>
                  </a:moveTo>
                  <a:lnTo>
                    <a:pt x="10895" y="95"/>
                  </a:lnTo>
                  <a:cubicBezTo>
                    <a:pt x="10895" y="285"/>
                    <a:pt x="10831" y="475"/>
                    <a:pt x="10578" y="539"/>
                  </a:cubicBezTo>
                  <a:cubicBezTo>
                    <a:pt x="9216" y="855"/>
                    <a:pt x="7854" y="1045"/>
                    <a:pt x="6461" y="1077"/>
                  </a:cubicBezTo>
                  <a:lnTo>
                    <a:pt x="6556" y="2344"/>
                  </a:lnTo>
                  <a:cubicBezTo>
                    <a:pt x="6778" y="2344"/>
                    <a:pt x="6936" y="2692"/>
                    <a:pt x="6714" y="2819"/>
                  </a:cubicBezTo>
                  <a:cubicBezTo>
                    <a:pt x="6014" y="3215"/>
                    <a:pt x="5226" y="3406"/>
                    <a:pt x="4437" y="3406"/>
                  </a:cubicBezTo>
                  <a:cubicBezTo>
                    <a:pt x="3586" y="3406"/>
                    <a:pt x="2735" y="3183"/>
                    <a:pt x="1996" y="2756"/>
                  </a:cubicBezTo>
                  <a:cubicBezTo>
                    <a:pt x="1869" y="2661"/>
                    <a:pt x="1869" y="2534"/>
                    <a:pt x="1964" y="2471"/>
                  </a:cubicBezTo>
                  <a:lnTo>
                    <a:pt x="855" y="2471"/>
                  </a:lnTo>
                  <a:cubicBezTo>
                    <a:pt x="792" y="2502"/>
                    <a:pt x="729" y="2534"/>
                    <a:pt x="634" y="2534"/>
                  </a:cubicBezTo>
                  <a:cubicBezTo>
                    <a:pt x="444" y="2534"/>
                    <a:pt x="254" y="2534"/>
                    <a:pt x="64" y="2502"/>
                  </a:cubicBezTo>
                  <a:lnTo>
                    <a:pt x="64" y="2502"/>
                  </a:lnTo>
                  <a:cubicBezTo>
                    <a:pt x="222" y="3769"/>
                    <a:pt x="222" y="5067"/>
                    <a:pt x="0" y="6398"/>
                  </a:cubicBezTo>
                  <a:cubicBezTo>
                    <a:pt x="3484" y="6461"/>
                    <a:pt x="7031" y="6493"/>
                    <a:pt x="10514" y="6588"/>
                  </a:cubicBezTo>
                  <a:lnTo>
                    <a:pt x="10514" y="6493"/>
                  </a:lnTo>
                  <a:cubicBezTo>
                    <a:pt x="10546" y="5004"/>
                    <a:pt x="10705" y="3452"/>
                    <a:pt x="10926" y="1964"/>
                  </a:cubicBezTo>
                  <a:cubicBezTo>
                    <a:pt x="10705" y="1837"/>
                    <a:pt x="10673" y="1489"/>
                    <a:pt x="10990" y="1362"/>
                  </a:cubicBezTo>
                  <a:cubicBezTo>
                    <a:pt x="11845" y="1014"/>
                    <a:pt x="12130" y="539"/>
                    <a:pt x="12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42;p38">
              <a:extLst>
                <a:ext uri="{FF2B5EF4-FFF2-40B4-BE49-F238E27FC236}">
                  <a16:creationId xmlns:a16="http://schemas.microsoft.com/office/drawing/2014/main" id="{6BCB75AD-67B9-43F8-814C-D312538B4CBD}"/>
                </a:ext>
              </a:extLst>
            </p:cNvPr>
            <p:cNvSpPr/>
            <p:nvPr/>
          </p:nvSpPr>
          <p:spPr>
            <a:xfrm>
              <a:off x="67983800" y="3675513"/>
              <a:ext cx="281750" cy="606850"/>
            </a:xfrm>
            <a:custGeom>
              <a:avLst/>
              <a:gdLst/>
              <a:ahLst/>
              <a:cxnLst/>
              <a:rect l="l" t="t" r="r" b="b"/>
              <a:pathLst>
                <a:path w="11270" h="24274" extrusionOk="0">
                  <a:moveTo>
                    <a:pt x="2903" y="1795"/>
                  </a:moveTo>
                  <a:cubicBezTo>
                    <a:pt x="3234" y="1795"/>
                    <a:pt x="3565" y="1938"/>
                    <a:pt x="3800" y="2217"/>
                  </a:cubicBezTo>
                  <a:cubicBezTo>
                    <a:pt x="4275" y="2724"/>
                    <a:pt x="4180" y="3516"/>
                    <a:pt x="3579" y="3927"/>
                  </a:cubicBezTo>
                  <a:cubicBezTo>
                    <a:pt x="3374" y="4052"/>
                    <a:pt x="3142" y="4116"/>
                    <a:pt x="2916" y="4116"/>
                  </a:cubicBezTo>
                  <a:cubicBezTo>
                    <a:pt x="2511" y="4116"/>
                    <a:pt x="2126" y="3911"/>
                    <a:pt x="1964" y="3484"/>
                  </a:cubicBezTo>
                  <a:cubicBezTo>
                    <a:pt x="1837" y="3199"/>
                    <a:pt x="1837" y="2882"/>
                    <a:pt x="1964" y="2597"/>
                  </a:cubicBezTo>
                  <a:cubicBezTo>
                    <a:pt x="1869" y="2566"/>
                    <a:pt x="1837" y="2502"/>
                    <a:pt x="1900" y="2376"/>
                  </a:cubicBezTo>
                  <a:cubicBezTo>
                    <a:pt x="2138" y="1985"/>
                    <a:pt x="2521" y="1795"/>
                    <a:pt x="2903" y="1795"/>
                  </a:cubicBezTo>
                  <a:close/>
                  <a:moveTo>
                    <a:pt x="6294" y="5937"/>
                  </a:moveTo>
                  <a:cubicBezTo>
                    <a:pt x="6468" y="5937"/>
                    <a:pt x="6636" y="5972"/>
                    <a:pt x="6777" y="6049"/>
                  </a:cubicBezTo>
                  <a:cubicBezTo>
                    <a:pt x="7601" y="6461"/>
                    <a:pt x="7506" y="7569"/>
                    <a:pt x="6904" y="8108"/>
                  </a:cubicBezTo>
                  <a:cubicBezTo>
                    <a:pt x="6618" y="8380"/>
                    <a:pt x="6233" y="8523"/>
                    <a:pt x="5857" y="8523"/>
                  </a:cubicBezTo>
                  <a:cubicBezTo>
                    <a:pt x="5357" y="8523"/>
                    <a:pt x="4872" y="8270"/>
                    <a:pt x="4655" y="7728"/>
                  </a:cubicBezTo>
                  <a:cubicBezTo>
                    <a:pt x="4370" y="6968"/>
                    <a:pt x="4877" y="6239"/>
                    <a:pt x="5542" y="6144"/>
                  </a:cubicBezTo>
                  <a:cubicBezTo>
                    <a:pt x="5768" y="6012"/>
                    <a:pt x="6038" y="5937"/>
                    <a:pt x="6294" y="5937"/>
                  </a:cubicBezTo>
                  <a:close/>
                  <a:moveTo>
                    <a:pt x="1848" y="10672"/>
                  </a:moveTo>
                  <a:cubicBezTo>
                    <a:pt x="1931" y="10672"/>
                    <a:pt x="2012" y="10712"/>
                    <a:pt x="2027" y="10800"/>
                  </a:cubicBezTo>
                  <a:cubicBezTo>
                    <a:pt x="2027" y="10926"/>
                    <a:pt x="2059" y="11085"/>
                    <a:pt x="2122" y="11211"/>
                  </a:cubicBezTo>
                  <a:lnTo>
                    <a:pt x="2185" y="11148"/>
                  </a:lnTo>
                  <a:cubicBezTo>
                    <a:pt x="2185" y="11053"/>
                    <a:pt x="2280" y="10831"/>
                    <a:pt x="2470" y="10831"/>
                  </a:cubicBezTo>
                  <a:cubicBezTo>
                    <a:pt x="3856" y="10783"/>
                    <a:pt x="5241" y="10715"/>
                    <a:pt x="6627" y="10715"/>
                  </a:cubicBezTo>
                  <a:cubicBezTo>
                    <a:pt x="7047" y="10715"/>
                    <a:pt x="7466" y="10721"/>
                    <a:pt x="7886" y="10736"/>
                  </a:cubicBezTo>
                  <a:cubicBezTo>
                    <a:pt x="7943" y="10708"/>
                    <a:pt x="8006" y="10692"/>
                    <a:pt x="8064" y="10692"/>
                  </a:cubicBezTo>
                  <a:cubicBezTo>
                    <a:pt x="8135" y="10692"/>
                    <a:pt x="8199" y="10716"/>
                    <a:pt x="8234" y="10768"/>
                  </a:cubicBezTo>
                  <a:cubicBezTo>
                    <a:pt x="8456" y="10831"/>
                    <a:pt x="8519" y="11085"/>
                    <a:pt x="8456" y="11275"/>
                  </a:cubicBezTo>
                  <a:cubicBezTo>
                    <a:pt x="8836" y="14061"/>
                    <a:pt x="8867" y="17957"/>
                    <a:pt x="7569" y="20554"/>
                  </a:cubicBezTo>
                  <a:cubicBezTo>
                    <a:pt x="7062" y="21662"/>
                    <a:pt x="6746" y="22074"/>
                    <a:pt x="5637" y="22359"/>
                  </a:cubicBezTo>
                  <a:lnTo>
                    <a:pt x="5542" y="22454"/>
                  </a:lnTo>
                  <a:cubicBezTo>
                    <a:pt x="5158" y="22710"/>
                    <a:pt x="4751" y="22823"/>
                    <a:pt x="4350" y="22823"/>
                  </a:cubicBezTo>
                  <a:cubicBezTo>
                    <a:pt x="3263" y="22823"/>
                    <a:pt x="2222" y="21989"/>
                    <a:pt x="1805" y="20902"/>
                  </a:cubicBezTo>
                  <a:cubicBezTo>
                    <a:pt x="1235" y="19540"/>
                    <a:pt x="1583" y="18052"/>
                    <a:pt x="1710" y="16658"/>
                  </a:cubicBezTo>
                  <a:cubicBezTo>
                    <a:pt x="1900" y="14726"/>
                    <a:pt x="1837" y="12795"/>
                    <a:pt x="1647" y="10831"/>
                  </a:cubicBezTo>
                  <a:cubicBezTo>
                    <a:pt x="1647" y="10728"/>
                    <a:pt x="1749" y="10672"/>
                    <a:pt x="1848" y="10672"/>
                  </a:cubicBezTo>
                  <a:close/>
                  <a:moveTo>
                    <a:pt x="0" y="0"/>
                  </a:moveTo>
                  <a:cubicBezTo>
                    <a:pt x="412" y="4149"/>
                    <a:pt x="253" y="8361"/>
                    <a:pt x="285" y="12510"/>
                  </a:cubicBezTo>
                  <a:cubicBezTo>
                    <a:pt x="317" y="14568"/>
                    <a:pt x="127" y="16785"/>
                    <a:pt x="380" y="18812"/>
                  </a:cubicBezTo>
                  <a:cubicBezTo>
                    <a:pt x="602" y="20839"/>
                    <a:pt x="1172" y="23467"/>
                    <a:pt x="3389" y="24069"/>
                  </a:cubicBezTo>
                  <a:cubicBezTo>
                    <a:pt x="3986" y="24230"/>
                    <a:pt x="4650" y="24274"/>
                    <a:pt x="5321" y="24274"/>
                  </a:cubicBezTo>
                  <a:cubicBezTo>
                    <a:pt x="5574" y="24274"/>
                    <a:pt x="5829" y="24267"/>
                    <a:pt x="6080" y="24259"/>
                  </a:cubicBezTo>
                  <a:cubicBezTo>
                    <a:pt x="6080" y="24195"/>
                    <a:pt x="6144" y="24100"/>
                    <a:pt x="6271" y="24100"/>
                  </a:cubicBezTo>
                  <a:cubicBezTo>
                    <a:pt x="6475" y="24136"/>
                    <a:pt x="6669" y="24153"/>
                    <a:pt x="6854" y="24153"/>
                  </a:cubicBezTo>
                  <a:cubicBezTo>
                    <a:pt x="11270" y="24153"/>
                    <a:pt x="10104" y="14328"/>
                    <a:pt x="10134" y="11623"/>
                  </a:cubicBezTo>
                  <a:cubicBezTo>
                    <a:pt x="10197" y="7759"/>
                    <a:pt x="10229" y="3927"/>
                    <a:pt x="10261" y="64"/>
                  </a:cubicBezTo>
                  <a:cubicBezTo>
                    <a:pt x="6872" y="32"/>
                    <a:pt x="3420" y="3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43;p38">
              <a:extLst>
                <a:ext uri="{FF2B5EF4-FFF2-40B4-BE49-F238E27FC236}">
                  <a16:creationId xmlns:a16="http://schemas.microsoft.com/office/drawing/2014/main" id="{1F5EE252-5206-430E-B7E0-86EDD55CA872}"/>
                </a:ext>
              </a:extLst>
            </p:cNvPr>
            <p:cNvSpPr/>
            <p:nvPr/>
          </p:nvSpPr>
          <p:spPr>
            <a:xfrm>
              <a:off x="68446150" y="3364313"/>
              <a:ext cx="327000" cy="223350"/>
            </a:xfrm>
            <a:custGeom>
              <a:avLst/>
              <a:gdLst/>
              <a:ahLst/>
              <a:cxnLst/>
              <a:rect l="l" t="t" r="r" b="b"/>
              <a:pathLst>
                <a:path w="13080" h="8934" extrusionOk="0">
                  <a:moveTo>
                    <a:pt x="1654" y="2302"/>
                  </a:moveTo>
                  <a:cubicBezTo>
                    <a:pt x="1682" y="2302"/>
                    <a:pt x="1711" y="2306"/>
                    <a:pt x="1743" y="2314"/>
                  </a:cubicBezTo>
                  <a:cubicBezTo>
                    <a:pt x="3486" y="2733"/>
                    <a:pt x="5105" y="2922"/>
                    <a:pt x="6731" y="2922"/>
                  </a:cubicBezTo>
                  <a:cubicBezTo>
                    <a:pt x="8177" y="2922"/>
                    <a:pt x="9629" y="2773"/>
                    <a:pt x="11180" y="2504"/>
                  </a:cubicBezTo>
                  <a:cubicBezTo>
                    <a:pt x="11201" y="2501"/>
                    <a:pt x="11222" y="2500"/>
                    <a:pt x="11243" y="2500"/>
                  </a:cubicBezTo>
                  <a:cubicBezTo>
                    <a:pt x="11613" y="2500"/>
                    <a:pt x="11790" y="3019"/>
                    <a:pt x="11370" y="3169"/>
                  </a:cubicBezTo>
                  <a:cubicBezTo>
                    <a:pt x="9997" y="3660"/>
                    <a:pt x="8519" y="3890"/>
                    <a:pt x="7035" y="3890"/>
                  </a:cubicBezTo>
                  <a:cubicBezTo>
                    <a:pt x="5163" y="3890"/>
                    <a:pt x="3280" y="3524"/>
                    <a:pt x="1584" y="2853"/>
                  </a:cubicBezTo>
                  <a:cubicBezTo>
                    <a:pt x="1296" y="2709"/>
                    <a:pt x="1375" y="2302"/>
                    <a:pt x="1654" y="2302"/>
                  </a:cubicBezTo>
                  <a:close/>
                  <a:moveTo>
                    <a:pt x="6463" y="0"/>
                  </a:moveTo>
                  <a:cubicBezTo>
                    <a:pt x="6367" y="0"/>
                    <a:pt x="6272" y="1"/>
                    <a:pt x="6176" y="3"/>
                  </a:cubicBezTo>
                  <a:cubicBezTo>
                    <a:pt x="4403" y="3"/>
                    <a:pt x="2661" y="414"/>
                    <a:pt x="888" y="478"/>
                  </a:cubicBezTo>
                  <a:cubicBezTo>
                    <a:pt x="507" y="1174"/>
                    <a:pt x="96" y="1808"/>
                    <a:pt x="32" y="2536"/>
                  </a:cubicBezTo>
                  <a:cubicBezTo>
                    <a:pt x="1" y="3423"/>
                    <a:pt x="507" y="4215"/>
                    <a:pt x="1426" y="4278"/>
                  </a:cubicBezTo>
                  <a:cubicBezTo>
                    <a:pt x="1711" y="4278"/>
                    <a:pt x="1774" y="4690"/>
                    <a:pt x="1521" y="4721"/>
                  </a:cubicBezTo>
                  <a:lnTo>
                    <a:pt x="1394" y="4721"/>
                  </a:lnTo>
                  <a:cubicBezTo>
                    <a:pt x="1521" y="6115"/>
                    <a:pt x="1458" y="7508"/>
                    <a:pt x="1458" y="8870"/>
                  </a:cubicBezTo>
                  <a:cubicBezTo>
                    <a:pt x="4941" y="8933"/>
                    <a:pt x="8425" y="8933"/>
                    <a:pt x="11908" y="8933"/>
                  </a:cubicBezTo>
                  <a:cubicBezTo>
                    <a:pt x="11877" y="8838"/>
                    <a:pt x="11845" y="8775"/>
                    <a:pt x="11845" y="8680"/>
                  </a:cubicBezTo>
                  <a:cubicBezTo>
                    <a:pt x="11877" y="7856"/>
                    <a:pt x="11908" y="7033"/>
                    <a:pt x="12003" y="6241"/>
                  </a:cubicBezTo>
                  <a:cubicBezTo>
                    <a:pt x="12067" y="5608"/>
                    <a:pt x="12035" y="4911"/>
                    <a:pt x="12352" y="4373"/>
                  </a:cubicBezTo>
                  <a:cubicBezTo>
                    <a:pt x="12399" y="4325"/>
                    <a:pt x="12439" y="4302"/>
                    <a:pt x="12478" y="4302"/>
                  </a:cubicBezTo>
                  <a:cubicBezTo>
                    <a:pt x="12518" y="4302"/>
                    <a:pt x="12558" y="4325"/>
                    <a:pt x="12605" y="4373"/>
                  </a:cubicBezTo>
                  <a:cubicBezTo>
                    <a:pt x="12542" y="4278"/>
                    <a:pt x="12542" y="4215"/>
                    <a:pt x="12605" y="4088"/>
                  </a:cubicBezTo>
                  <a:cubicBezTo>
                    <a:pt x="13017" y="2916"/>
                    <a:pt x="13080" y="1903"/>
                    <a:pt x="12383" y="858"/>
                  </a:cubicBezTo>
                  <a:cubicBezTo>
                    <a:pt x="10419" y="314"/>
                    <a:pt x="8455" y="0"/>
                    <a:pt x="6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44;p38">
              <a:extLst>
                <a:ext uri="{FF2B5EF4-FFF2-40B4-BE49-F238E27FC236}">
                  <a16:creationId xmlns:a16="http://schemas.microsoft.com/office/drawing/2014/main" id="{490C113A-7D12-43E7-99B2-D50D74A4C143}"/>
                </a:ext>
              </a:extLst>
            </p:cNvPr>
            <p:cNvSpPr/>
            <p:nvPr/>
          </p:nvSpPr>
          <p:spPr>
            <a:xfrm>
              <a:off x="67672650" y="3338038"/>
              <a:ext cx="1360200" cy="1094375"/>
            </a:xfrm>
            <a:custGeom>
              <a:avLst/>
              <a:gdLst/>
              <a:ahLst/>
              <a:cxnLst/>
              <a:rect l="l" t="t" r="r" b="b"/>
              <a:pathLst>
                <a:path w="54408" h="43775" extrusionOk="0">
                  <a:moveTo>
                    <a:pt x="43556" y="5473"/>
                  </a:moveTo>
                  <a:cubicBezTo>
                    <a:pt x="43559" y="5473"/>
                    <a:pt x="43566" y="5477"/>
                    <a:pt x="43577" y="5487"/>
                  </a:cubicBezTo>
                  <a:cubicBezTo>
                    <a:pt x="43556" y="5487"/>
                    <a:pt x="43549" y="5473"/>
                    <a:pt x="43556" y="5473"/>
                  </a:cubicBezTo>
                  <a:close/>
                  <a:moveTo>
                    <a:pt x="43565" y="5463"/>
                  </a:moveTo>
                  <a:cubicBezTo>
                    <a:pt x="43569" y="5463"/>
                    <a:pt x="43577" y="5471"/>
                    <a:pt x="43577" y="5487"/>
                  </a:cubicBezTo>
                  <a:cubicBezTo>
                    <a:pt x="43561" y="5471"/>
                    <a:pt x="43561" y="5463"/>
                    <a:pt x="43565" y="5463"/>
                  </a:cubicBezTo>
                  <a:close/>
                  <a:moveTo>
                    <a:pt x="4404" y="8550"/>
                  </a:moveTo>
                  <a:cubicBezTo>
                    <a:pt x="4882" y="8550"/>
                    <a:pt x="5239" y="8986"/>
                    <a:pt x="5320" y="9446"/>
                  </a:cubicBezTo>
                  <a:cubicBezTo>
                    <a:pt x="4687" y="9446"/>
                    <a:pt x="4054" y="9414"/>
                    <a:pt x="3389" y="9414"/>
                  </a:cubicBezTo>
                  <a:cubicBezTo>
                    <a:pt x="3515" y="9034"/>
                    <a:pt x="3737" y="8717"/>
                    <a:pt x="4149" y="8591"/>
                  </a:cubicBezTo>
                  <a:cubicBezTo>
                    <a:pt x="4237" y="8563"/>
                    <a:pt x="4322" y="8550"/>
                    <a:pt x="4404" y="8550"/>
                  </a:cubicBezTo>
                  <a:close/>
                  <a:moveTo>
                    <a:pt x="18400" y="800"/>
                  </a:moveTo>
                  <a:cubicBezTo>
                    <a:pt x="19350" y="800"/>
                    <a:pt x="20300" y="800"/>
                    <a:pt x="21250" y="895"/>
                  </a:cubicBezTo>
                  <a:cubicBezTo>
                    <a:pt x="22358" y="1054"/>
                    <a:pt x="24132" y="2225"/>
                    <a:pt x="24322" y="3270"/>
                  </a:cubicBezTo>
                  <a:cubicBezTo>
                    <a:pt x="24449" y="3809"/>
                    <a:pt x="24164" y="4284"/>
                    <a:pt x="23309" y="4632"/>
                  </a:cubicBezTo>
                  <a:cubicBezTo>
                    <a:pt x="22992" y="4759"/>
                    <a:pt x="23024" y="5107"/>
                    <a:pt x="23277" y="5139"/>
                  </a:cubicBezTo>
                  <a:cubicBezTo>
                    <a:pt x="23024" y="6659"/>
                    <a:pt x="22865" y="8179"/>
                    <a:pt x="22833" y="9699"/>
                  </a:cubicBezTo>
                  <a:lnTo>
                    <a:pt x="22833" y="9763"/>
                  </a:lnTo>
                  <a:cubicBezTo>
                    <a:pt x="19350" y="9699"/>
                    <a:pt x="15835" y="9668"/>
                    <a:pt x="12351" y="9572"/>
                  </a:cubicBezTo>
                  <a:cubicBezTo>
                    <a:pt x="12541" y="8306"/>
                    <a:pt x="12541" y="7007"/>
                    <a:pt x="12383" y="5709"/>
                  </a:cubicBezTo>
                  <a:lnTo>
                    <a:pt x="12383" y="5709"/>
                  </a:lnTo>
                  <a:cubicBezTo>
                    <a:pt x="12573" y="5741"/>
                    <a:pt x="12763" y="5741"/>
                    <a:pt x="12984" y="5741"/>
                  </a:cubicBezTo>
                  <a:cubicBezTo>
                    <a:pt x="13048" y="5741"/>
                    <a:pt x="13143" y="5709"/>
                    <a:pt x="13174" y="5646"/>
                  </a:cubicBezTo>
                  <a:cubicBezTo>
                    <a:pt x="13301" y="5487"/>
                    <a:pt x="13238" y="5266"/>
                    <a:pt x="12984" y="5234"/>
                  </a:cubicBezTo>
                  <a:cubicBezTo>
                    <a:pt x="12066" y="5139"/>
                    <a:pt x="11116" y="4442"/>
                    <a:pt x="11116" y="3429"/>
                  </a:cubicBezTo>
                  <a:cubicBezTo>
                    <a:pt x="11116" y="2542"/>
                    <a:pt x="11781" y="1940"/>
                    <a:pt x="12573" y="1624"/>
                  </a:cubicBezTo>
                  <a:cubicBezTo>
                    <a:pt x="12699" y="1529"/>
                    <a:pt x="12731" y="1434"/>
                    <a:pt x="12731" y="1307"/>
                  </a:cubicBezTo>
                  <a:cubicBezTo>
                    <a:pt x="14600" y="1022"/>
                    <a:pt x="16500" y="832"/>
                    <a:pt x="18400" y="800"/>
                  </a:cubicBezTo>
                  <a:close/>
                  <a:moveTo>
                    <a:pt x="37116" y="1022"/>
                  </a:moveTo>
                  <a:cubicBezTo>
                    <a:pt x="39206" y="1022"/>
                    <a:pt x="41265" y="1339"/>
                    <a:pt x="43323" y="1909"/>
                  </a:cubicBezTo>
                  <a:cubicBezTo>
                    <a:pt x="44020" y="2922"/>
                    <a:pt x="43957" y="3967"/>
                    <a:pt x="43545" y="5139"/>
                  </a:cubicBezTo>
                  <a:cubicBezTo>
                    <a:pt x="43482" y="5266"/>
                    <a:pt x="43482" y="5329"/>
                    <a:pt x="43545" y="5424"/>
                  </a:cubicBezTo>
                  <a:cubicBezTo>
                    <a:pt x="43450" y="5392"/>
                    <a:pt x="43323" y="5392"/>
                    <a:pt x="43292" y="5392"/>
                  </a:cubicBezTo>
                  <a:cubicBezTo>
                    <a:pt x="42975" y="5931"/>
                    <a:pt x="42975" y="6596"/>
                    <a:pt x="42943" y="7229"/>
                  </a:cubicBezTo>
                  <a:cubicBezTo>
                    <a:pt x="42848" y="8084"/>
                    <a:pt x="42817" y="8876"/>
                    <a:pt x="42785" y="9699"/>
                  </a:cubicBezTo>
                  <a:cubicBezTo>
                    <a:pt x="42785" y="9826"/>
                    <a:pt x="42817" y="9889"/>
                    <a:pt x="42848" y="9921"/>
                  </a:cubicBezTo>
                  <a:cubicBezTo>
                    <a:pt x="39365" y="9921"/>
                    <a:pt x="35881" y="9921"/>
                    <a:pt x="32398" y="9889"/>
                  </a:cubicBezTo>
                  <a:cubicBezTo>
                    <a:pt x="32398" y="8496"/>
                    <a:pt x="32461" y="7134"/>
                    <a:pt x="32334" y="5741"/>
                  </a:cubicBezTo>
                  <a:lnTo>
                    <a:pt x="32461" y="5741"/>
                  </a:lnTo>
                  <a:cubicBezTo>
                    <a:pt x="32683" y="5709"/>
                    <a:pt x="32619" y="5329"/>
                    <a:pt x="32366" y="5297"/>
                  </a:cubicBezTo>
                  <a:cubicBezTo>
                    <a:pt x="31447" y="5234"/>
                    <a:pt x="30941" y="4442"/>
                    <a:pt x="30972" y="3555"/>
                  </a:cubicBezTo>
                  <a:cubicBezTo>
                    <a:pt x="31036" y="2827"/>
                    <a:pt x="31447" y="2130"/>
                    <a:pt x="31828" y="1497"/>
                  </a:cubicBezTo>
                  <a:cubicBezTo>
                    <a:pt x="33601" y="1465"/>
                    <a:pt x="35343" y="1022"/>
                    <a:pt x="37116" y="1022"/>
                  </a:cubicBezTo>
                  <a:close/>
                  <a:moveTo>
                    <a:pt x="50069" y="8591"/>
                  </a:moveTo>
                  <a:cubicBezTo>
                    <a:pt x="50766" y="8591"/>
                    <a:pt x="51177" y="9287"/>
                    <a:pt x="51082" y="9921"/>
                  </a:cubicBezTo>
                  <a:lnTo>
                    <a:pt x="51082" y="9984"/>
                  </a:lnTo>
                  <a:lnTo>
                    <a:pt x="48992" y="9984"/>
                  </a:lnTo>
                  <a:cubicBezTo>
                    <a:pt x="48929" y="9351"/>
                    <a:pt x="49404" y="8622"/>
                    <a:pt x="50069" y="8591"/>
                  </a:cubicBezTo>
                  <a:close/>
                  <a:moveTo>
                    <a:pt x="32081" y="13626"/>
                  </a:moveTo>
                  <a:lnTo>
                    <a:pt x="32081" y="13626"/>
                  </a:lnTo>
                  <a:cubicBezTo>
                    <a:pt x="35438" y="13689"/>
                    <a:pt x="38858" y="13721"/>
                    <a:pt x="42215" y="13721"/>
                  </a:cubicBezTo>
                  <a:cubicBezTo>
                    <a:pt x="42152" y="18155"/>
                    <a:pt x="42310" y="22588"/>
                    <a:pt x="42342" y="27022"/>
                  </a:cubicBezTo>
                  <a:cubicBezTo>
                    <a:pt x="42370" y="30776"/>
                    <a:pt x="41803" y="36985"/>
                    <a:pt x="37351" y="36985"/>
                  </a:cubicBezTo>
                  <a:cubicBezTo>
                    <a:pt x="36771" y="36985"/>
                    <a:pt x="36125" y="36879"/>
                    <a:pt x="35406" y="36649"/>
                  </a:cubicBezTo>
                  <a:cubicBezTo>
                    <a:pt x="35389" y="36646"/>
                    <a:pt x="35373" y="36644"/>
                    <a:pt x="35358" y="36644"/>
                  </a:cubicBezTo>
                  <a:cubicBezTo>
                    <a:pt x="35235" y="36644"/>
                    <a:pt x="35188" y="36751"/>
                    <a:pt x="35216" y="36808"/>
                  </a:cubicBezTo>
                  <a:cubicBezTo>
                    <a:pt x="32556" y="35984"/>
                    <a:pt x="32271" y="33356"/>
                    <a:pt x="32366" y="30822"/>
                  </a:cubicBezTo>
                  <a:cubicBezTo>
                    <a:pt x="32398" y="28764"/>
                    <a:pt x="32429" y="26705"/>
                    <a:pt x="32429" y="24647"/>
                  </a:cubicBezTo>
                  <a:cubicBezTo>
                    <a:pt x="32493" y="20973"/>
                    <a:pt x="32493" y="17268"/>
                    <a:pt x="32081" y="13626"/>
                  </a:cubicBezTo>
                  <a:close/>
                  <a:moveTo>
                    <a:pt x="12414" y="13468"/>
                  </a:moveTo>
                  <a:cubicBezTo>
                    <a:pt x="15866" y="13531"/>
                    <a:pt x="19255" y="13531"/>
                    <a:pt x="22707" y="13531"/>
                  </a:cubicBezTo>
                  <a:cubicBezTo>
                    <a:pt x="22675" y="17363"/>
                    <a:pt x="22643" y="21258"/>
                    <a:pt x="22580" y="25090"/>
                  </a:cubicBezTo>
                  <a:cubicBezTo>
                    <a:pt x="22550" y="27792"/>
                    <a:pt x="23713" y="37624"/>
                    <a:pt x="19289" y="37624"/>
                  </a:cubicBezTo>
                  <a:cubicBezTo>
                    <a:pt x="19098" y="37624"/>
                    <a:pt x="18897" y="37606"/>
                    <a:pt x="18685" y="37568"/>
                  </a:cubicBezTo>
                  <a:cubicBezTo>
                    <a:pt x="18558" y="37568"/>
                    <a:pt x="18463" y="37663"/>
                    <a:pt x="18463" y="37726"/>
                  </a:cubicBezTo>
                  <a:cubicBezTo>
                    <a:pt x="18220" y="37735"/>
                    <a:pt x="17974" y="37741"/>
                    <a:pt x="17728" y="37741"/>
                  </a:cubicBezTo>
                  <a:cubicBezTo>
                    <a:pt x="17075" y="37741"/>
                    <a:pt x="16415" y="37697"/>
                    <a:pt x="15771" y="37536"/>
                  </a:cubicBezTo>
                  <a:cubicBezTo>
                    <a:pt x="13554" y="36934"/>
                    <a:pt x="13016" y="34274"/>
                    <a:pt x="12763" y="32279"/>
                  </a:cubicBezTo>
                  <a:cubicBezTo>
                    <a:pt x="12541" y="30221"/>
                    <a:pt x="12731" y="28035"/>
                    <a:pt x="12699" y="25977"/>
                  </a:cubicBezTo>
                  <a:cubicBezTo>
                    <a:pt x="12668" y="21828"/>
                    <a:pt x="12446" y="17743"/>
                    <a:pt x="12414" y="13468"/>
                  </a:cubicBezTo>
                  <a:close/>
                  <a:moveTo>
                    <a:pt x="18714" y="1"/>
                  </a:moveTo>
                  <a:cubicBezTo>
                    <a:pt x="16371" y="1"/>
                    <a:pt x="14078" y="325"/>
                    <a:pt x="11813" y="1022"/>
                  </a:cubicBezTo>
                  <a:cubicBezTo>
                    <a:pt x="11749" y="1054"/>
                    <a:pt x="11718" y="1149"/>
                    <a:pt x="11718" y="1212"/>
                  </a:cubicBezTo>
                  <a:cubicBezTo>
                    <a:pt x="10863" y="1687"/>
                    <a:pt x="10324" y="2700"/>
                    <a:pt x="10451" y="3650"/>
                  </a:cubicBezTo>
                  <a:cubicBezTo>
                    <a:pt x="10546" y="4505"/>
                    <a:pt x="11148" y="5234"/>
                    <a:pt x="11939" y="5551"/>
                  </a:cubicBezTo>
                  <a:cubicBezTo>
                    <a:pt x="11939" y="6881"/>
                    <a:pt x="11876" y="8179"/>
                    <a:pt x="11749" y="9541"/>
                  </a:cubicBezTo>
                  <a:cubicBezTo>
                    <a:pt x="9849" y="9509"/>
                    <a:pt x="7981" y="9446"/>
                    <a:pt x="6081" y="9414"/>
                  </a:cubicBezTo>
                  <a:cubicBezTo>
                    <a:pt x="6052" y="8586"/>
                    <a:pt x="5276" y="7835"/>
                    <a:pt x="4428" y="7835"/>
                  </a:cubicBezTo>
                  <a:cubicBezTo>
                    <a:pt x="4335" y="7835"/>
                    <a:pt x="4242" y="7844"/>
                    <a:pt x="4149" y="7862"/>
                  </a:cubicBezTo>
                  <a:cubicBezTo>
                    <a:pt x="3420" y="8021"/>
                    <a:pt x="2945" y="8654"/>
                    <a:pt x="2914" y="9351"/>
                  </a:cubicBezTo>
                  <a:lnTo>
                    <a:pt x="2407" y="9351"/>
                  </a:lnTo>
                  <a:cubicBezTo>
                    <a:pt x="2378" y="9206"/>
                    <a:pt x="2244" y="9062"/>
                    <a:pt x="2052" y="9062"/>
                  </a:cubicBezTo>
                  <a:cubicBezTo>
                    <a:pt x="2033" y="9062"/>
                    <a:pt x="2015" y="9063"/>
                    <a:pt x="1995" y="9066"/>
                  </a:cubicBezTo>
                  <a:cubicBezTo>
                    <a:pt x="538" y="9256"/>
                    <a:pt x="0" y="11884"/>
                    <a:pt x="1489" y="12391"/>
                  </a:cubicBezTo>
                  <a:lnTo>
                    <a:pt x="1520" y="12391"/>
                  </a:lnTo>
                  <a:cubicBezTo>
                    <a:pt x="1647" y="12391"/>
                    <a:pt x="1774" y="12233"/>
                    <a:pt x="1679" y="12106"/>
                  </a:cubicBezTo>
                  <a:cubicBezTo>
                    <a:pt x="1204" y="11409"/>
                    <a:pt x="1172" y="10491"/>
                    <a:pt x="1805" y="9921"/>
                  </a:cubicBezTo>
                  <a:cubicBezTo>
                    <a:pt x="1900" y="10016"/>
                    <a:pt x="1964" y="10079"/>
                    <a:pt x="2090" y="10079"/>
                  </a:cubicBezTo>
                  <a:cubicBezTo>
                    <a:pt x="2407" y="10143"/>
                    <a:pt x="2755" y="10174"/>
                    <a:pt x="3072" y="10174"/>
                  </a:cubicBezTo>
                  <a:cubicBezTo>
                    <a:pt x="3119" y="10206"/>
                    <a:pt x="3167" y="10222"/>
                    <a:pt x="3215" y="10222"/>
                  </a:cubicBezTo>
                  <a:cubicBezTo>
                    <a:pt x="3262" y="10222"/>
                    <a:pt x="3310" y="10206"/>
                    <a:pt x="3357" y="10174"/>
                  </a:cubicBezTo>
                  <a:cubicBezTo>
                    <a:pt x="20015" y="10808"/>
                    <a:pt x="35659" y="10681"/>
                    <a:pt x="53204" y="10871"/>
                  </a:cubicBezTo>
                  <a:cubicBezTo>
                    <a:pt x="53236" y="10871"/>
                    <a:pt x="53299" y="10839"/>
                    <a:pt x="53362" y="10839"/>
                  </a:cubicBezTo>
                  <a:lnTo>
                    <a:pt x="53362" y="10839"/>
                  </a:lnTo>
                  <a:cubicBezTo>
                    <a:pt x="53457" y="11473"/>
                    <a:pt x="53394" y="12106"/>
                    <a:pt x="53077" y="12676"/>
                  </a:cubicBezTo>
                  <a:cubicBezTo>
                    <a:pt x="53046" y="12613"/>
                    <a:pt x="52982" y="12613"/>
                    <a:pt x="52919" y="12613"/>
                  </a:cubicBezTo>
                  <a:cubicBezTo>
                    <a:pt x="50552" y="12527"/>
                    <a:pt x="48181" y="12495"/>
                    <a:pt x="45806" y="12495"/>
                  </a:cubicBezTo>
                  <a:cubicBezTo>
                    <a:pt x="41192" y="12495"/>
                    <a:pt x="36564" y="12613"/>
                    <a:pt x="31923" y="12676"/>
                  </a:cubicBezTo>
                  <a:cubicBezTo>
                    <a:pt x="31907" y="12644"/>
                    <a:pt x="31883" y="12629"/>
                    <a:pt x="31851" y="12629"/>
                  </a:cubicBezTo>
                  <a:cubicBezTo>
                    <a:pt x="31820" y="12629"/>
                    <a:pt x="31780" y="12644"/>
                    <a:pt x="31732" y="12676"/>
                  </a:cubicBezTo>
                  <a:cubicBezTo>
                    <a:pt x="30244" y="12708"/>
                    <a:pt x="28756" y="12708"/>
                    <a:pt x="27267" y="12708"/>
                  </a:cubicBezTo>
                  <a:cubicBezTo>
                    <a:pt x="19776" y="12680"/>
                    <a:pt x="12285" y="12506"/>
                    <a:pt x="4772" y="12506"/>
                  </a:cubicBezTo>
                  <a:cubicBezTo>
                    <a:pt x="3710" y="12506"/>
                    <a:pt x="2647" y="12510"/>
                    <a:pt x="1584" y="12518"/>
                  </a:cubicBezTo>
                  <a:cubicBezTo>
                    <a:pt x="1267" y="12549"/>
                    <a:pt x="1267" y="12993"/>
                    <a:pt x="1584" y="13024"/>
                  </a:cubicBezTo>
                  <a:cubicBezTo>
                    <a:pt x="2249" y="13056"/>
                    <a:pt x="2882" y="13088"/>
                    <a:pt x="3547" y="13151"/>
                  </a:cubicBezTo>
                  <a:cubicBezTo>
                    <a:pt x="4370" y="13183"/>
                    <a:pt x="5162" y="13214"/>
                    <a:pt x="6017" y="13246"/>
                  </a:cubicBezTo>
                  <a:cubicBezTo>
                    <a:pt x="5922" y="18281"/>
                    <a:pt x="6176" y="23348"/>
                    <a:pt x="6239" y="28384"/>
                  </a:cubicBezTo>
                  <a:cubicBezTo>
                    <a:pt x="6334" y="33483"/>
                    <a:pt x="6176" y="38645"/>
                    <a:pt x="6524" y="43712"/>
                  </a:cubicBezTo>
                  <a:cubicBezTo>
                    <a:pt x="6524" y="43743"/>
                    <a:pt x="6556" y="43743"/>
                    <a:pt x="6556" y="43775"/>
                  </a:cubicBezTo>
                  <a:lnTo>
                    <a:pt x="6841" y="43775"/>
                  </a:lnTo>
                  <a:cubicBezTo>
                    <a:pt x="6841" y="43743"/>
                    <a:pt x="6872" y="43743"/>
                    <a:pt x="6872" y="43712"/>
                  </a:cubicBezTo>
                  <a:cubicBezTo>
                    <a:pt x="7284" y="38581"/>
                    <a:pt x="7062" y="33483"/>
                    <a:pt x="7031" y="28384"/>
                  </a:cubicBezTo>
                  <a:cubicBezTo>
                    <a:pt x="6967" y="23380"/>
                    <a:pt x="7031" y="18281"/>
                    <a:pt x="6714" y="13309"/>
                  </a:cubicBezTo>
                  <a:lnTo>
                    <a:pt x="6714" y="13309"/>
                  </a:lnTo>
                  <a:cubicBezTo>
                    <a:pt x="8487" y="13373"/>
                    <a:pt x="10229" y="13404"/>
                    <a:pt x="12034" y="13468"/>
                  </a:cubicBezTo>
                  <a:cubicBezTo>
                    <a:pt x="11559" y="19833"/>
                    <a:pt x="11971" y="26452"/>
                    <a:pt x="12098" y="32817"/>
                  </a:cubicBezTo>
                  <a:cubicBezTo>
                    <a:pt x="12208" y="37019"/>
                    <a:pt x="14580" y="38387"/>
                    <a:pt x="18120" y="38387"/>
                  </a:cubicBezTo>
                  <a:cubicBezTo>
                    <a:pt x="18662" y="38387"/>
                    <a:pt x="19232" y="38355"/>
                    <a:pt x="19825" y="38296"/>
                  </a:cubicBezTo>
                  <a:cubicBezTo>
                    <a:pt x="19983" y="38296"/>
                    <a:pt x="20047" y="38170"/>
                    <a:pt x="20110" y="38043"/>
                  </a:cubicBezTo>
                  <a:cubicBezTo>
                    <a:pt x="22422" y="37853"/>
                    <a:pt x="23277" y="34876"/>
                    <a:pt x="23340" y="32596"/>
                  </a:cubicBezTo>
                  <a:cubicBezTo>
                    <a:pt x="23594" y="26230"/>
                    <a:pt x="23499" y="19897"/>
                    <a:pt x="23594" y="13563"/>
                  </a:cubicBezTo>
                  <a:cubicBezTo>
                    <a:pt x="24797" y="13626"/>
                    <a:pt x="26000" y="13626"/>
                    <a:pt x="27235" y="13626"/>
                  </a:cubicBezTo>
                  <a:cubicBezTo>
                    <a:pt x="28661" y="13626"/>
                    <a:pt x="30117" y="13626"/>
                    <a:pt x="31574" y="13658"/>
                  </a:cubicBezTo>
                  <a:cubicBezTo>
                    <a:pt x="31384" y="19390"/>
                    <a:pt x="31701" y="25185"/>
                    <a:pt x="31542" y="30917"/>
                  </a:cubicBezTo>
                  <a:cubicBezTo>
                    <a:pt x="31416" y="34243"/>
                    <a:pt x="31891" y="37409"/>
                    <a:pt x="35786" y="37853"/>
                  </a:cubicBezTo>
                  <a:cubicBezTo>
                    <a:pt x="35805" y="37856"/>
                    <a:pt x="35824" y="37857"/>
                    <a:pt x="35841" y="37857"/>
                  </a:cubicBezTo>
                  <a:cubicBezTo>
                    <a:pt x="36029" y="37857"/>
                    <a:pt x="36137" y="37710"/>
                    <a:pt x="36166" y="37536"/>
                  </a:cubicBezTo>
                  <a:cubicBezTo>
                    <a:pt x="36607" y="37716"/>
                    <a:pt x="37052" y="37799"/>
                    <a:pt x="37492" y="37799"/>
                  </a:cubicBezTo>
                  <a:cubicBezTo>
                    <a:pt x="39832" y="37799"/>
                    <a:pt x="42034" y="35474"/>
                    <a:pt x="42753" y="33261"/>
                  </a:cubicBezTo>
                  <a:cubicBezTo>
                    <a:pt x="43545" y="30727"/>
                    <a:pt x="43260" y="27909"/>
                    <a:pt x="43228" y="25280"/>
                  </a:cubicBezTo>
                  <a:cubicBezTo>
                    <a:pt x="43165" y="21448"/>
                    <a:pt x="43165" y="17616"/>
                    <a:pt x="43070" y="13784"/>
                  </a:cubicBezTo>
                  <a:cubicBezTo>
                    <a:pt x="45034" y="13784"/>
                    <a:pt x="47029" y="13721"/>
                    <a:pt x="48992" y="13658"/>
                  </a:cubicBezTo>
                  <a:lnTo>
                    <a:pt x="49245" y="13658"/>
                  </a:lnTo>
                  <a:cubicBezTo>
                    <a:pt x="49499" y="13658"/>
                    <a:pt x="49784" y="13626"/>
                    <a:pt x="50069" y="13626"/>
                  </a:cubicBezTo>
                  <a:cubicBezTo>
                    <a:pt x="50607" y="18693"/>
                    <a:pt x="50829" y="23760"/>
                    <a:pt x="50607" y="28859"/>
                  </a:cubicBezTo>
                  <a:cubicBezTo>
                    <a:pt x="50417" y="33578"/>
                    <a:pt x="49752" y="38423"/>
                    <a:pt x="50512" y="43110"/>
                  </a:cubicBezTo>
                  <a:lnTo>
                    <a:pt x="50892" y="43110"/>
                  </a:lnTo>
                  <a:cubicBezTo>
                    <a:pt x="51082" y="33261"/>
                    <a:pt x="51842" y="23443"/>
                    <a:pt x="50829" y="13626"/>
                  </a:cubicBezTo>
                  <a:cubicBezTo>
                    <a:pt x="51494" y="13563"/>
                    <a:pt x="52191" y="13531"/>
                    <a:pt x="52887" y="13499"/>
                  </a:cubicBezTo>
                  <a:cubicBezTo>
                    <a:pt x="52951" y="13499"/>
                    <a:pt x="52982" y="13468"/>
                    <a:pt x="53046" y="13468"/>
                  </a:cubicBezTo>
                  <a:cubicBezTo>
                    <a:pt x="53085" y="13494"/>
                    <a:pt x="53130" y="13509"/>
                    <a:pt x="53178" y="13509"/>
                  </a:cubicBezTo>
                  <a:cubicBezTo>
                    <a:pt x="53246" y="13509"/>
                    <a:pt x="53320" y="13479"/>
                    <a:pt x="53394" y="13404"/>
                  </a:cubicBezTo>
                  <a:cubicBezTo>
                    <a:pt x="54091" y="12676"/>
                    <a:pt x="54408" y="11599"/>
                    <a:pt x="54091" y="10554"/>
                  </a:cubicBezTo>
                  <a:cubicBezTo>
                    <a:pt x="54044" y="10366"/>
                    <a:pt x="53891" y="10265"/>
                    <a:pt x="53738" y="10265"/>
                  </a:cubicBezTo>
                  <a:cubicBezTo>
                    <a:pt x="53685" y="10265"/>
                    <a:pt x="53633" y="10277"/>
                    <a:pt x="53584" y="10301"/>
                  </a:cubicBezTo>
                  <a:cubicBezTo>
                    <a:pt x="53552" y="10143"/>
                    <a:pt x="53394" y="10016"/>
                    <a:pt x="53204" y="10016"/>
                  </a:cubicBezTo>
                  <a:lnTo>
                    <a:pt x="51842" y="10016"/>
                  </a:lnTo>
                  <a:cubicBezTo>
                    <a:pt x="52096" y="8971"/>
                    <a:pt x="51209" y="7926"/>
                    <a:pt x="50132" y="7926"/>
                  </a:cubicBezTo>
                  <a:cubicBezTo>
                    <a:pt x="49087" y="7957"/>
                    <a:pt x="48327" y="9034"/>
                    <a:pt x="48549" y="10016"/>
                  </a:cubicBezTo>
                  <a:lnTo>
                    <a:pt x="43482" y="10016"/>
                  </a:lnTo>
                  <a:cubicBezTo>
                    <a:pt x="43545" y="9953"/>
                    <a:pt x="43577" y="9858"/>
                    <a:pt x="43577" y="9763"/>
                  </a:cubicBezTo>
                  <a:cubicBezTo>
                    <a:pt x="43608" y="8971"/>
                    <a:pt x="43640" y="8242"/>
                    <a:pt x="43703" y="7482"/>
                  </a:cubicBezTo>
                  <a:cubicBezTo>
                    <a:pt x="43703" y="6849"/>
                    <a:pt x="43862" y="6089"/>
                    <a:pt x="43577" y="5487"/>
                  </a:cubicBezTo>
                  <a:lnTo>
                    <a:pt x="43577" y="5487"/>
                  </a:lnTo>
                  <a:cubicBezTo>
                    <a:pt x="43662" y="5573"/>
                    <a:pt x="43794" y="5631"/>
                    <a:pt x="43933" y="5631"/>
                  </a:cubicBezTo>
                  <a:cubicBezTo>
                    <a:pt x="44050" y="5631"/>
                    <a:pt x="44172" y="5589"/>
                    <a:pt x="44273" y="5487"/>
                  </a:cubicBezTo>
                  <a:cubicBezTo>
                    <a:pt x="45002" y="4379"/>
                    <a:pt x="44748" y="2764"/>
                    <a:pt x="43957" y="1750"/>
                  </a:cubicBezTo>
                  <a:cubicBezTo>
                    <a:pt x="44020" y="1592"/>
                    <a:pt x="43925" y="1370"/>
                    <a:pt x="43735" y="1307"/>
                  </a:cubicBezTo>
                  <a:cubicBezTo>
                    <a:pt x="41666" y="744"/>
                    <a:pt x="39234" y="275"/>
                    <a:pt x="36866" y="275"/>
                  </a:cubicBezTo>
                  <a:cubicBezTo>
                    <a:pt x="35102" y="275"/>
                    <a:pt x="33374" y="536"/>
                    <a:pt x="31859" y="1212"/>
                  </a:cubicBezTo>
                  <a:cubicBezTo>
                    <a:pt x="31784" y="1117"/>
                    <a:pt x="31686" y="1057"/>
                    <a:pt x="31592" y="1057"/>
                  </a:cubicBezTo>
                  <a:cubicBezTo>
                    <a:pt x="31528" y="1057"/>
                    <a:pt x="31467" y="1085"/>
                    <a:pt x="31416" y="1149"/>
                  </a:cubicBezTo>
                  <a:cubicBezTo>
                    <a:pt x="30719" y="2004"/>
                    <a:pt x="30086" y="3239"/>
                    <a:pt x="30434" y="4379"/>
                  </a:cubicBezTo>
                  <a:cubicBezTo>
                    <a:pt x="30656" y="5107"/>
                    <a:pt x="31226" y="5646"/>
                    <a:pt x="31891" y="5772"/>
                  </a:cubicBezTo>
                  <a:cubicBezTo>
                    <a:pt x="31764" y="7166"/>
                    <a:pt x="31828" y="8559"/>
                    <a:pt x="31828" y="9921"/>
                  </a:cubicBezTo>
                  <a:lnTo>
                    <a:pt x="23499" y="9826"/>
                  </a:lnTo>
                  <a:lnTo>
                    <a:pt x="23499" y="9731"/>
                  </a:lnTo>
                  <a:cubicBezTo>
                    <a:pt x="23657" y="8274"/>
                    <a:pt x="23689" y="6754"/>
                    <a:pt x="23689" y="5266"/>
                  </a:cubicBezTo>
                  <a:cubicBezTo>
                    <a:pt x="23689" y="5234"/>
                    <a:pt x="23657" y="5234"/>
                    <a:pt x="23657" y="5171"/>
                  </a:cubicBezTo>
                  <a:cubicBezTo>
                    <a:pt x="25652" y="4759"/>
                    <a:pt x="25430" y="2067"/>
                    <a:pt x="24069" y="990"/>
                  </a:cubicBezTo>
                  <a:cubicBezTo>
                    <a:pt x="22738" y="8"/>
                    <a:pt x="20902" y="8"/>
                    <a:pt x="19350" y="8"/>
                  </a:cubicBezTo>
                  <a:cubicBezTo>
                    <a:pt x="19138" y="3"/>
                    <a:pt x="18926" y="1"/>
                    <a:pt x="18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45;p38">
              <a:extLst>
                <a:ext uri="{FF2B5EF4-FFF2-40B4-BE49-F238E27FC236}">
                  <a16:creationId xmlns:a16="http://schemas.microsoft.com/office/drawing/2014/main" id="{C3428946-0F0D-4AF3-89C8-1EA32B74F1A9}"/>
                </a:ext>
              </a:extLst>
            </p:cNvPr>
            <p:cNvSpPr/>
            <p:nvPr/>
          </p:nvSpPr>
          <p:spPr>
            <a:xfrm>
              <a:off x="67677400" y="4411613"/>
              <a:ext cx="1338025" cy="73100"/>
            </a:xfrm>
            <a:custGeom>
              <a:avLst/>
              <a:gdLst/>
              <a:ahLst/>
              <a:cxnLst/>
              <a:rect l="l" t="t" r="r" b="b"/>
              <a:pathLst>
                <a:path w="53521" h="2924" extrusionOk="0">
                  <a:moveTo>
                    <a:pt x="52792" y="515"/>
                  </a:moveTo>
                  <a:cubicBezTo>
                    <a:pt x="52697" y="927"/>
                    <a:pt x="52602" y="1402"/>
                    <a:pt x="52602" y="1782"/>
                  </a:cubicBezTo>
                  <a:cubicBezTo>
                    <a:pt x="35659" y="1909"/>
                    <a:pt x="18527" y="1719"/>
                    <a:pt x="1584" y="2384"/>
                  </a:cubicBezTo>
                  <a:cubicBezTo>
                    <a:pt x="1457" y="2384"/>
                    <a:pt x="1394" y="2415"/>
                    <a:pt x="1330" y="2447"/>
                  </a:cubicBezTo>
                  <a:cubicBezTo>
                    <a:pt x="538" y="2099"/>
                    <a:pt x="792" y="1244"/>
                    <a:pt x="1869" y="1244"/>
                  </a:cubicBezTo>
                  <a:cubicBezTo>
                    <a:pt x="2122" y="1244"/>
                    <a:pt x="2249" y="1085"/>
                    <a:pt x="2217" y="959"/>
                  </a:cubicBezTo>
                  <a:lnTo>
                    <a:pt x="2217" y="959"/>
                  </a:lnTo>
                  <a:cubicBezTo>
                    <a:pt x="5281" y="999"/>
                    <a:pt x="8350" y="1016"/>
                    <a:pt x="11421" y="1016"/>
                  </a:cubicBezTo>
                  <a:cubicBezTo>
                    <a:pt x="25173" y="1016"/>
                    <a:pt x="38977" y="671"/>
                    <a:pt x="52697" y="515"/>
                  </a:cubicBezTo>
                  <a:close/>
                  <a:moveTo>
                    <a:pt x="52764" y="1"/>
                  </a:moveTo>
                  <a:cubicBezTo>
                    <a:pt x="52725" y="1"/>
                    <a:pt x="52682" y="3"/>
                    <a:pt x="52634" y="9"/>
                  </a:cubicBezTo>
                  <a:lnTo>
                    <a:pt x="48422" y="9"/>
                  </a:lnTo>
                  <a:cubicBezTo>
                    <a:pt x="34488" y="135"/>
                    <a:pt x="20490" y="104"/>
                    <a:pt x="6556" y="484"/>
                  </a:cubicBezTo>
                  <a:lnTo>
                    <a:pt x="6302" y="484"/>
                  </a:lnTo>
                  <a:cubicBezTo>
                    <a:pt x="5384" y="515"/>
                    <a:pt x="4465" y="515"/>
                    <a:pt x="3610" y="579"/>
                  </a:cubicBezTo>
                  <a:lnTo>
                    <a:pt x="3135" y="579"/>
                  </a:lnTo>
                  <a:cubicBezTo>
                    <a:pt x="2597" y="579"/>
                    <a:pt x="2090" y="610"/>
                    <a:pt x="1584" y="610"/>
                  </a:cubicBezTo>
                  <a:cubicBezTo>
                    <a:pt x="1330" y="610"/>
                    <a:pt x="1267" y="737"/>
                    <a:pt x="1299" y="832"/>
                  </a:cubicBezTo>
                  <a:cubicBezTo>
                    <a:pt x="697" y="990"/>
                    <a:pt x="190" y="1275"/>
                    <a:pt x="127" y="1719"/>
                  </a:cubicBezTo>
                  <a:cubicBezTo>
                    <a:pt x="0" y="2194"/>
                    <a:pt x="475" y="2605"/>
                    <a:pt x="1172" y="2795"/>
                  </a:cubicBezTo>
                  <a:cubicBezTo>
                    <a:pt x="1267" y="2795"/>
                    <a:pt x="1330" y="2795"/>
                    <a:pt x="1394" y="2732"/>
                  </a:cubicBezTo>
                  <a:cubicBezTo>
                    <a:pt x="1425" y="2795"/>
                    <a:pt x="1457" y="2795"/>
                    <a:pt x="1552" y="2795"/>
                  </a:cubicBezTo>
                  <a:cubicBezTo>
                    <a:pt x="5649" y="2887"/>
                    <a:pt x="9759" y="2923"/>
                    <a:pt x="13877" y="2923"/>
                  </a:cubicBezTo>
                  <a:cubicBezTo>
                    <a:pt x="26880" y="2923"/>
                    <a:pt x="39954" y="2560"/>
                    <a:pt x="52919" y="2415"/>
                  </a:cubicBezTo>
                  <a:cubicBezTo>
                    <a:pt x="53426" y="2415"/>
                    <a:pt x="53521" y="2035"/>
                    <a:pt x="53204" y="1877"/>
                  </a:cubicBezTo>
                  <a:cubicBezTo>
                    <a:pt x="53362" y="1402"/>
                    <a:pt x="53521" y="864"/>
                    <a:pt x="53521" y="389"/>
                  </a:cubicBezTo>
                  <a:cubicBezTo>
                    <a:pt x="53521" y="257"/>
                    <a:pt x="53345" y="191"/>
                    <a:pt x="53176" y="191"/>
                  </a:cubicBezTo>
                  <a:cubicBezTo>
                    <a:pt x="53143" y="191"/>
                    <a:pt x="53109" y="193"/>
                    <a:pt x="53077" y="199"/>
                  </a:cubicBezTo>
                  <a:cubicBezTo>
                    <a:pt x="53051" y="67"/>
                    <a:pt x="52959" y="1"/>
                    <a:pt x="52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46;p38">
              <a:extLst>
                <a:ext uri="{FF2B5EF4-FFF2-40B4-BE49-F238E27FC236}">
                  <a16:creationId xmlns:a16="http://schemas.microsoft.com/office/drawing/2014/main" id="{A56636A0-7182-469E-B6CA-D133EAD83E25}"/>
                </a:ext>
              </a:extLst>
            </p:cNvPr>
            <p:cNvSpPr/>
            <p:nvPr/>
          </p:nvSpPr>
          <p:spPr>
            <a:xfrm>
              <a:off x="68873700" y="3678688"/>
              <a:ext cx="30875" cy="736325"/>
            </a:xfrm>
            <a:custGeom>
              <a:avLst/>
              <a:gdLst/>
              <a:ahLst/>
              <a:cxnLst/>
              <a:rect l="l" t="t" r="r" b="b"/>
              <a:pathLst>
                <a:path w="1235" h="29453" extrusionOk="0">
                  <a:moveTo>
                    <a:pt x="982" y="0"/>
                  </a:moveTo>
                  <a:lnTo>
                    <a:pt x="792" y="32"/>
                  </a:lnTo>
                  <a:cubicBezTo>
                    <a:pt x="665" y="63"/>
                    <a:pt x="602" y="158"/>
                    <a:pt x="602" y="348"/>
                  </a:cubicBezTo>
                  <a:cubicBezTo>
                    <a:pt x="412" y="9912"/>
                    <a:pt x="0" y="19666"/>
                    <a:pt x="348" y="29262"/>
                  </a:cubicBezTo>
                  <a:cubicBezTo>
                    <a:pt x="348" y="29357"/>
                    <a:pt x="443" y="29421"/>
                    <a:pt x="475" y="29452"/>
                  </a:cubicBezTo>
                  <a:lnTo>
                    <a:pt x="602" y="29452"/>
                  </a:lnTo>
                  <a:cubicBezTo>
                    <a:pt x="665" y="29421"/>
                    <a:pt x="728" y="29357"/>
                    <a:pt x="728" y="29262"/>
                  </a:cubicBezTo>
                  <a:cubicBezTo>
                    <a:pt x="1203" y="19666"/>
                    <a:pt x="982" y="9976"/>
                    <a:pt x="1203" y="348"/>
                  </a:cubicBezTo>
                  <a:cubicBezTo>
                    <a:pt x="1235" y="158"/>
                    <a:pt x="1108" y="32"/>
                    <a:pt x="9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47;p38">
              <a:extLst>
                <a:ext uri="{FF2B5EF4-FFF2-40B4-BE49-F238E27FC236}">
                  <a16:creationId xmlns:a16="http://schemas.microsoft.com/office/drawing/2014/main" id="{4E957B82-584D-49A4-AD10-2E0B314D1C15}"/>
                </a:ext>
              </a:extLst>
            </p:cNvPr>
            <p:cNvSpPr/>
            <p:nvPr/>
          </p:nvSpPr>
          <p:spPr>
            <a:xfrm>
              <a:off x="68761275" y="3474413"/>
              <a:ext cx="800" cy="825"/>
            </a:xfrm>
            <a:custGeom>
              <a:avLst/>
              <a:gdLst/>
              <a:ahLst/>
              <a:cxnLst/>
              <a:rect l="l" t="t" r="r" b="b"/>
              <a:pathLst>
                <a:path w="32" h="33" extrusionOk="0">
                  <a:moveTo>
                    <a:pt x="0" y="1"/>
                  </a:moveTo>
                  <a:cubicBezTo>
                    <a:pt x="0" y="1"/>
                    <a:pt x="32" y="1"/>
                    <a:pt x="0" y="1"/>
                  </a:cubicBezTo>
                  <a:cubicBezTo>
                    <a:pt x="0" y="32"/>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48;p38">
              <a:extLst>
                <a:ext uri="{FF2B5EF4-FFF2-40B4-BE49-F238E27FC236}">
                  <a16:creationId xmlns:a16="http://schemas.microsoft.com/office/drawing/2014/main" id="{0C46D60B-0888-4C86-AEDF-14FA5B48C906}"/>
                </a:ext>
              </a:extLst>
            </p:cNvPr>
            <p:cNvSpPr/>
            <p:nvPr/>
          </p:nvSpPr>
          <p:spPr>
            <a:xfrm>
              <a:off x="68479250" y="3421888"/>
              <a:ext cx="260150" cy="39675"/>
            </a:xfrm>
            <a:custGeom>
              <a:avLst/>
              <a:gdLst/>
              <a:ahLst/>
              <a:cxnLst/>
              <a:rect l="l" t="t" r="r" b="b"/>
              <a:pathLst>
                <a:path w="10406" h="1587" extrusionOk="0">
                  <a:moveTo>
                    <a:pt x="371" y="0"/>
                  </a:moveTo>
                  <a:cubicBezTo>
                    <a:pt x="84" y="0"/>
                    <a:pt x="1" y="462"/>
                    <a:pt x="292" y="550"/>
                  </a:cubicBezTo>
                  <a:cubicBezTo>
                    <a:pt x="1970" y="1221"/>
                    <a:pt x="3845" y="1587"/>
                    <a:pt x="5713" y="1587"/>
                  </a:cubicBezTo>
                  <a:cubicBezTo>
                    <a:pt x="7195" y="1587"/>
                    <a:pt x="8673" y="1357"/>
                    <a:pt x="10046" y="866"/>
                  </a:cubicBezTo>
                  <a:cubicBezTo>
                    <a:pt x="10406" y="716"/>
                    <a:pt x="10283" y="197"/>
                    <a:pt x="9918" y="197"/>
                  </a:cubicBezTo>
                  <a:cubicBezTo>
                    <a:pt x="9898" y="197"/>
                    <a:pt x="9877" y="198"/>
                    <a:pt x="9856" y="201"/>
                  </a:cubicBezTo>
                  <a:cubicBezTo>
                    <a:pt x="8269" y="473"/>
                    <a:pt x="6798" y="630"/>
                    <a:pt x="5339" y="630"/>
                  </a:cubicBezTo>
                  <a:cubicBezTo>
                    <a:pt x="3740" y="630"/>
                    <a:pt x="2156" y="442"/>
                    <a:pt x="450" y="11"/>
                  </a:cubicBezTo>
                  <a:cubicBezTo>
                    <a:pt x="422" y="4"/>
                    <a:pt x="396"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49;p38">
              <a:extLst>
                <a:ext uri="{FF2B5EF4-FFF2-40B4-BE49-F238E27FC236}">
                  <a16:creationId xmlns:a16="http://schemas.microsoft.com/office/drawing/2014/main" id="{61B7B6FB-3976-429E-ABB7-ACA6354E3639}"/>
                </a:ext>
              </a:extLst>
            </p:cNvPr>
            <p:cNvSpPr/>
            <p:nvPr/>
          </p:nvSpPr>
          <p:spPr>
            <a:xfrm>
              <a:off x="68641725" y="3110263"/>
              <a:ext cx="83925" cy="73100"/>
            </a:xfrm>
            <a:custGeom>
              <a:avLst/>
              <a:gdLst/>
              <a:ahLst/>
              <a:cxnLst/>
              <a:rect l="l" t="t" r="r" b="b"/>
              <a:pathLst>
                <a:path w="3357" h="2924" extrusionOk="0">
                  <a:moveTo>
                    <a:pt x="1377" y="313"/>
                  </a:moveTo>
                  <a:cubicBezTo>
                    <a:pt x="1923" y="313"/>
                    <a:pt x="2479" y="628"/>
                    <a:pt x="2660" y="1202"/>
                  </a:cubicBezTo>
                  <a:cubicBezTo>
                    <a:pt x="2882" y="1836"/>
                    <a:pt x="2439" y="2342"/>
                    <a:pt x="1837" y="2501"/>
                  </a:cubicBezTo>
                  <a:cubicBezTo>
                    <a:pt x="1734" y="2525"/>
                    <a:pt x="1637" y="2537"/>
                    <a:pt x="1547" y="2537"/>
                  </a:cubicBezTo>
                  <a:cubicBezTo>
                    <a:pt x="466" y="2537"/>
                    <a:pt x="268" y="907"/>
                    <a:pt x="1203" y="411"/>
                  </a:cubicBezTo>
                  <a:cubicBezTo>
                    <a:pt x="1235" y="411"/>
                    <a:pt x="1298" y="379"/>
                    <a:pt x="1298" y="316"/>
                  </a:cubicBezTo>
                  <a:cubicBezTo>
                    <a:pt x="1324" y="314"/>
                    <a:pt x="1351" y="313"/>
                    <a:pt x="1377" y="313"/>
                  </a:cubicBezTo>
                  <a:close/>
                  <a:moveTo>
                    <a:pt x="1554" y="0"/>
                  </a:moveTo>
                  <a:cubicBezTo>
                    <a:pt x="1458" y="0"/>
                    <a:pt x="1362" y="10"/>
                    <a:pt x="1267" y="31"/>
                  </a:cubicBezTo>
                  <a:cubicBezTo>
                    <a:pt x="1225" y="31"/>
                    <a:pt x="1196" y="16"/>
                    <a:pt x="1154" y="16"/>
                  </a:cubicBezTo>
                  <a:cubicBezTo>
                    <a:pt x="1133" y="16"/>
                    <a:pt x="1108" y="20"/>
                    <a:pt x="1077" y="31"/>
                  </a:cubicBezTo>
                  <a:cubicBezTo>
                    <a:pt x="380" y="316"/>
                    <a:pt x="0" y="1139"/>
                    <a:pt x="222" y="1899"/>
                  </a:cubicBezTo>
                  <a:cubicBezTo>
                    <a:pt x="399" y="2533"/>
                    <a:pt x="983" y="2924"/>
                    <a:pt x="1583" y="2924"/>
                  </a:cubicBezTo>
                  <a:cubicBezTo>
                    <a:pt x="1732" y="2924"/>
                    <a:pt x="1882" y="2899"/>
                    <a:pt x="2027" y="2849"/>
                  </a:cubicBezTo>
                  <a:cubicBezTo>
                    <a:pt x="2787" y="2627"/>
                    <a:pt x="3357" y="1867"/>
                    <a:pt x="3072" y="1076"/>
                  </a:cubicBezTo>
                  <a:cubicBezTo>
                    <a:pt x="2852" y="442"/>
                    <a:pt x="2200" y="0"/>
                    <a:pt x="1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50;p38">
              <a:extLst>
                <a:ext uri="{FF2B5EF4-FFF2-40B4-BE49-F238E27FC236}">
                  <a16:creationId xmlns:a16="http://schemas.microsoft.com/office/drawing/2014/main" id="{58BA1D76-3655-4434-A6DE-46091B71FD45}"/>
                </a:ext>
              </a:extLst>
            </p:cNvPr>
            <p:cNvSpPr/>
            <p:nvPr/>
          </p:nvSpPr>
          <p:spPr>
            <a:xfrm>
              <a:off x="68592625" y="3816813"/>
              <a:ext cx="98975" cy="89800"/>
            </a:xfrm>
            <a:custGeom>
              <a:avLst/>
              <a:gdLst/>
              <a:ahLst/>
              <a:cxnLst/>
              <a:rect l="l" t="t" r="r" b="b"/>
              <a:pathLst>
                <a:path w="3959" h="3592" extrusionOk="0">
                  <a:moveTo>
                    <a:pt x="1493" y="1"/>
                  </a:moveTo>
                  <a:cubicBezTo>
                    <a:pt x="1461" y="1"/>
                    <a:pt x="1428" y="6"/>
                    <a:pt x="1394" y="17"/>
                  </a:cubicBezTo>
                  <a:cubicBezTo>
                    <a:pt x="444" y="239"/>
                    <a:pt x="1" y="1347"/>
                    <a:pt x="159" y="2234"/>
                  </a:cubicBezTo>
                  <a:cubicBezTo>
                    <a:pt x="327" y="3073"/>
                    <a:pt x="1088" y="3592"/>
                    <a:pt x="1918" y="3592"/>
                  </a:cubicBezTo>
                  <a:cubicBezTo>
                    <a:pt x="2028" y="3592"/>
                    <a:pt x="2138" y="3583"/>
                    <a:pt x="2249" y="3564"/>
                  </a:cubicBezTo>
                  <a:cubicBezTo>
                    <a:pt x="3199" y="3406"/>
                    <a:pt x="3959" y="2614"/>
                    <a:pt x="3833" y="1632"/>
                  </a:cubicBezTo>
                  <a:cubicBezTo>
                    <a:pt x="3748" y="819"/>
                    <a:pt x="3118" y="6"/>
                    <a:pt x="2316" y="6"/>
                  </a:cubicBezTo>
                  <a:cubicBezTo>
                    <a:pt x="2212" y="6"/>
                    <a:pt x="2105" y="20"/>
                    <a:pt x="1996" y="49"/>
                  </a:cubicBezTo>
                  <a:cubicBezTo>
                    <a:pt x="1869" y="49"/>
                    <a:pt x="1837" y="176"/>
                    <a:pt x="1869" y="239"/>
                  </a:cubicBezTo>
                  <a:cubicBezTo>
                    <a:pt x="1869" y="334"/>
                    <a:pt x="1901" y="366"/>
                    <a:pt x="1996" y="397"/>
                  </a:cubicBezTo>
                  <a:cubicBezTo>
                    <a:pt x="2534" y="587"/>
                    <a:pt x="3041" y="999"/>
                    <a:pt x="3167" y="1632"/>
                  </a:cubicBezTo>
                  <a:cubicBezTo>
                    <a:pt x="3294" y="2297"/>
                    <a:pt x="2787" y="2804"/>
                    <a:pt x="2154" y="2899"/>
                  </a:cubicBezTo>
                  <a:cubicBezTo>
                    <a:pt x="2104" y="2904"/>
                    <a:pt x="2053" y="2907"/>
                    <a:pt x="2003" y="2907"/>
                  </a:cubicBezTo>
                  <a:cubicBezTo>
                    <a:pt x="1455" y="2907"/>
                    <a:pt x="945" y="2593"/>
                    <a:pt x="887" y="2012"/>
                  </a:cubicBezTo>
                  <a:cubicBezTo>
                    <a:pt x="761" y="1379"/>
                    <a:pt x="1109" y="872"/>
                    <a:pt x="1616" y="556"/>
                  </a:cubicBezTo>
                  <a:cubicBezTo>
                    <a:pt x="1774" y="492"/>
                    <a:pt x="1837" y="366"/>
                    <a:pt x="1774" y="239"/>
                  </a:cubicBezTo>
                  <a:cubicBezTo>
                    <a:pt x="1748" y="109"/>
                    <a:pt x="1637" y="1"/>
                    <a:pt x="1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51;p38">
              <a:extLst>
                <a:ext uri="{FF2B5EF4-FFF2-40B4-BE49-F238E27FC236}">
                  <a16:creationId xmlns:a16="http://schemas.microsoft.com/office/drawing/2014/main" id="{CAEF4532-6486-4D92-87FC-6B25E91C1FFB}"/>
                </a:ext>
              </a:extLst>
            </p:cNvPr>
            <p:cNvSpPr/>
            <p:nvPr/>
          </p:nvSpPr>
          <p:spPr>
            <a:xfrm>
              <a:off x="68522175" y="3953563"/>
              <a:ext cx="165475" cy="263700"/>
            </a:xfrm>
            <a:custGeom>
              <a:avLst/>
              <a:gdLst/>
              <a:ahLst/>
              <a:cxnLst/>
              <a:rect l="l" t="t" r="r" b="b"/>
              <a:pathLst>
                <a:path w="6619" h="10548" extrusionOk="0">
                  <a:moveTo>
                    <a:pt x="1235" y="818"/>
                  </a:moveTo>
                  <a:cubicBezTo>
                    <a:pt x="2382" y="896"/>
                    <a:pt x="3528" y="953"/>
                    <a:pt x="4657" y="953"/>
                  </a:cubicBezTo>
                  <a:cubicBezTo>
                    <a:pt x="4900" y="953"/>
                    <a:pt x="5143" y="950"/>
                    <a:pt x="5384" y="944"/>
                  </a:cubicBezTo>
                  <a:cubicBezTo>
                    <a:pt x="5479" y="944"/>
                    <a:pt x="5510" y="944"/>
                    <a:pt x="5542" y="913"/>
                  </a:cubicBezTo>
                  <a:lnTo>
                    <a:pt x="5542" y="913"/>
                  </a:lnTo>
                  <a:cubicBezTo>
                    <a:pt x="5605" y="2939"/>
                    <a:pt x="6175" y="9432"/>
                    <a:pt x="4022" y="9558"/>
                  </a:cubicBezTo>
                  <a:cubicBezTo>
                    <a:pt x="3864" y="9558"/>
                    <a:pt x="3769" y="9653"/>
                    <a:pt x="3769" y="9812"/>
                  </a:cubicBezTo>
                  <a:cubicBezTo>
                    <a:pt x="3665" y="9825"/>
                    <a:pt x="3565" y="9832"/>
                    <a:pt x="3467" y="9832"/>
                  </a:cubicBezTo>
                  <a:cubicBezTo>
                    <a:pt x="1510" y="9832"/>
                    <a:pt x="790" y="7192"/>
                    <a:pt x="760" y="5473"/>
                  </a:cubicBezTo>
                  <a:cubicBezTo>
                    <a:pt x="728" y="3889"/>
                    <a:pt x="950" y="2369"/>
                    <a:pt x="1235" y="818"/>
                  </a:cubicBezTo>
                  <a:close/>
                  <a:moveTo>
                    <a:pt x="1048" y="1"/>
                  </a:moveTo>
                  <a:cubicBezTo>
                    <a:pt x="946" y="1"/>
                    <a:pt x="843" y="56"/>
                    <a:pt x="792" y="184"/>
                  </a:cubicBezTo>
                  <a:cubicBezTo>
                    <a:pt x="158" y="2718"/>
                    <a:pt x="0" y="5790"/>
                    <a:pt x="728" y="8260"/>
                  </a:cubicBezTo>
                  <a:cubicBezTo>
                    <a:pt x="1096" y="9571"/>
                    <a:pt x="2249" y="10548"/>
                    <a:pt x="3496" y="10548"/>
                  </a:cubicBezTo>
                  <a:cubicBezTo>
                    <a:pt x="3966" y="10548"/>
                    <a:pt x="4449" y="10409"/>
                    <a:pt x="4909" y="10097"/>
                  </a:cubicBezTo>
                  <a:cubicBezTo>
                    <a:pt x="5035" y="10002"/>
                    <a:pt x="5067" y="9907"/>
                    <a:pt x="5067" y="9812"/>
                  </a:cubicBezTo>
                  <a:cubicBezTo>
                    <a:pt x="5700" y="9463"/>
                    <a:pt x="6017" y="8735"/>
                    <a:pt x="6175" y="7911"/>
                  </a:cubicBezTo>
                  <a:cubicBezTo>
                    <a:pt x="6619" y="5568"/>
                    <a:pt x="6555" y="2876"/>
                    <a:pt x="6334" y="564"/>
                  </a:cubicBezTo>
                  <a:cubicBezTo>
                    <a:pt x="6314" y="306"/>
                    <a:pt x="6120" y="185"/>
                    <a:pt x="5931" y="185"/>
                  </a:cubicBezTo>
                  <a:cubicBezTo>
                    <a:pt x="5819" y="185"/>
                    <a:pt x="5708" y="228"/>
                    <a:pt x="5637" y="311"/>
                  </a:cubicBezTo>
                  <a:cubicBezTo>
                    <a:pt x="5605" y="279"/>
                    <a:pt x="5510" y="248"/>
                    <a:pt x="5384" y="248"/>
                  </a:cubicBezTo>
                  <a:cubicBezTo>
                    <a:pt x="4054" y="248"/>
                    <a:pt x="2660" y="279"/>
                    <a:pt x="1330" y="343"/>
                  </a:cubicBezTo>
                  <a:lnTo>
                    <a:pt x="1330" y="311"/>
                  </a:lnTo>
                  <a:cubicBezTo>
                    <a:pt x="1349" y="122"/>
                    <a:pt x="1199" y="1"/>
                    <a:pt x="1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52;p38">
              <a:extLst>
                <a:ext uri="{FF2B5EF4-FFF2-40B4-BE49-F238E27FC236}">
                  <a16:creationId xmlns:a16="http://schemas.microsoft.com/office/drawing/2014/main" id="{CD5FFC57-90A8-4BEC-A73E-B65F889DDDEB}"/>
                </a:ext>
              </a:extLst>
            </p:cNvPr>
            <p:cNvSpPr/>
            <p:nvPr/>
          </p:nvSpPr>
          <p:spPr>
            <a:xfrm>
              <a:off x="68499200" y="3179513"/>
              <a:ext cx="113900" cy="103950"/>
            </a:xfrm>
            <a:custGeom>
              <a:avLst/>
              <a:gdLst/>
              <a:ahLst/>
              <a:cxnLst/>
              <a:rect l="l" t="t" r="r" b="b"/>
              <a:pathLst>
                <a:path w="4556" h="4158" extrusionOk="0">
                  <a:moveTo>
                    <a:pt x="2773" y="350"/>
                  </a:moveTo>
                  <a:lnTo>
                    <a:pt x="2773" y="350"/>
                  </a:lnTo>
                  <a:cubicBezTo>
                    <a:pt x="2777" y="354"/>
                    <a:pt x="2782" y="358"/>
                    <a:pt x="2787" y="364"/>
                  </a:cubicBezTo>
                  <a:cubicBezTo>
                    <a:pt x="2629" y="427"/>
                    <a:pt x="2629" y="712"/>
                    <a:pt x="2787" y="807"/>
                  </a:cubicBezTo>
                  <a:cubicBezTo>
                    <a:pt x="3453" y="1187"/>
                    <a:pt x="3991" y="1662"/>
                    <a:pt x="3769" y="2549"/>
                  </a:cubicBezTo>
                  <a:cubicBezTo>
                    <a:pt x="3632" y="3179"/>
                    <a:pt x="2998" y="3525"/>
                    <a:pt x="2378" y="3525"/>
                  </a:cubicBezTo>
                  <a:cubicBezTo>
                    <a:pt x="2281" y="3525"/>
                    <a:pt x="2185" y="3516"/>
                    <a:pt x="2091" y="3499"/>
                  </a:cubicBezTo>
                  <a:cubicBezTo>
                    <a:pt x="1299" y="3341"/>
                    <a:pt x="697" y="2708"/>
                    <a:pt x="856" y="1853"/>
                  </a:cubicBezTo>
                  <a:cubicBezTo>
                    <a:pt x="1005" y="1048"/>
                    <a:pt x="1742" y="356"/>
                    <a:pt x="2568" y="356"/>
                  </a:cubicBezTo>
                  <a:cubicBezTo>
                    <a:pt x="2619" y="356"/>
                    <a:pt x="2672" y="358"/>
                    <a:pt x="2724" y="364"/>
                  </a:cubicBezTo>
                  <a:lnTo>
                    <a:pt x="2756" y="364"/>
                  </a:lnTo>
                  <a:cubicBezTo>
                    <a:pt x="2756" y="364"/>
                    <a:pt x="2763" y="357"/>
                    <a:pt x="2773" y="350"/>
                  </a:cubicBezTo>
                  <a:close/>
                  <a:moveTo>
                    <a:pt x="2337" y="0"/>
                  </a:moveTo>
                  <a:cubicBezTo>
                    <a:pt x="1305" y="0"/>
                    <a:pt x="388" y="741"/>
                    <a:pt x="222" y="1821"/>
                  </a:cubicBezTo>
                  <a:cubicBezTo>
                    <a:pt x="1" y="3024"/>
                    <a:pt x="919" y="3974"/>
                    <a:pt x="2027" y="4133"/>
                  </a:cubicBezTo>
                  <a:cubicBezTo>
                    <a:pt x="2141" y="4149"/>
                    <a:pt x="2256" y="4158"/>
                    <a:pt x="2370" y="4158"/>
                  </a:cubicBezTo>
                  <a:cubicBezTo>
                    <a:pt x="3335" y="4158"/>
                    <a:pt x="4268" y="3569"/>
                    <a:pt x="4466" y="2549"/>
                  </a:cubicBezTo>
                  <a:cubicBezTo>
                    <a:pt x="4556" y="1648"/>
                    <a:pt x="4020" y="320"/>
                    <a:pt x="2992" y="320"/>
                  </a:cubicBezTo>
                  <a:cubicBezTo>
                    <a:pt x="2936" y="320"/>
                    <a:pt x="2878" y="324"/>
                    <a:pt x="2819" y="332"/>
                  </a:cubicBezTo>
                  <a:cubicBezTo>
                    <a:pt x="2882" y="269"/>
                    <a:pt x="2882" y="79"/>
                    <a:pt x="2787" y="47"/>
                  </a:cubicBezTo>
                  <a:cubicBezTo>
                    <a:pt x="2636" y="16"/>
                    <a:pt x="2485"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53;p38">
              <a:extLst>
                <a:ext uri="{FF2B5EF4-FFF2-40B4-BE49-F238E27FC236}">
                  <a16:creationId xmlns:a16="http://schemas.microsoft.com/office/drawing/2014/main" id="{956A95B7-967C-4471-AFC8-B67D474FB549}"/>
                </a:ext>
              </a:extLst>
            </p:cNvPr>
            <p:cNvSpPr/>
            <p:nvPr/>
          </p:nvSpPr>
          <p:spPr>
            <a:xfrm>
              <a:off x="68552475" y="4109763"/>
              <a:ext cx="52850" cy="51175"/>
            </a:xfrm>
            <a:custGeom>
              <a:avLst/>
              <a:gdLst/>
              <a:ahLst/>
              <a:cxnLst/>
              <a:rect l="l" t="t" r="r" b="b"/>
              <a:pathLst>
                <a:path w="2114" h="2047" extrusionOk="0">
                  <a:moveTo>
                    <a:pt x="490" y="0"/>
                  </a:moveTo>
                  <a:cubicBezTo>
                    <a:pt x="395" y="0"/>
                    <a:pt x="304" y="53"/>
                    <a:pt x="276" y="175"/>
                  </a:cubicBezTo>
                  <a:cubicBezTo>
                    <a:pt x="0" y="1096"/>
                    <a:pt x="944" y="2046"/>
                    <a:pt x="1838" y="2046"/>
                  </a:cubicBezTo>
                  <a:cubicBezTo>
                    <a:pt x="1867" y="2046"/>
                    <a:pt x="1895" y="2045"/>
                    <a:pt x="1923" y="2043"/>
                  </a:cubicBezTo>
                  <a:cubicBezTo>
                    <a:pt x="2113" y="1980"/>
                    <a:pt x="2113" y="1727"/>
                    <a:pt x="1923" y="1727"/>
                  </a:cubicBezTo>
                  <a:cubicBezTo>
                    <a:pt x="1575" y="1663"/>
                    <a:pt x="1227" y="1473"/>
                    <a:pt x="973" y="1188"/>
                  </a:cubicBezTo>
                  <a:cubicBezTo>
                    <a:pt x="751" y="935"/>
                    <a:pt x="751" y="618"/>
                    <a:pt x="751" y="238"/>
                  </a:cubicBezTo>
                  <a:cubicBezTo>
                    <a:pt x="751" y="94"/>
                    <a:pt x="617" y="0"/>
                    <a:pt x="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54;p38">
              <a:extLst>
                <a:ext uri="{FF2B5EF4-FFF2-40B4-BE49-F238E27FC236}">
                  <a16:creationId xmlns:a16="http://schemas.microsoft.com/office/drawing/2014/main" id="{1ADEB014-40F7-4183-8BA4-0BAF5B10D07B}"/>
                </a:ext>
              </a:extLst>
            </p:cNvPr>
            <p:cNvSpPr/>
            <p:nvPr/>
          </p:nvSpPr>
          <p:spPr>
            <a:xfrm>
              <a:off x="68519775" y="3734638"/>
              <a:ext cx="76825" cy="65375"/>
            </a:xfrm>
            <a:custGeom>
              <a:avLst/>
              <a:gdLst/>
              <a:ahLst/>
              <a:cxnLst/>
              <a:rect l="l" t="t" r="r" b="b"/>
              <a:pathLst>
                <a:path w="3073" h="2615" extrusionOk="0">
                  <a:moveTo>
                    <a:pt x="1527" y="463"/>
                  </a:moveTo>
                  <a:cubicBezTo>
                    <a:pt x="1703" y="463"/>
                    <a:pt x="1884" y="518"/>
                    <a:pt x="2059" y="644"/>
                  </a:cubicBezTo>
                  <a:cubicBezTo>
                    <a:pt x="2566" y="961"/>
                    <a:pt x="2440" y="1594"/>
                    <a:pt x="1996" y="1942"/>
                  </a:cubicBezTo>
                  <a:cubicBezTo>
                    <a:pt x="1781" y="2119"/>
                    <a:pt x="1576" y="2193"/>
                    <a:pt x="1391" y="2193"/>
                  </a:cubicBezTo>
                  <a:cubicBezTo>
                    <a:pt x="811" y="2193"/>
                    <a:pt x="427" y="1466"/>
                    <a:pt x="571" y="866"/>
                  </a:cubicBezTo>
                  <a:cubicBezTo>
                    <a:pt x="634" y="866"/>
                    <a:pt x="698" y="866"/>
                    <a:pt x="793" y="802"/>
                  </a:cubicBezTo>
                  <a:cubicBezTo>
                    <a:pt x="1003" y="592"/>
                    <a:pt x="1259" y="463"/>
                    <a:pt x="1527" y="463"/>
                  </a:cubicBezTo>
                  <a:close/>
                  <a:moveTo>
                    <a:pt x="1481" y="1"/>
                  </a:moveTo>
                  <a:cubicBezTo>
                    <a:pt x="1290" y="1"/>
                    <a:pt x="1105" y="42"/>
                    <a:pt x="951" y="137"/>
                  </a:cubicBezTo>
                  <a:cubicBezTo>
                    <a:pt x="919" y="121"/>
                    <a:pt x="888" y="114"/>
                    <a:pt x="860" y="114"/>
                  </a:cubicBezTo>
                  <a:cubicBezTo>
                    <a:pt x="832" y="114"/>
                    <a:pt x="809" y="121"/>
                    <a:pt x="793" y="137"/>
                  </a:cubicBezTo>
                  <a:cubicBezTo>
                    <a:pt x="191" y="517"/>
                    <a:pt x="1" y="1372"/>
                    <a:pt x="349" y="2006"/>
                  </a:cubicBezTo>
                  <a:cubicBezTo>
                    <a:pt x="563" y="2416"/>
                    <a:pt x="978" y="2615"/>
                    <a:pt x="1412" y="2615"/>
                  </a:cubicBezTo>
                  <a:cubicBezTo>
                    <a:pt x="1750" y="2615"/>
                    <a:pt x="2099" y="2495"/>
                    <a:pt x="2376" y="2259"/>
                  </a:cubicBezTo>
                  <a:cubicBezTo>
                    <a:pt x="3010" y="1752"/>
                    <a:pt x="3073" y="802"/>
                    <a:pt x="2376" y="296"/>
                  </a:cubicBezTo>
                  <a:cubicBezTo>
                    <a:pt x="2138" y="117"/>
                    <a:pt x="1801" y="1"/>
                    <a:pt x="1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55;p38">
              <a:extLst>
                <a:ext uri="{FF2B5EF4-FFF2-40B4-BE49-F238E27FC236}">
                  <a16:creationId xmlns:a16="http://schemas.microsoft.com/office/drawing/2014/main" id="{5E6B90D6-D4DC-4E57-A7B0-F50151E31E7F}"/>
                </a:ext>
              </a:extLst>
            </p:cNvPr>
            <p:cNvSpPr/>
            <p:nvPr/>
          </p:nvSpPr>
          <p:spPr>
            <a:xfrm>
              <a:off x="68568875" y="3183863"/>
              <a:ext cx="800" cy="25"/>
            </a:xfrm>
            <a:custGeom>
              <a:avLst/>
              <a:gdLst/>
              <a:ahLst/>
              <a:cxnLst/>
              <a:rect l="l" t="t" r="r" b="b"/>
              <a:pathLst>
                <a:path w="32" h="1" extrusionOk="0">
                  <a:moveTo>
                    <a:pt x="0" y="0"/>
                  </a:moveTo>
                  <a:lnTo>
                    <a:pt x="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56;p38">
              <a:extLst>
                <a:ext uri="{FF2B5EF4-FFF2-40B4-BE49-F238E27FC236}">
                  <a16:creationId xmlns:a16="http://schemas.microsoft.com/office/drawing/2014/main" id="{9F5E99EB-F454-4E8B-81F6-93F10FFCF7D7}"/>
                </a:ext>
              </a:extLst>
            </p:cNvPr>
            <p:cNvSpPr/>
            <p:nvPr/>
          </p:nvSpPr>
          <p:spPr>
            <a:xfrm>
              <a:off x="67986700" y="3410288"/>
              <a:ext cx="267875" cy="35925"/>
            </a:xfrm>
            <a:custGeom>
              <a:avLst/>
              <a:gdLst/>
              <a:ahLst/>
              <a:cxnLst/>
              <a:rect l="l" t="t" r="r" b="b"/>
              <a:pathLst>
                <a:path w="10715" h="1437" extrusionOk="0">
                  <a:moveTo>
                    <a:pt x="10317" y="1"/>
                  </a:moveTo>
                  <a:cubicBezTo>
                    <a:pt x="10272" y="1"/>
                    <a:pt x="10225" y="11"/>
                    <a:pt x="10176" y="32"/>
                  </a:cubicBezTo>
                  <a:cubicBezTo>
                    <a:pt x="8467" y="417"/>
                    <a:pt x="6776" y="608"/>
                    <a:pt x="5079" y="608"/>
                  </a:cubicBezTo>
                  <a:cubicBezTo>
                    <a:pt x="3568" y="608"/>
                    <a:pt x="2053" y="457"/>
                    <a:pt x="517" y="159"/>
                  </a:cubicBezTo>
                  <a:cubicBezTo>
                    <a:pt x="496" y="155"/>
                    <a:pt x="476" y="154"/>
                    <a:pt x="457" y="154"/>
                  </a:cubicBezTo>
                  <a:cubicBezTo>
                    <a:pt x="122" y="154"/>
                    <a:pt x="0" y="641"/>
                    <a:pt x="359" y="760"/>
                  </a:cubicBezTo>
                  <a:cubicBezTo>
                    <a:pt x="2104" y="1211"/>
                    <a:pt x="3850" y="1436"/>
                    <a:pt x="5617" y="1436"/>
                  </a:cubicBezTo>
                  <a:cubicBezTo>
                    <a:pt x="5838" y="1436"/>
                    <a:pt x="6060" y="1432"/>
                    <a:pt x="6281" y="1425"/>
                  </a:cubicBezTo>
                  <a:cubicBezTo>
                    <a:pt x="7611" y="1394"/>
                    <a:pt x="9005" y="1172"/>
                    <a:pt x="10398" y="855"/>
                  </a:cubicBezTo>
                  <a:cubicBezTo>
                    <a:pt x="10620" y="792"/>
                    <a:pt x="10715" y="634"/>
                    <a:pt x="10715" y="444"/>
                  </a:cubicBezTo>
                  <a:cubicBezTo>
                    <a:pt x="10715" y="233"/>
                    <a:pt x="10540" y="1"/>
                    <a:pt x="10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57;p38">
              <a:extLst>
                <a:ext uri="{FF2B5EF4-FFF2-40B4-BE49-F238E27FC236}">
                  <a16:creationId xmlns:a16="http://schemas.microsoft.com/office/drawing/2014/main" id="{C4E88F5A-6B89-4764-8D68-2ABE263F5AEA}"/>
                </a:ext>
              </a:extLst>
            </p:cNvPr>
            <p:cNvSpPr/>
            <p:nvPr/>
          </p:nvSpPr>
          <p:spPr>
            <a:xfrm>
              <a:off x="68138175" y="3238288"/>
              <a:ext cx="83950" cy="75575"/>
            </a:xfrm>
            <a:custGeom>
              <a:avLst/>
              <a:gdLst/>
              <a:ahLst/>
              <a:cxnLst/>
              <a:rect l="l" t="t" r="r" b="b"/>
              <a:pathLst>
                <a:path w="3358" h="3023" extrusionOk="0">
                  <a:moveTo>
                    <a:pt x="1306" y="406"/>
                  </a:moveTo>
                  <a:cubicBezTo>
                    <a:pt x="2347" y="406"/>
                    <a:pt x="3316" y="1545"/>
                    <a:pt x="2154" y="2320"/>
                  </a:cubicBezTo>
                  <a:cubicBezTo>
                    <a:pt x="1926" y="2476"/>
                    <a:pt x="1661" y="2559"/>
                    <a:pt x="1408" y="2559"/>
                  </a:cubicBezTo>
                  <a:cubicBezTo>
                    <a:pt x="995" y="2559"/>
                    <a:pt x="613" y="2336"/>
                    <a:pt x="476" y="1845"/>
                  </a:cubicBezTo>
                  <a:cubicBezTo>
                    <a:pt x="381" y="1307"/>
                    <a:pt x="634" y="705"/>
                    <a:pt x="1109" y="420"/>
                  </a:cubicBezTo>
                  <a:cubicBezTo>
                    <a:pt x="1174" y="411"/>
                    <a:pt x="1240" y="406"/>
                    <a:pt x="1306" y="406"/>
                  </a:cubicBezTo>
                  <a:close/>
                  <a:moveTo>
                    <a:pt x="1430" y="0"/>
                  </a:moveTo>
                  <a:cubicBezTo>
                    <a:pt x="971" y="0"/>
                    <a:pt x="529" y="173"/>
                    <a:pt x="286" y="578"/>
                  </a:cubicBezTo>
                  <a:cubicBezTo>
                    <a:pt x="222" y="673"/>
                    <a:pt x="254" y="737"/>
                    <a:pt x="286" y="832"/>
                  </a:cubicBezTo>
                  <a:cubicBezTo>
                    <a:pt x="96" y="1180"/>
                    <a:pt x="1" y="1560"/>
                    <a:pt x="96" y="1972"/>
                  </a:cubicBezTo>
                  <a:cubicBezTo>
                    <a:pt x="221" y="2685"/>
                    <a:pt x="805" y="3023"/>
                    <a:pt x="1425" y="3023"/>
                  </a:cubicBezTo>
                  <a:cubicBezTo>
                    <a:pt x="1741" y="3023"/>
                    <a:pt x="2066" y="2935"/>
                    <a:pt x="2344" y="2763"/>
                  </a:cubicBezTo>
                  <a:cubicBezTo>
                    <a:pt x="3167" y="2257"/>
                    <a:pt x="3357" y="1085"/>
                    <a:pt x="2629" y="420"/>
                  </a:cubicBezTo>
                  <a:cubicBezTo>
                    <a:pt x="2320" y="157"/>
                    <a:pt x="1867" y="0"/>
                    <a:pt x="1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58;p38">
              <a:extLst>
                <a:ext uri="{FF2B5EF4-FFF2-40B4-BE49-F238E27FC236}">
                  <a16:creationId xmlns:a16="http://schemas.microsoft.com/office/drawing/2014/main" id="{AA53C50C-1558-4D03-B786-DDAA715CC465}"/>
                </a:ext>
              </a:extLst>
            </p:cNvPr>
            <p:cNvSpPr/>
            <p:nvPr/>
          </p:nvSpPr>
          <p:spPr>
            <a:xfrm>
              <a:off x="68015450" y="3940588"/>
              <a:ext cx="191725" cy="304075"/>
            </a:xfrm>
            <a:custGeom>
              <a:avLst/>
              <a:gdLst/>
              <a:ahLst/>
              <a:cxnLst/>
              <a:rect l="l" t="t" r="r" b="b"/>
              <a:pathLst>
                <a:path w="7669" h="12163" extrusionOk="0">
                  <a:moveTo>
                    <a:pt x="594" y="1"/>
                  </a:moveTo>
                  <a:cubicBezTo>
                    <a:pt x="492" y="1"/>
                    <a:pt x="395" y="75"/>
                    <a:pt x="412" y="197"/>
                  </a:cubicBezTo>
                  <a:cubicBezTo>
                    <a:pt x="603" y="2128"/>
                    <a:pt x="698" y="4092"/>
                    <a:pt x="476" y="6024"/>
                  </a:cubicBezTo>
                  <a:cubicBezTo>
                    <a:pt x="381" y="7417"/>
                    <a:pt x="1" y="8905"/>
                    <a:pt x="571" y="10267"/>
                  </a:cubicBezTo>
                  <a:cubicBezTo>
                    <a:pt x="1008" y="11349"/>
                    <a:pt x="2047" y="12163"/>
                    <a:pt x="3129" y="12163"/>
                  </a:cubicBezTo>
                  <a:cubicBezTo>
                    <a:pt x="3536" y="12163"/>
                    <a:pt x="3950" y="12047"/>
                    <a:pt x="4339" y="11787"/>
                  </a:cubicBezTo>
                  <a:cubicBezTo>
                    <a:pt x="4371" y="11787"/>
                    <a:pt x="4371" y="11756"/>
                    <a:pt x="4403" y="11724"/>
                  </a:cubicBezTo>
                  <a:cubicBezTo>
                    <a:pt x="5448" y="11471"/>
                    <a:pt x="6556" y="10774"/>
                    <a:pt x="6905" y="9634"/>
                  </a:cubicBezTo>
                  <a:cubicBezTo>
                    <a:pt x="7665" y="7100"/>
                    <a:pt x="7570" y="3458"/>
                    <a:pt x="7190" y="672"/>
                  </a:cubicBezTo>
                  <a:cubicBezTo>
                    <a:pt x="7253" y="482"/>
                    <a:pt x="7221" y="228"/>
                    <a:pt x="7031" y="70"/>
                  </a:cubicBezTo>
                  <a:cubicBezTo>
                    <a:pt x="6957" y="33"/>
                    <a:pt x="6883" y="17"/>
                    <a:pt x="6809" y="17"/>
                  </a:cubicBezTo>
                  <a:cubicBezTo>
                    <a:pt x="6756" y="17"/>
                    <a:pt x="6704" y="25"/>
                    <a:pt x="6651" y="38"/>
                  </a:cubicBezTo>
                  <a:cubicBezTo>
                    <a:pt x="4846" y="38"/>
                    <a:pt x="3073" y="70"/>
                    <a:pt x="1236" y="165"/>
                  </a:cubicBezTo>
                  <a:cubicBezTo>
                    <a:pt x="1046" y="165"/>
                    <a:pt x="919" y="323"/>
                    <a:pt x="951" y="482"/>
                  </a:cubicBezTo>
                  <a:cubicBezTo>
                    <a:pt x="1014" y="608"/>
                    <a:pt x="1078" y="703"/>
                    <a:pt x="1236" y="703"/>
                  </a:cubicBezTo>
                  <a:cubicBezTo>
                    <a:pt x="2978" y="798"/>
                    <a:pt x="4688" y="830"/>
                    <a:pt x="6398" y="830"/>
                  </a:cubicBezTo>
                  <a:cubicBezTo>
                    <a:pt x="6777" y="3662"/>
                    <a:pt x="7668" y="11230"/>
                    <a:pt x="3662" y="11230"/>
                  </a:cubicBezTo>
                  <a:cubicBezTo>
                    <a:pt x="3323" y="11230"/>
                    <a:pt x="2948" y="11175"/>
                    <a:pt x="2534" y="11059"/>
                  </a:cubicBezTo>
                  <a:cubicBezTo>
                    <a:pt x="2376" y="11059"/>
                    <a:pt x="2281" y="11122"/>
                    <a:pt x="2281" y="11249"/>
                  </a:cubicBezTo>
                  <a:cubicBezTo>
                    <a:pt x="444" y="10362"/>
                    <a:pt x="1268" y="6309"/>
                    <a:pt x="1331" y="4757"/>
                  </a:cubicBezTo>
                  <a:cubicBezTo>
                    <a:pt x="1363" y="3332"/>
                    <a:pt x="1204" y="1938"/>
                    <a:pt x="888" y="545"/>
                  </a:cubicBezTo>
                  <a:cubicBezTo>
                    <a:pt x="888" y="450"/>
                    <a:pt x="856" y="292"/>
                    <a:pt x="793" y="165"/>
                  </a:cubicBezTo>
                  <a:cubicBezTo>
                    <a:pt x="764" y="51"/>
                    <a:pt x="677"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59;p38">
              <a:extLst>
                <a:ext uri="{FF2B5EF4-FFF2-40B4-BE49-F238E27FC236}">
                  <a16:creationId xmlns:a16="http://schemas.microsoft.com/office/drawing/2014/main" id="{C22403FB-2CE8-4A8B-8F04-62A2795C5949}"/>
                </a:ext>
              </a:extLst>
            </p:cNvPr>
            <p:cNvSpPr/>
            <p:nvPr/>
          </p:nvSpPr>
          <p:spPr>
            <a:xfrm>
              <a:off x="68096475" y="4107163"/>
              <a:ext cx="77025" cy="85625"/>
            </a:xfrm>
            <a:custGeom>
              <a:avLst/>
              <a:gdLst/>
              <a:ahLst/>
              <a:cxnLst/>
              <a:rect l="l" t="t" r="r" b="b"/>
              <a:pathLst>
                <a:path w="3081" h="3425" extrusionOk="0">
                  <a:moveTo>
                    <a:pt x="2800" y="1"/>
                  </a:moveTo>
                  <a:cubicBezTo>
                    <a:pt x="2704" y="1"/>
                    <a:pt x="2606" y="56"/>
                    <a:pt x="2555" y="184"/>
                  </a:cubicBezTo>
                  <a:cubicBezTo>
                    <a:pt x="2080" y="1482"/>
                    <a:pt x="1415" y="2527"/>
                    <a:pt x="85" y="3161"/>
                  </a:cubicBezTo>
                  <a:cubicBezTo>
                    <a:pt x="0" y="3217"/>
                    <a:pt x="41" y="3424"/>
                    <a:pt x="163" y="3424"/>
                  </a:cubicBezTo>
                  <a:cubicBezTo>
                    <a:pt x="178" y="3424"/>
                    <a:pt x="194" y="3421"/>
                    <a:pt x="212" y="3414"/>
                  </a:cubicBezTo>
                  <a:cubicBezTo>
                    <a:pt x="1573" y="2908"/>
                    <a:pt x="2777" y="1736"/>
                    <a:pt x="3062" y="311"/>
                  </a:cubicBezTo>
                  <a:cubicBezTo>
                    <a:pt x="3081" y="122"/>
                    <a:pt x="2942" y="1"/>
                    <a:pt x="2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60;p38">
              <a:extLst>
                <a:ext uri="{FF2B5EF4-FFF2-40B4-BE49-F238E27FC236}">
                  <a16:creationId xmlns:a16="http://schemas.microsoft.com/office/drawing/2014/main" id="{1FD88D24-D6B7-4079-8B5D-EF11FE28FD4F}"/>
                </a:ext>
              </a:extLst>
            </p:cNvPr>
            <p:cNvSpPr/>
            <p:nvPr/>
          </p:nvSpPr>
          <p:spPr>
            <a:xfrm>
              <a:off x="68082750" y="3815488"/>
              <a:ext cx="101375" cy="80350"/>
            </a:xfrm>
            <a:custGeom>
              <a:avLst/>
              <a:gdLst/>
              <a:ahLst/>
              <a:cxnLst/>
              <a:rect l="l" t="t" r="r" b="b"/>
              <a:pathLst>
                <a:path w="4055" h="3214" extrusionOk="0">
                  <a:moveTo>
                    <a:pt x="2344" y="545"/>
                  </a:moveTo>
                  <a:cubicBezTo>
                    <a:pt x="2439" y="545"/>
                    <a:pt x="2534" y="545"/>
                    <a:pt x="2629" y="577"/>
                  </a:cubicBezTo>
                  <a:cubicBezTo>
                    <a:pt x="3326" y="767"/>
                    <a:pt x="3294" y="1590"/>
                    <a:pt x="2914" y="2129"/>
                  </a:cubicBezTo>
                  <a:cubicBezTo>
                    <a:pt x="2666" y="2448"/>
                    <a:pt x="2248" y="2658"/>
                    <a:pt x="1850" y="2658"/>
                  </a:cubicBezTo>
                  <a:cubicBezTo>
                    <a:pt x="1539" y="2658"/>
                    <a:pt x="1240" y="2530"/>
                    <a:pt x="1046" y="2224"/>
                  </a:cubicBezTo>
                  <a:cubicBezTo>
                    <a:pt x="792" y="1907"/>
                    <a:pt x="792" y="1559"/>
                    <a:pt x="951" y="1242"/>
                  </a:cubicBezTo>
                  <a:lnTo>
                    <a:pt x="951" y="1242"/>
                  </a:lnTo>
                  <a:cubicBezTo>
                    <a:pt x="994" y="1314"/>
                    <a:pt x="1084" y="1354"/>
                    <a:pt x="1175" y="1354"/>
                  </a:cubicBezTo>
                  <a:cubicBezTo>
                    <a:pt x="1283" y="1354"/>
                    <a:pt x="1391" y="1299"/>
                    <a:pt x="1426" y="1179"/>
                  </a:cubicBezTo>
                  <a:cubicBezTo>
                    <a:pt x="1521" y="894"/>
                    <a:pt x="1679" y="704"/>
                    <a:pt x="1901" y="609"/>
                  </a:cubicBezTo>
                  <a:lnTo>
                    <a:pt x="2154" y="609"/>
                  </a:lnTo>
                  <a:cubicBezTo>
                    <a:pt x="2218" y="609"/>
                    <a:pt x="2313" y="577"/>
                    <a:pt x="2344" y="545"/>
                  </a:cubicBezTo>
                  <a:close/>
                  <a:moveTo>
                    <a:pt x="2421" y="0"/>
                  </a:moveTo>
                  <a:cubicBezTo>
                    <a:pt x="2108" y="0"/>
                    <a:pt x="1771" y="91"/>
                    <a:pt x="1489" y="260"/>
                  </a:cubicBezTo>
                  <a:cubicBezTo>
                    <a:pt x="634" y="419"/>
                    <a:pt x="1" y="1337"/>
                    <a:pt x="381" y="2224"/>
                  </a:cubicBezTo>
                  <a:cubicBezTo>
                    <a:pt x="617" y="2895"/>
                    <a:pt x="1217" y="3213"/>
                    <a:pt x="1841" y="3213"/>
                  </a:cubicBezTo>
                  <a:cubicBezTo>
                    <a:pt x="2306" y="3213"/>
                    <a:pt x="2784" y="3037"/>
                    <a:pt x="3136" y="2699"/>
                  </a:cubicBezTo>
                  <a:cubicBezTo>
                    <a:pt x="3896" y="2034"/>
                    <a:pt x="4054" y="640"/>
                    <a:pt x="3009" y="134"/>
                  </a:cubicBezTo>
                  <a:cubicBezTo>
                    <a:pt x="2842" y="43"/>
                    <a:pt x="2637" y="0"/>
                    <a:pt x="2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61;p38">
              <a:extLst>
                <a:ext uri="{FF2B5EF4-FFF2-40B4-BE49-F238E27FC236}">
                  <a16:creationId xmlns:a16="http://schemas.microsoft.com/office/drawing/2014/main" id="{DBE264A1-97DF-4841-A641-80B427B16E21}"/>
                </a:ext>
              </a:extLst>
            </p:cNvPr>
            <p:cNvSpPr/>
            <p:nvPr/>
          </p:nvSpPr>
          <p:spPr>
            <a:xfrm>
              <a:off x="68027325" y="3477588"/>
              <a:ext cx="126700" cy="26475"/>
            </a:xfrm>
            <a:custGeom>
              <a:avLst/>
              <a:gdLst/>
              <a:ahLst/>
              <a:cxnLst/>
              <a:rect l="l" t="t" r="r" b="b"/>
              <a:pathLst>
                <a:path w="5068" h="1059" extrusionOk="0">
                  <a:moveTo>
                    <a:pt x="4688" y="0"/>
                  </a:moveTo>
                  <a:cubicBezTo>
                    <a:pt x="4656" y="0"/>
                    <a:pt x="4593" y="0"/>
                    <a:pt x="4561" y="32"/>
                  </a:cubicBezTo>
                  <a:cubicBezTo>
                    <a:pt x="3824" y="376"/>
                    <a:pt x="3086" y="559"/>
                    <a:pt x="2349" y="559"/>
                  </a:cubicBezTo>
                  <a:cubicBezTo>
                    <a:pt x="1661" y="559"/>
                    <a:pt x="974" y="400"/>
                    <a:pt x="286" y="64"/>
                  </a:cubicBezTo>
                  <a:cubicBezTo>
                    <a:pt x="269" y="55"/>
                    <a:pt x="250" y="51"/>
                    <a:pt x="230" y="51"/>
                  </a:cubicBezTo>
                  <a:cubicBezTo>
                    <a:pt x="176" y="51"/>
                    <a:pt x="119" y="81"/>
                    <a:pt x="96" y="127"/>
                  </a:cubicBezTo>
                  <a:cubicBezTo>
                    <a:pt x="1" y="190"/>
                    <a:pt x="1" y="317"/>
                    <a:pt x="128" y="380"/>
                  </a:cubicBezTo>
                  <a:cubicBezTo>
                    <a:pt x="874" y="828"/>
                    <a:pt x="1733" y="1059"/>
                    <a:pt x="2591" y="1059"/>
                  </a:cubicBezTo>
                  <a:cubicBezTo>
                    <a:pt x="3372" y="1059"/>
                    <a:pt x="4152" y="868"/>
                    <a:pt x="4846" y="475"/>
                  </a:cubicBezTo>
                  <a:cubicBezTo>
                    <a:pt x="5068" y="317"/>
                    <a:pt x="4910" y="0"/>
                    <a:pt x="4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62;p38">
              <a:extLst>
                <a:ext uri="{FF2B5EF4-FFF2-40B4-BE49-F238E27FC236}">
                  <a16:creationId xmlns:a16="http://schemas.microsoft.com/office/drawing/2014/main" id="{7E1AF75E-F48D-4283-8450-92603840A515}"/>
                </a:ext>
              </a:extLst>
            </p:cNvPr>
            <p:cNvSpPr/>
            <p:nvPr/>
          </p:nvSpPr>
          <p:spPr>
            <a:xfrm>
              <a:off x="67966375" y="3100463"/>
              <a:ext cx="150450" cy="137275"/>
            </a:xfrm>
            <a:custGeom>
              <a:avLst/>
              <a:gdLst/>
              <a:ahLst/>
              <a:cxnLst/>
              <a:rect l="l" t="t" r="r" b="b"/>
              <a:pathLst>
                <a:path w="6018" h="5491" extrusionOk="0">
                  <a:moveTo>
                    <a:pt x="2090" y="391"/>
                  </a:moveTo>
                  <a:lnTo>
                    <a:pt x="2090" y="391"/>
                  </a:lnTo>
                  <a:cubicBezTo>
                    <a:pt x="2035" y="613"/>
                    <a:pt x="2150" y="883"/>
                    <a:pt x="2392" y="883"/>
                  </a:cubicBezTo>
                  <a:cubicBezTo>
                    <a:pt x="2426" y="883"/>
                    <a:pt x="2463" y="878"/>
                    <a:pt x="2502" y="866"/>
                  </a:cubicBezTo>
                  <a:cubicBezTo>
                    <a:pt x="2641" y="836"/>
                    <a:pt x="2784" y="822"/>
                    <a:pt x="2927" y="822"/>
                  </a:cubicBezTo>
                  <a:cubicBezTo>
                    <a:pt x="3859" y="822"/>
                    <a:pt x="4816" y="1429"/>
                    <a:pt x="5036" y="2418"/>
                  </a:cubicBezTo>
                  <a:cubicBezTo>
                    <a:pt x="5257" y="3558"/>
                    <a:pt x="4276" y="4824"/>
                    <a:pt x="3072" y="4856"/>
                  </a:cubicBezTo>
                  <a:cubicBezTo>
                    <a:pt x="3037" y="4858"/>
                    <a:pt x="3001" y="4859"/>
                    <a:pt x="2966" y="4859"/>
                  </a:cubicBezTo>
                  <a:cubicBezTo>
                    <a:pt x="1957" y="4859"/>
                    <a:pt x="976" y="4000"/>
                    <a:pt x="792" y="3051"/>
                  </a:cubicBezTo>
                  <a:cubicBezTo>
                    <a:pt x="539" y="1943"/>
                    <a:pt x="1235" y="961"/>
                    <a:pt x="2090" y="391"/>
                  </a:cubicBezTo>
                  <a:close/>
                  <a:moveTo>
                    <a:pt x="2348" y="1"/>
                  </a:moveTo>
                  <a:cubicBezTo>
                    <a:pt x="2327" y="1"/>
                    <a:pt x="2304" y="4"/>
                    <a:pt x="2280" y="11"/>
                  </a:cubicBezTo>
                  <a:cubicBezTo>
                    <a:pt x="950" y="391"/>
                    <a:pt x="0" y="1784"/>
                    <a:pt x="222" y="3209"/>
                  </a:cubicBezTo>
                  <a:cubicBezTo>
                    <a:pt x="471" y="4483"/>
                    <a:pt x="1713" y="5491"/>
                    <a:pt x="2995" y="5491"/>
                  </a:cubicBezTo>
                  <a:cubicBezTo>
                    <a:pt x="3179" y="5491"/>
                    <a:pt x="3364" y="5470"/>
                    <a:pt x="3547" y="5426"/>
                  </a:cubicBezTo>
                  <a:cubicBezTo>
                    <a:pt x="4972" y="5110"/>
                    <a:pt x="6017" y="3558"/>
                    <a:pt x="5606" y="2133"/>
                  </a:cubicBezTo>
                  <a:cubicBezTo>
                    <a:pt x="5306" y="990"/>
                    <a:pt x="4212" y="268"/>
                    <a:pt x="3067" y="268"/>
                  </a:cubicBezTo>
                  <a:cubicBezTo>
                    <a:pt x="2879" y="268"/>
                    <a:pt x="2690" y="287"/>
                    <a:pt x="2502" y="328"/>
                  </a:cubicBezTo>
                  <a:cubicBezTo>
                    <a:pt x="2587" y="215"/>
                    <a:pt x="2521" y="1"/>
                    <a:pt x="2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3;p38">
              <a:extLst>
                <a:ext uri="{FF2B5EF4-FFF2-40B4-BE49-F238E27FC236}">
                  <a16:creationId xmlns:a16="http://schemas.microsoft.com/office/drawing/2014/main" id="{BF4DD696-1574-465B-94F5-533E6961C074}"/>
                </a:ext>
              </a:extLst>
            </p:cNvPr>
            <p:cNvSpPr/>
            <p:nvPr/>
          </p:nvSpPr>
          <p:spPr>
            <a:xfrm>
              <a:off x="68026550" y="3717513"/>
              <a:ext cx="68100" cy="64175"/>
            </a:xfrm>
            <a:custGeom>
              <a:avLst/>
              <a:gdLst/>
              <a:ahLst/>
              <a:cxnLst/>
              <a:rect l="l" t="t" r="r" b="b"/>
              <a:pathLst>
                <a:path w="2724" h="2567" extrusionOk="0">
                  <a:moveTo>
                    <a:pt x="1157" y="420"/>
                  </a:moveTo>
                  <a:cubicBezTo>
                    <a:pt x="1430" y="420"/>
                    <a:pt x="1701" y="564"/>
                    <a:pt x="1900" y="854"/>
                  </a:cubicBezTo>
                  <a:cubicBezTo>
                    <a:pt x="2217" y="1297"/>
                    <a:pt x="2027" y="1836"/>
                    <a:pt x="1552" y="2026"/>
                  </a:cubicBezTo>
                  <a:cubicBezTo>
                    <a:pt x="1399" y="2102"/>
                    <a:pt x="1255" y="2136"/>
                    <a:pt x="1125" y="2136"/>
                  </a:cubicBezTo>
                  <a:cubicBezTo>
                    <a:pt x="447" y="2136"/>
                    <a:pt x="119" y="1222"/>
                    <a:pt x="570" y="664"/>
                  </a:cubicBezTo>
                  <a:cubicBezTo>
                    <a:pt x="747" y="501"/>
                    <a:pt x="952" y="420"/>
                    <a:pt x="1157" y="420"/>
                  </a:cubicBezTo>
                  <a:close/>
                  <a:moveTo>
                    <a:pt x="1198" y="0"/>
                  </a:moveTo>
                  <a:cubicBezTo>
                    <a:pt x="756" y="0"/>
                    <a:pt x="323" y="225"/>
                    <a:pt x="95" y="664"/>
                  </a:cubicBezTo>
                  <a:cubicBezTo>
                    <a:pt x="0" y="759"/>
                    <a:pt x="32" y="886"/>
                    <a:pt x="127" y="917"/>
                  </a:cubicBezTo>
                  <a:cubicBezTo>
                    <a:pt x="0" y="1202"/>
                    <a:pt x="0" y="1551"/>
                    <a:pt x="127" y="1899"/>
                  </a:cubicBezTo>
                  <a:cubicBezTo>
                    <a:pt x="328" y="2342"/>
                    <a:pt x="734" y="2567"/>
                    <a:pt x="1165" y="2567"/>
                  </a:cubicBezTo>
                  <a:cubicBezTo>
                    <a:pt x="1413" y="2567"/>
                    <a:pt x="1669" y="2493"/>
                    <a:pt x="1900" y="2342"/>
                  </a:cubicBezTo>
                  <a:cubicBezTo>
                    <a:pt x="2629" y="1931"/>
                    <a:pt x="2724" y="1044"/>
                    <a:pt x="2185" y="442"/>
                  </a:cubicBezTo>
                  <a:cubicBezTo>
                    <a:pt x="1917" y="146"/>
                    <a:pt x="1554" y="0"/>
                    <a:pt x="1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64;p38">
              <a:extLst>
                <a:ext uri="{FF2B5EF4-FFF2-40B4-BE49-F238E27FC236}">
                  <a16:creationId xmlns:a16="http://schemas.microsoft.com/office/drawing/2014/main" id="{2DFC14DE-750C-450E-ABE5-A579A9A9ACA8}"/>
                </a:ext>
              </a:extLst>
            </p:cNvPr>
            <p:cNvSpPr/>
            <p:nvPr/>
          </p:nvSpPr>
          <p:spPr>
            <a:xfrm>
              <a:off x="67747850" y="3617063"/>
              <a:ext cx="123525" cy="12775"/>
            </a:xfrm>
            <a:custGeom>
              <a:avLst/>
              <a:gdLst/>
              <a:ahLst/>
              <a:cxnLst/>
              <a:rect l="l" t="t" r="r" b="b"/>
              <a:pathLst>
                <a:path w="4941" h="511" extrusionOk="0">
                  <a:moveTo>
                    <a:pt x="3342" y="0"/>
                  </a:moveTo>
                  <a:cubicBezTo>
                    <a:pt x="2283" y="0"/>
                    <a:pt x="1221" y="45"/>
                    <a:pt x="191" y="90"/>
                  </a:cubicBezTo>
                  <a:cubicBezTo>
                    <a:pt x="1" y="90"/>
                    <a:pt x="1" y="407"/>
                    <a:pt x="191" y="407"/>
                  </a:cubicBezTo>
                  <a:cubicBezTo>
                    <a:pt x="1205" y="451"/>
                    <a:pt x="2265" y="510"/>
                    <a:pt x="3307" y="510"/>
                  </a:cubicBezTo>
                  <a:cubicBezTo>
                    <a:pt x="3762" y="510"/>
                    <a:pt x="4213" y="499"/>
                    <a:pt x="4656" y="470"/>
                  </a:cubicBezTo>
                  <a:cubicBezTo>
                    <a:pt x="4941" y="470"/>
                    <a:pt x="4941" y="27"/>
                    <a:pt x="4656" y="27"/>
                  </a:cubicBezTo>
                  <a:cubicBezTo>
                    <a:pt x="4220" y="8"/>
                    <a:pt x="3781" y="0"/>
                    <a:pt x="3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65;p38">
              <a:extLst>
                <a:ext uri="{FF2B5EF4-FFF2-40B4-BE49-F238E27FC236}">
                  <a16:creationId xmlns:a16="http://schemas.microsoft.com/office/drawing/2014/main" id="{68F285AF-85B1-4133-B7DA-7B8059F41D9B}"/>
                </a:ext>
              </a:extLst>
            </p:cNvPr>
            <p:cNvSpPr/>
            <p:nvPr/>
          </p:nvSpPr>
          <p:spPr>
            <a:xfrm>
              <a:off x="67744675" y="3671563"/>
              <a:ext cx="28525" cy="765600"/>
            </a:xfrm>
            <a:custGeom>
              <a:avLst/>
              <a:gdLst/>
              <a:ahLst/>
              <a:cxnLst/>
              <a:rect l="l" t="t" r="r" b="b"/>
              <a:pathLst>
                <a:path w="1141" h="30624" extrusionOk="0">
                  <a:moveTo>
                    <a:pt x="698" y="0"/>
                  </a:moveTo>
                  <a:cubicBezTo>
                    <a:pt x="603" y="0"/>
                    <a:pt x="444" y="127"/>
                    <a:pt x="444" y="348"/>
                  </a:cubicBezTo>
                  <a:cubicBezTo>
                    <a:pt x="191" y="10356"/>
                    <a:pt x="1" y="20648"/>
                    <a:pt x="603" y="30624"/>
                  </a:cubicBezTo>
                  <a:lnTo>
                    <a:pt x="951" y="30592"/>
                  </a:lnTo>
                  <a:cubicBezTo>
                    <a:pt x="1141" y="20553"/>
                    <a:pt x="888" y="10419"/>
                    <a:pt x="951" y="348"/>
                  </a:cubicBezTo>
                  <a:cubicBezTo>
                    <a:pt x="951" y="63"/>
                    <a:pt x="824"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91312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1.11111E-6 -1.85185E-6 L 1.11111E-6 -0.07222 " pathEditMode="relative" rAng="0" ptsTypes="AA">
                                      <p:cBhvr>
                                        <p:cTn id="6" dur="250" accel="50000" decel="50000" autoRev="1" fill="hold">
                                          <p:stCondLst>
                                            <p:cond delay="0"/>
                                          </p:stCondLst>
                                        </p:cTn>
                                        <p:tgtEl>
                                          <p:spTgt spid="588">
                                            <p:txEl>
                                              <p:pRg st="0" end="0"/>
                                            </p:txEl>
                                          </p:spTgt>
                                        </p:tgtEl>
                                        <p:attrNameLst>
                                          <p:attrName>ppt_x</p:attrName>
                                          <p:attrName>ppt_y</p:attrName>
                                        </p:attrNameLst>
                                      </p:cBhvr>
                                      <p:rCtr x="0" y="-3611"/>
                                    </p:animMotion>
                                    <p:animRot by="1500000">
                                      <p:cBhvr>
                                        <p:cTn id="7" dur="125" fill="hold">
                                          <p:stCondLst>
                                            <p:cond delay="0"/>
                                          </p:stCondLst>
                                        </p:cTn>
                                        <p:tgtEl>
                                          <p:spTgt spid="588">
                                            <p:txEl>
                                              <p:pRg st="0" end="0"/>
                                            </p:txEl>
                                          </p:spTgt>
                                        </p:tgtEl>
                                        <p:attrNameLst>
                                          <p:attrName>r</p:attrName>
                                        </p:attrNameLst>
                                      </p:cBhvr>
                                    </p:animRot>
                                    <p:animRot by="-1500000">
                                      <p:cBhvr>
                                        <p:cTn id="8" dur="125" fill="hold">
                                          <p:stCondLst>
                                            <p:cond delay="125"/>
                                          </p:stCondLst>
                                        </p:cTn>
                                        <p:tgtEl>
                                          <p:spTgt spid="588">
                                            <p:txEl>
                                              <p:pRg st="0" end="0"/>
                                            </p:txEl>
                                          </p:spTgt>
                                        </p:tgtEl>
                                        <p:attrNameLst>
                                          <p:attrName>r</p:attrName>
                                        </p:attrNameLst>
                                      </p:cBhvr>
                                    </p:animRot>
                                    <p:animRot by="-1500000">
                                      <p:cBhvr>
                                        <p:cTn id="9" dur="125" fill="hold">
                                          <p:stCondLst>
                                            <p:cond delay="250"/>
                                          </p:stCondLst>
                                        </p:cTn>
                                        <p:tgtEl>
                                          <p:spTgt spid="588">
                                            <p:txEl>
                                              <p:pRg st="0" end="0"/>
                                            </p:txEl>
                                          </p:spTgt>
                                        </p:tgtEl>
                                        <p:attrNameLst>
                                          <p:attrName>r</p:attrName>
                                        </p:attrNameLst>
                                      </p:cBhvr>
                                    </p:animRot>
                                    <p:animRot by="1500000">
                                      <p:cBhvr>
                                        <p:cTn id="10" dur="125" fill="hold">
                                          <p:stCondLst>
                                            <p:cond delay="375"/>
                                          </p:stCondLst>
                                        </p:cTn>
                                        <p:tgtEl>
                                          <p:spTgt spid="58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cience Education Center by Slidesgo">
  <a:themeElements>
    <a:clrScheme name="Simple Light">
      <a:dk1>
        <a:srgbClr val="555555"/>
      </a:dk1>
      <a:lt1>
        <a:srgbClr val="FFFFFF"/>
      </a:lt1>
      <a:dk2>
        <a:srgbClr val="79C8CF"/>
      </a:dk2>
      <a:lt2>
        <a:srgbClr val="FFFFFF"/>
      </a:lt2>
      <a:accent1>
        <a:srgbClr val="D8EEF9"/>
      </a:accent1>
      <a:accent2>
        <a:srgbClr val="9BD3D4"/>
      </a:accent2>
      <a:accent3>
        <a:srgbClr val="5BC0C7"/>
      </a:accent3>
      <a:accent4>
        <a:srgbClr val="F49432"/>
      </a:accent4>
      <a:accent5>
        <a:srgbClr val="FBD98C"/>
      </a:accent5>
      <a:accent6>
        <a:srgbClr val="FFF8CD"/>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552</Words>
  <Application>Microsoft Office PowerPoint</Application>
  <PresentationFormat>On-screen Show (16:9)</PresentationFormat>
  <Paragraphs>116</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Montserrat</vt:lpstr>
      <vt:lpstr>Open Sans</vt:lpstr>
      <vt:lpstr>Fira Sans Extra Condensed Medium</vt:lpstr>
      <vt:lpstr>Indie Flower</vt:lpstr>
      <vt:lpstr>Harrington</vt:lpstr>
      <vt:lpstr>inherit</vt:lpstr>
      <vt:lpstr>Science Education Center by Slidesgo</vt:lpstr>
      <vt:lpstr>PowerPoint Presentation</vt:lpstr>
      <vt:lpstr>बदल : भौतिक व रासायनिक</vt:lpstr>
      <vt:lpstr>नैसर्गिक बदल व माणसाने केलेले बदल  </vt:lpstr>
      <vt:lpstr>परिवर्तनीय बदल व अपरिवर्तनीय बदल </vt:lpstr>
      <vt:lpstr>नैसर्गिक बदल</vt:lpstr>
      <vt:lpstr>माणसाने केलेले बदल</vt:lpstr>
      <vt:lpstr>Venus</vt:lpstr>
      <vt:lpstr>भौतिक बदल</vt:lpstr>
      <vt:lpstr>रासायनिक बदल</vt:lpstr>
      <vt:lpstr>Venus</vt:lpstr>
      <vt:lpstr>उपयुक्त बदल</vt:lpstr>
      <vt:lpstr>हानिकारक बदल</vt:lpstr>
      <vt:lpstr>Venus</vt:lpstr>
      <vt:lpstr>सावकाश बदल</vt:lpstr>
      <vt:lpstr>शीघ्र बदल</vt:lpstr>
      <vt:lpstr>Venus</vt:lpstr>
      <vt:lpstr>परिवर्तनीय बदल</vt:lpstr>
      <vt:lpstr>अपरिवर्तनीय बदल</vt:lpstr>
      <vt:lpstr>Venus</vt:lpstr>
      <vt:lpstr>आवर्ती बदल  </vt:lpstr>
      <vt:lpstr>अनावर्ती बदल </vt:lpstr>
      <vt:lpstr>Venus</vt:lpstr>
      <vt:lpstr>क्षरण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Education Center</dc:title>
  <dc:creator>Shirish Barkul</dc:creator>
  <cp:lastModifiedBy>shirish barkul</cp:lastModifiedBy>
  <cp:revision>31</cp:revision>
  <dcterms:modified xsi:type="dcterms:W3CDTF">2021-07-24T10:24:38Z</dcterms:modified>
</cp:coreProperties>
</file>