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7ef3fd43fa8abb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6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08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0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31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4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39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871267"/>
            <a:ext cx="11056339" cy="1518249"/>
          </a:xfrm>
        </p:spPr>
        <p:txBody>
          <a:bodyPr>
            <a:normAutofit/>
          </a:bodyPr>
          <a:lstStyle/>
          <a:p>
            <a:pPr algn="ctr"/>
            <a:endParaRPr lang="en-IN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389516"/>
            <a:ext cx="10840679" cy="1947333"/>
          </a:xfrm>
        </p:spPr>
        <p:txBody>
          <a:bodyPr>
            <a:normAutofit/>
          </a:bodyPr>
          <a:lstStyle/>
          <a:p>
            <a:pPr algn="ctr"/>
            <a:endParaRPr lang="en-I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070" y="5488892"/>
            <a:ext cx="1084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not a problem, Education is an opportunity.</a:t>
            </a:r>
          </a:p>
          <a:p>
            <a:pPr algn="ctr"/>
            <a:r>
              <a:rPr lang="mr-IN" sz="40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 ही समस्या नाही, शिक्षण ही एक संधी आहे.</a:t>
            </a:r>
            <a:r>
              <a:rPr lang="mr-IN" sz="36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36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49" y="0"/>
            <a:ext cx="9799090" cy="54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8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imparting Value education /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शिक्षण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देण्याच्या पध्दती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सांगणे</a:t>
            </a:r>
            <a:endParaRPr lang="en-IN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मॉडेलिंग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playing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भूमिका साकारणे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समस्या सोडवणे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Studying biography of great man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महान माणसाचे चरिञ अभ्यास करणे.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66" y="1111477"/>
            <a:ext cx="4269567" cy="2903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"/>
          <a:stretch/>
        </p:blipFill>
        <p:spPr>
          <a:xfrm>
            <a:off x="7425366" y="4421393"/>
            <a:ext cx="2106823" cy="2436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3"/>
          <a:stretch/>
        </p:blipFill>
        <p:spPr>
          <a:xfrm>
            <a:off x="2869242" y="4500781"/>
            <a:ext cx="2356388" cy="234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286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30" y="1112807"/>
            <a:ext cx="6668456" cy="4460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649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487" y="621102"/>
            <a:ext cx="108088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worth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long learning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Literacy rate</a:t>
            </a:r>
            <a:r>
              <a:rPr lang="mr-IN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साक्षरतेचे प्रमाण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69.3 %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mr-IN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शाळा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million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mr-IN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संस्था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33" y="0"/>
            <a:ext cx="3586067" cy="2795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747" y="3178433"/>
            <a:ext cx="1675872" cy="3602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103" y="3178433"/>
            <a:ext cx="3139897" cy="3679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0813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487" y="621102"/>
            <a:ext cx="108088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&amp; It’s types / </a:t>
            </a:r>
            <a:r>
              <a:rPr lang="mr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आणि त्याचे प्रकार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depends upon the important parameters.</a:t>
            </a:r>
          </a:p>
          <a:p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 महत्वपूर्ण घटकांवर अवलंबून असते.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/ </a:t>
            </a:r>
            <a:r>
              <a:rPr lang="mr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प्रकार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Values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सामाजिक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मूल्ये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Values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सांस्कृतिक मूल्ये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Values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वैयक्तिक मूल्ये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Values</a:t>
            </a:r>
            <a:r>
              <a:rPr lang="mr-IN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जागतिक </a:t>
            </a:r>
            <a:r>
              <a:rPr lang="mr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मूल्ये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Spiritual Values</a:t>
            </a:r>
            <a:r>
              <a:rPr lang="mr-IN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आध्यात्मिक </a:t>
            </a:r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मूल्ये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91" y="2032017"/>
            <a:ext cx="3605843" cy="36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42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729" y="276046"/>
            <a:ext cx="10808898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value /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सामाजिक</a:t>
            </a:r>
            <a:r>
              <a:rPr lang="mr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Condition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मानवी स्थिती 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in life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जीवनात प्रतिबिंबित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Compassion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करूणा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 &amp; Love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आनंद आणि प्रेम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सत्य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/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सांस्कृतिक</a:t>
            </a:r>
            <a:r>
              <a:rPr lang="mr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with time and place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वेळ आणि ठिकाण बदलते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or Wrong, True or False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चूक किंवा बरोबर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of Human beings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मानवाचे वागणे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भाषा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अर्थशास्ञ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/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जागतिक</a:t>
            </a:r>
            <a:r>
              <a:rPr lang="mr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of planet and similarly nature are interlinked with harmony.</a:t>
            </a:r>
            <a:endParaRPr lang="mr-IN" sz="28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ग्रह आणि त्याचप्रमाणे निसर्गाचे भाग सुसंवादने जोडलेले आहेत.</a:t>
            </a:r>
          </a:p>
          <a:p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7"/>
          <a:stretch/>
        </p:blipFill>
        <p:spPr>
          <a:xfrm>
            <a:off x="7361414" y="276046"/>
            <a:ext cx="3864428" cy="5512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823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/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वैयक्तिक</a:t>
            </a:r>
            <a:r>
              <a:rPr lang="mr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Personality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वैयक्तिक</a:t>
            </a:r>
            <a:r>
              <a:rPr lang="en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व्यक्तिमत्व 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= parents and teachers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पालक आणि शिक्षकांची मदत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goals 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वैयक्तिक लक्ष्ये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नाते</a:t>
            </a:r>
          </a:p>
          <a:p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Spiritual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/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आध्यात्मिक</a:t>
            </a:r>
            <a:r>
              <a:rPr lang="mr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conservationism (in particular)  and transform </a:t>
            </a:r>
            <a:endParaRPr lang="mr-I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2400" b="1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consumeristic</a:t>
            </a:r>
            <a:r>
              <a:rPr lang="mr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  <a:endParaRPr lang="mr-I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संरक्षणवादाला प्रोत्साहन द्या (विशेषतः) आणि आमच्या उपभोत्कावादी दृष्टिकोनाचे </a:t>
            </a:r>
          </a:p>
          <a:p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रूपांतर करा.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wants (desire of something)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एखद्या गोष्टिची इच्छा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discipline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स्वतः ची शिस्त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in self restraint (self control)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आत्मसंयम </a:t>
            </a:r>
          </a:p>
          <a:p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 आत्म – नियंञण) मघ्ये प्रतिबिंबित.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1"/>
          <a:stretch/>
        </p:blipFill>
        <p:spPr>
          <a:xfrm>
            <a:off x="8562676" y="0"/>
            <a:ext cx="2970842" cy="2950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03" y="2928737"/>
            <a:ext cx="2426898" cy="3929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75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it’ s types / </a:t>
            </a: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 आणि त्याचे प्रकार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as much about building character</a:t>
            </a: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equipping specific skills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 विशिष्ट कौशल्यांना सुसज्ज करण्याइतकेच चारिञ्य निर्माण करण्याबद्दल आहे 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प्रकार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education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औपचारिक शिक्षण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education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based education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आधारित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Education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औपचारिक शिक्षण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self related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स्वसंबंधित 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read, write, will get good jobs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वाचण्यात, लिहिणयास मदत होइल आणि चांगल्या नोकर् या मिळतील. 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/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शिक्षण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instrument 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साधने वापरून शिक्षण 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teach right or wrong 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हे बरोबर की अयोग्य हे शिकवते. 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helpful and loving </a:t>
            </a:r>
            <a:r>
              <a:rPr lang="mr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हे उपयुक्त आणि प्रमळ आहे.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52" y="1578497"/>
            <a:ext cx="2096220" cy="2456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96" y="4485736"/>
            <a:ext cx="1842131" cy="2251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460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based education /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आधारित शिक्षण</a:t>
            </a:r>
            <a:r>
              <a:rPr lang="mr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education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पर्यावपणचे </a:t>
            </a:r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शिक्षण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Ecology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पर्यावरणशास्ञ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Biodiversity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जैवविविधता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based education can strengthen student’s /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आधारित शिक्षण विध्यार्थ्यांना बळकट करू शकते.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Optimism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आशवाद</a:t>
            </a:r>
            <a:endParaRPr lang="en-I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– esteem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स्वतः ची प्रशंसा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personal fulfilment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वैयक्तिक पूर्ण करण्यासाठी वचनबध्दता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judgment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नैतिक निणर्य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responsibility.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सामाजिक जबाबदारी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7"/>
          <a:stretch/>
        </p:blipFill>
        <p:spPr>
          <a:xfrm>
            <a:off x="9333522" y="3571336"/>
            <a:ext cx="2858478" cy="3286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842758"/>
            <a:ext cx="3588588" cy="2015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136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 Value education /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शिक्षण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संकल्पना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and how can you use less resources and energy?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आपण कमी संसाधने आणि उर्जा कशी वापरु शकता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need to (surroundings) cleaning?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आसपासच्या साफसफाईची गरज का आहे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less fertilizers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कमी खत वापरणे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our garbage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आपला कचरा वेगळा करणे</a:t>
            </a:r>
          </a:p>
          <a:p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42" y="3459192"/>
            <a:ext cx="2941276" cy="3398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18" y="3406384"/>
            <a:ext cx="3451616" cy="3451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5443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577971"/>
            <a:ext cx="112574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 Value education /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मुल्य शिक्षणाची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गरज</a:t>
            </a:r>
            <a:r>
              <a:rPr lang="mr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         integral growth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अविभज्य वाढीची सुधारणा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lifestyle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शाश्र्वत जिवनशैली सुधारणा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attitude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वृत्ती निर्माण करणे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awareness about National history and </a:t>
            </a:r>
            <a:endParaRPr lang="mr-IN" sz="24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राष्ट्रिय इतिहास आणि पर्यावरणाविषयी जागरुकता </a:t>
            </a:r>
          </a:p>
          <a:p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वाढवा.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environment with interlinked </a:t>
            </a:r>
            <a:endParaRPr lang="mr-I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(land,</a:t>
            </a:r>
            <a:r>
              <a:rPr lang="mr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and water)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परस्पर जोडलेली जमीन, हवा आणि </a:t>
            </a:r>
          </a:p>
          <a:p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पाण्याचे वातावरण समजून घ्या.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about li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non living organism </a:t>
            </a:r>
            <a:endParaRPr lang="mr-I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Environment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वातानरणासह जिवंत आणि निर्जीव </a:t>
            </a:r>
          </a:p>
          <a:p>
            <a:r>
              <a:rPr lang="mr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प्राण्यांविषयी जाणून घ्या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61713" y="1259457"/>
            <a:ext cx="68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3087" y="1259457"/>
            <a:ext cx="672860" cy="38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/>
        </p:blipFill>
        <p:spPr>
          <a:xfrm>
            <a:off x="6963583" y="3055572"/>
            <a:ext cx="3940206" cy="3123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4"/>
          <a:stretch/>
        </p:blipFill>
        <p:spPr>
          <a:xfrm>
            <a:off x="9023230" y="405041"/>
            <a:ext cx="2384001" cy="3399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371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2636</TotalTime>
  <Words>666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EDUCATION</dc:title>
  <dc:creator>lenovo</dc:creator>
  <cp:lastModifiedBy>lenovo</cp:lastModifiedBy>
  <cp:revision>57</cp:revision>
  <dcterms:created xsi:type="dcterms:W3CDTF">2021-07-21T07:21:50Z</dcterms:created>
  <dcterms:modified xsi:type="dcterms:W3CDTF">2021-07-30T06:00:15Z</dcterms:modified>
</cp:coreProperties>
</file>