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2"/>
    <p:restoredTop sz="94682"/>
  </p:normalViewPr>
  <p:slideViewPr>
    <p:cSldViewPr snapToGrid="0" snapToObjects="1">
      <p:cViewPr>
        <p:scale>
          <a:sx n="80" d="100"/>
          <a:sy n="80" d="100"/>
        </p:scale>
        <p:origin x="30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B552-EF7D-CC45-9E4A-9986A3EE22BE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37D6-17AE-7B4A-9FD4-97E83C3D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0"/>
            <a:ext cx="3516252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330700" y="4633161"/>
            <a:ext cx="3516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2060"/>
                </a:solidFill>
                <a:ea typeface="Farah" charset="-78"/>
                <a:cs typeface="Farah" charset="-78"/>
              </a:rPr>
              <a:t>LAUNCHING</a:t>
            </a:r>
          </a:p>
          <a:p>
            <a:pPr algn="ctr"/>
            <a:r>
              <a:rPr lang="en-US" sz="2600" b="1" dirty="0" smtClean="0">
                <a:solidFill>
                  <a:srgbClr val="002060"/>
                </a:solidFill>
                <a:ea typeface="Farah" charset="-78"/>
                <a:cs typeface="Farah" charset="-78"/>
              </a:rPr>
              <a:t>VERY SOON!</a:t>
            </a:r>
            <a:endParaRPr lang="en-US" sz="2600" b="1" dirty="0">
              <a:solidFill>
                <a:srgbClr val="002060"/>
              </a:solidFill>
              <a:ea typeface="Farah" charset="-78"/>
              <a:cs typeface="Farah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1" y="665135"/>
            <a:ext cx="3264976" cy="3264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82" y="0"/>
            <a:ext cx="3441472" cy="33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21" y="913063"/>
            <a:ext cx="344170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21" y="3688347"/>
            <a:ext cx="3585633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Farah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2017-10-15T17:08:20Z</dcterms:created>
  <dcterms:modified xsi:type="dcterms:W3CDTF">2017-10-16T00:02:55Z</dcterms:modified>
</cp:coreProperties>
</file>