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52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9" r:id="rId9"/>
    <p:sldId id="285" r:id="rId10"/>
    <p:sldId id="312" r:id="rId11"/>
    <p:sldId id="314" r:id="rId12"/>
    <p:sldId id="313" r:id="rId13"/>
    <p:sldId id="315" r:id="rId14"/>
    <p:sldId id="297" r:id="rId15"/>
    <p:sldId id="279" r:id="rId16"/>
    <p:sldId id="288" r:id="rId17"/>
    <p:sldId id="290" r:id="rId18"/>
    <p:sldId id="291" r:id="rId19"/>
    <p:sldId id="287" r:id="rId20"/>
    <p:sldId id="286" r:id="rId21"/>
    <p:sldId id="295" r:id="rId22"/>
    <p:sldId id="296" r:id="rId23"/>
    <p:sldId id="317" r:id="rId24"/>
    <p:sldId id="293" r:id="rId25"/>
    <p:sldId id="261" r:id="rId26"/>
    <p:sldId id="259" r:id="rId27"/>
    <p:sldId id="301" r:id="rId28"/>
    <p:sldId id="302" r:id="rId29"/>
    <p:sldId id="292" r:id="rId30"/>
    <p:sldId id="300" r:id="rId31"/>
    <p:sldId id="298" r:id="rId32"/>
    <p:sldId id="299" r:id="rId33"/>
    <p:sldId id="260" r:id="rId34"/>
    <p:sldId id="303" r:id="rId35"/>
    <p:sldId id="266" r:id="rId36"/>
    <p:sldId id="271" r:id="rId37"/>
    <p:sldId id="267" r:id="rId38"/>
    <p:sldId id="304" r:id="rId39"/>
    <p:sldId id="305" r:id="rId40"/>
    <p:sldId id="306" r:id="rId41"/>
    <p:sldId id="307" r:id="rId42"/>
    <p:sldId id="308" r:id="rId43"/>
    <p:sldId id="309" r:id="rId44"/>
    <p:sldId id="263" r:id="rId45"/>
    <p:sldId id="277" r:id="rId46"/>
    <p:sldId id="311" r:id="rId47"/>
    <p:sldId id="318" r:id="rId48"/>
    <p:sldId id="310" r:id="rId49"/>
    <p:sldId id="319" r:id="rId50"/>
    <p:sldId id="27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15"/>
    <a:srgbClr val="008080"/>
    <a:srgbClr val="00B8B4"/>
    <a:srgbClr val="66FFCC"/>
    <a:srgbClr val="66CCFF"/>
    <a:srgbClr val="00DAD5"/>
    <a:srgbClr val="FFD1A3"/>
    <a:srgbClr val="FFA500"/>
    <a:srgbClr val="FF9933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360" autoAdjust="0"/>
  </p:normalViewPr>
  <p:slideViewPr>
    <p:cSldViewPr snapToGrid="0">
      <p:cViewPr varScale="1">
        <p:scale>
          <a:sx n="53" d="100"/>
          <a:sy n="53" d="100"/>
        </p:scale>
        <p:origin x="11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7C842-FCBB-4797-A4F8-7E8FA75B7449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4207E-AF3A-43A0-B220-F1A4ED21A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1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8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4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5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88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1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720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96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4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82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03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200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https://losc.ligo.org/s/events/GW150914/GW150914_tutorial.html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80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18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http://www.slideshare.net/nishanbose/introduction-to-github-55872492/7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4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6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0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9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4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9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 userDrawn="1"/>
        </p:nvSpPr>
        <p:spPr>
          <a:xfrm>
            <a:off x="1966584" y="5849654"/>
            <a:ext cx="99663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@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1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www.github.com/KirstieJane/ReproducibleResearch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319749"/>
            <a:ext cx="2098009" cy="1262028"/>
          </a:xfrm>
          <a:prstGeom prst="rect">
            <a:avLst/>
          </a:prstGeom>
        </p:spPr>
      </p:pic>
      <p:pic>
        <p:nvPicPr>
          <p:cNvPr id="1028" name="Picture 4" descr="https://image.freepik.com/free-icon/social-twitter-bird-symbol_318-27588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292" y="6080108"/>
            <a:ext cx="250810" cy="2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8800" b="1" dirty="0">
                <a:solidFill>
                  <a:srgbClr val="008080"/>
                </a:solidFill>
                <a:latin typeface="Gill Sans MT" panose="020B0502020104020203" pitchFamily="34" charset="0"/>
              </a:rPr>
              <a:t>Making your research reproducible</a:t>
            </a:r>
          </a:p>
        </p:txBody>
      </p:sp>
    </p:spTree>
    <p:extLst>
      <p:ext uri="{BB962C8B-B14F-4D97-AF65-F5344CB8AC3E}">
        <p14:creationId xmlns:p14="http://schemas.microsoft.com/office/powerpoint/2010/main" val="106613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13068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47283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54325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25919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03465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Start small</a:t>
            </a:r>
          </a:p>
        </p:txBody>
      </p:sp>
    </p:spTree>
    <p:extLst>
      <p:ext uri="{BB962C8B-B14F-4D97-AF65-F5344CB8AC3E}">
        <p14:creationId xmlns:p14="http://schemas.microsoft.com/office/powerpoint/2010/main" val="200533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Protocols.io</a:t>
            </a:r>
          </a:p>
        </p:txBody>
      </p:sp>
    </p:spTree>
    <p:extLst>
      <p:ext uri="{BB962C8B-B14F-4D97-AF65-F5344CB8AC3E}">
        <p14:creationId xmlns:p14="http://schemas.microsoft.com/office/powerpoint/2010/main" val="349298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762"/>
          <a:stretch/>
        </p:blipFill>
        <p:spPr>
          <a:xfrm>
            <a:off x="837972" y="290284"/>
            <a:ext cx="10487025" cy="62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Coding your analyses</a:t>
            </a:r>
          </a:p>
        </p:txBody>
      </p:sp>
    </p:spTree>
    <p:extLst>
      <p:ext uri="{BB962C8B-B14F-4D97-AF65-F5344CB8AC3E}">
        <p14:creationId xmlns:p14="http://schemas.microsoft.com/office/powerpoint/2010/main" val="83362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Comments are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your friend!</a:t>
            </a:r>
          </a:p>
        </p:txBody>
      </p:sp>
    </p:spTree>
    <p:extLst>
      <p:ext uri="{BB962C8B-B14F-4D97-AF65-F5344CB8AC3E}">
        <p14:creationId xmlns:p14="http://schemas.microsoft.com/office/powerpoint/2010/main" val="6337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Reproducible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vs Replicable</a:t>
            </a:r>
          </a:p>
        </p:txBody>
      </p:sp>
    </p:spTree>
    <p:extLst>
      <p:ext uri="{BB962C8B-B14F-4D97-AF65-F5344CB8AC3E}">
        <p14:creationId xmlns:p14="http://schemas.microsoft.com/office/powerpoint/2010/main" val="36674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047" t="11156" r="41900" b="3924"/>
          <a:stretch/>
        </p:blipFill>
        <p:spPr>
          <a:xfrm>
            <a:off x="1136311" y="499621"/>
            <a:ext cx="5149558" cy="5156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751" t="13647" r="42902" b="4085"/>
          <a:stretch/>
        </p:blipFill>
        <p:spPr>
          <a:xfrm>
            <a:off x="6285869" y="499621"/>
            <a:ext cx="5575827" cy="54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Aim for 40% comments in your code</a:t>
            </a:r>
          </a:p>
        </p:txBody>
      </p:sp>
    </p:spTree>
    <p:extLst>
      <p:ext uri="{BB962C8B-B14F-4D97-AF65-F5344CB8AC3E}">
        <p14:creationId xmlns:p14="http://schemas.microsoft.com/office/powerpoint/2010/main" val="31023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Share your comments with the original author</a:t>
            </a:r>
          </a:p>
        </p:txBody>
      </p:sp>
    </p:spTree>
    <p:extLst>
      <p:ext uri="{BB962C8B-B14F-4D97-AF65-F5344CB8AC3E}">
        <p14:creationId xmlns:p14="http://schemas.microsoft.com/office/powerpoint/2010/main" val="67281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StackOverflow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MWEs</a:t>
            </a:r>
          </a:p>
        </p:txBody>
      </p:sp>
    </p:spTree>
    <p:extLst>
      <p:ext uri="{BB962C8B-B14F-4D97-AF65-F5344CB8AC3E}">
        <p14:creationId xmlns:p14="http://schemas.microsoft.com/office/powerpoint/2010/main" val="228625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2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8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126419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programming.net/wp-content/uploads/2012/10/RStudio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87" y="1608138"/>
            <a:ext cx="5275912" cy="43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sytoolkit.org/lessons/rstudio-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4" y="625841"/>
            <a:ext cx="6026418" cy="33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0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6" y="433137"/>
            <a:ext cx="11235729" cy="5027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Shiny gallery</a:t>
            </a:r>
          </a:p>
        </p:txBody>
      </p:sp>
    </p:spTree>
    <p:extLst>
      <p:ext uri="{BB962C8B-B14F-4D97-AF65-F5344CB8AC3E}">
        <p14:creationId xmlns:p14="http://schemas.microsoft.com/office/powerpoint/2010/main" val="189157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Anaconda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5" y="736055"/>
            <a:ext cx="11188475" cy="44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14918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69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5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377" t="17000" r="32532"/>
          <a:stretch/>
        </p:blipFill>
        <p:spPr>
          <a:xfrm>
            <a:off x="4018547" y="264695"/>
            <a:ext cx="7868652" cy="632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950" y="1140607"/>
            <a:ext cx="3416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Matplotlib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  <a:p>
            <a:pPr algn="ctr"/>
            <a:endParaRPr lang="en-GB" sz="36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Click each example to see source code</a:t>
            </a:r>
          </a:p>
        </p:txBody>
      </p:sp>
    </p:spTree>
    <p:extLst>
      <p:ext uri="{BB962C8B-B14F-4D97-AF65-F5344CB8AC3E}">
        <p14:creationId xmlns:p14="http://schemas.microsoft.com/office/powerpoint/2010/main" val="3726495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1" y="741792"/>
            <a:ext cx="10564479" cy="4534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Seaborn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</p:txBody>
      </p:sp>
    </p:spTree>
    <p:extLst>
      <p:ext uri="{BB962C8B-B14F-4D97-AF65-F5344CB8AC3E}">
        <p14:creationId xmlns:p14="http://schemas.microsoft.com/office/powerpoint/2010/main" val="1211233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5" y="752222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Jupyter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01" y="2777797"/>
            <a:ext cx="6333332" cy="31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4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9" y="357644"/>
            <a:ext cx="8299019" cy="400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104"/>
          <a:stretch/>
        </p:blipFill>
        <p:spPr>
          <a:xfrm>
            <a:off x="5678903" y="1806713"/>
            <a:ext cx="6160170" cy="4720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969" y="4361151"/>
            <a:ext cx="6027917" cy="34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https://losc.ligo.org/s/events/GW150914/GW150914_tutorial.html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9" y="4899776"/>
            <a:ext cx="3744687" cy="7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2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6" y="362857"/>
            <a:ext cx="2318379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369" y="3842105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https://www.mozillascience.org</a:t>
            </a:r>
          </a:p>
        </p:txBody>
      </p:sp>
      <p:pic>
        <p:nvPicPr>
          <p:cNvPr id="1034" name="Picture 10" descr="http://www.software.ac.uk/sites/default/files/images/content/SoftwareCarpenty_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2" b="20111"/>
          <a:stretch/>
        </p:blipFill>
        <p:spPr bwMode="auto">
          <a:xfrm>
            <a:off x="6657975" y="362857"/>
            <a:ext cx="513088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oftware.ac.uk/sites/default/files/images/content/DC1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76" y="609600"/>
            <a:ext cx="291541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96369" y="479703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http://data-carpentry.org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6369" y="4319571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http://software-carpentry.org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6369" y="5274503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https://www.coursera.org/specializations/jhu-data-science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6369" y="57519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https://www.coursera.org/learn/python/home/info</a:t>
            </a:r>
          </a:p>
        </p:txBody>
      </p:sp>
    </p:spTree>
    <p:extLst>
      <p:ext uri="{BB962C8B-B14F-4D97-AF65-F5344CB8AC3E}">
        <p14:creationId xmlns:p14="http://schemas.microsoft.com/office/powerpoint/2010/main" val="133207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Git vs GitHub</a:t>
            </a:r>
          </a:p>
        </p:txBody>
      </p:sp>
    </p:spTree>
    <p:extLst>
      <p:ext uri="{BB962C8B-B14F-4D97-AF65-F5344CB8AC3E}">
        <p14:creationId xmlns:p14="http://schemas.microsoft.com/office/powerpoint/2010/main" val="4093486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pic>
        <p:nvPicPr>
          <p:cNvPr id="3074" name="Picture 2" descr="http://3.bp.blogspot.com/-SnWr9oa-G30/UY6tZKwGZPI/AAAAAAAABLc/dyQGoX_i3E8/s800/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4" y="667667"/>
            <a:ext cx="7207751" cy="488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26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2577244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6500" y="5374195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392467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225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74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271326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1498999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6500" y="5374195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1598840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itHub Flow - Merge&#10;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37444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www.GitHub.com/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KirstieJane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ReproducibleResearch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41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Some jargon busting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243" y="3800839"/>
            <a:ext cx="246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8140" y="4866314"/>
            <a:ext cx="439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Fork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830" y="5390832"/>
            <a:ext cx="365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Markdown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028" y="697995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8554" y="453695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5544" y="4069123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8020" y="1388942"/>
            <a:ext cx="396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Pull 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9690" y="1741546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Version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0553" y="4587255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Commit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9565" y="4057060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Release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195" y="1754349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403976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Submit your first pull request!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033" y="4712700"/>
            <a:ext cx="81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Inspired by: https://yourfirstpr.github.io</a:t>
            </a:r>
          </a:p>
        </p:txBody>
      </p:sp>
    </p:spTree>
    <p:extLst>
      <p:ext uri="{BB962C8B-B14F-4D97-AF65-F5344CB8AC3E}">
        <p14:creationId xmlns:p14="http://schemas.microsoft.com/office/powerpoint/2010/main" val="2830304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Submit your first pull request!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033" y="4712700"/>
            <a:ext cx="81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Inspired by: https://yourfirstpr.github.io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619125"/>
            <a:ext cx="9820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7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Create a glossary</a:t>
            </a:r>
          </a:p>
        </p:txBody>
      </p:sp>
    </p:spTree>
    <p:extLst>
      <p:ext uri="{BB962C8B-B14F-4D97-AF65-F5344CB8AC3E}">
        <p14:creationId xmlns:p14="http://schemas.microsoft.com/office/powerpoint/2010/main" val="1507702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Create a glossary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4" y="300264"/>
            <a:ext cx="10858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27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082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12078" y="2893513"/>
            <a:ext cx="3657600" cy="184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Thank you!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09788" y="3395201"/>
            <a:ext cx="6563638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400"/>
              </a:spcAft>
            </a:pP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KirstieJane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ReproducibleResearch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@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doi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: 10.6084/m9.figshare.3188422</a:t>
            </a:r>
          </a:p>
        </p:txBody>
      </p:sp>
      <p:pic>
        <p:nvPicPr>
          <p:cNvPr id="2050" name="Picture 2" descr="https://pmcdeadline2.files.wordpress.com/2014/06/twitter-logo.png?w=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50533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82" y="5690183"/>
            <a:ext cx="459241" cy="457200"/>
          </a:xfrm>
          <a:prstGeom prst="rect">
            <a:avLst/>
          </a:prstGeom>
        </p:spPr>
      </p:pic>
      <p:pic>
        <p:nvPicPr>
          <p:cNvPr id="2052" name="Picture 4" descr="https://encrypted-tbn0.gstatic.com/images?q=tbn:ANd9GcTr1WT7d5fbNTZQ1D5DHIbJJT3BNXcw7iIi7tZfZKE_FtzBPcQs05G-V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441655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7" y="438942"/>
            <a:ext cx="3305744" cy="33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4986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err="1">
                          <a:latin typeface="Gill Sans MT" panose="020B0502020104020203" pitchFamily="34" charset="0"/>
                        </a:rPr>
                        <a:t>Generalisable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424117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8998268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241</TotalTime>
  <Words>669</Words>
  <Application>Microsoft Office PowerPoint</Application>
  <PresentationFormat>Widescreen</PresentationFormat>
  <Paragraphs>229</Paragraphs>
  <Slides>50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Corbel</vt:lpstr>
      <vt:lpstr>Gill Sans MT</vt:lpstr>
      <vt:lpstr>Basis</vt:lpstr>
      <vt:lpstr>Making your research reproducible</vt:lpstr>
      <vt:lpstr>Reproducible vs Replicable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Start small</vt:lpstr>
      <vt:lpstr>Protocols.io</vt:lpstr>
      <vt:lpstr>PowerPoint Presentation</vt:lpstr>
      <vt:lpstr>Coding your analyses</vt:lpstr>
      <vt:lpstr>Comments are your friend!</vt:lpstr>
      <vt:lpstr>PowerPoint Presentation</vt:lpstr>
      <vt:lpstr>Aim for 40% comments in your code</vt:lpstr>
      <vt:lpstr>Share your comments with the original author</vt:lpstr>
      <vt:lpstr>StackOverflow &amp; MWEs</vt:lpstr>
      <vt:lpstr>Python vs R (vs Matlab vs STATA etc…)</vt:lpstr>
      <vt:lpstr>Python vs R (vs Matlab vs STATA etc…)</vt:lpstr>
      <vt:lpstr>R Studio</vt:lpstr>
      <vt:lpstr>PowerPoint Presentation</vt:lpstr>
      <vt:lpstr>PowerPoint Presentation</vt:lpstr>
      <vt:lpstr>Anaconda</vt:lpstr>
      <vt:lpstr>Matplotlib &amp; Seaborn</vt:lpstr>
      <vt:lpstr>Matplotlib &amp; Seaborn</vt:lpstr>
      <vt:lpstr>Matplotlib &amp; Seaborn</vt:lpstr>
      <vt:lpstr>Jupyter Notebook</vt:lpstr>
      <vt:lpstr>PowerPoint Presentation</vt:lpstr>
      <vt:lpstr>Community</vt:lpstr>
      <vt:lpstr>Git vs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www.GitHub.com/ KirstieJane/ ReproducibleResearch</vt:lpstr>
      <vt:lpstr>Some jargon busting</vt:lpstr>
      <vt:lpstr>Submit your first pull request!</vt:lpstr>
      <vt:lpstr>Submit your first pull request!</vt:lpstr>
      <vt:lpstr>Create a glossary</vt:lpstr>
      <vt:lpstr>Create a glossary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Kirstie Whitaker</dc:creator>
  <cp:lastModifiedBy>Kirstie Whitaker</cp:lastModifiedBy>
  <cp:revision>29</cp:revision>
  <dcterms:created xsi:type="dcterms:W3CDTF">2016-04-21T14:34:38Z</dcterms:created>
  <dcterms:modified xsi:type="dcterms:W3CDTF">2016-04-27T17:09:26Z</dcterms:modified>
</cp:coreProperties>
</file>