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48EF-DBE3-AAEF-CEAB-208340198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28AB9-2386-08F1-EE60-25E1F521F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48E1E-9CCA-207F-3034-D2B74EFC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3F9E-2AEE-4184-A393-325FA1CF7980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6153B-15F8-8E6C-16DB-9FF027B8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51195-1C34-4693-881F-1591F11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687A-2CA1-4D95-B74E-C79810D76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8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4EC1-1082-3CC8-69EA-90BC8FB4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2D6B8-370F-D3A8-C380-B0A3B5E6F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DEF93-0939-E764-DC8F-EC77CF8B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3F9E-2AEE-4184-A393-325FA1CF7980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690BC-A676-CEC8-DF64-721E0178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6DBC3-4C10-06E6-7602-D90ED727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687A-2CA1-4D95-B74E-C79810D76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83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3A2D9-3365-4650-FD07-AB9E074F1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8F1D3-C56D-838E-2FE8-437C38745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F9F94-EB61-A62D-507E-2219EEA5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3F9E-2AEE-4184-A393-325FA1CF7980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201D8-3E12-F6B7-3578-5AD82F2A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CA5AF-6F24-3502-9DB4-74980801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687A-2CA1-4D95-B74E-C79810D76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60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1857-9CC4-3228-F2AF-C7BDB0C0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906C-0CFA-F52B-B3A2-08DAF268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521F3-61A7-418E-E3F1-19E8660E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3F9E-2AEE-4184-A393-325FA1CF7980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7C3CC-733A-3C24-62C9-F230509F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254BC-0A11-55D6-8979-C276BFA0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687A-2CA1-4D95-B74E-C79810D76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87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5711-B205-E278-5507-1A091FC8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69F8C-293C-B907-C753-1E0C40833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5C7CF-DF50-EBD2-44C5-08314DEA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3F9E-2AEE-4184-A393-325FA1CF7980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294E4-2F45-264F-82AA-593061C0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80A9A-77CE-CC94-891B-3CA31C9D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687A-2CA1-4D95-B74E-C79810D76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88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1DD2-A403-F223-EB70-BD19DC1B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48D9A-BE67-683C-8C16-F33F1F410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DE3B5-2CCF-0009-E9CC-293EF423E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DAC97-B350-A5DA-D3F1-12E3065A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3F9E-2AEE-4184-A393-325FA1CF7980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9D762-1FF7-E8F4-28CC-EDE8974C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BBCE9-1E2F-3BD4-D50D-FE716A3F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687A-2CA1-4D95-B74E-C79810D76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94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CEF0-46EA-CF43-64B5-35ED99FB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C7BB-DA19-346E-D6A7-BA8C0C25E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A905D-70C9-A7F0-8375-07E2E0E3B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08F35-00A3-7DF7-86E3-BBE1756E3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60BD0-C263-0440-213E-53A95D395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6FD26-BD72-CE30-72C1-5C83873F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3F9E-2AEE-4184-A393-325FA1CF7980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B02F8-CF46-583A-954A-1BE0C009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534220-C88F-8D33-94DA-33E9D0E4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687A-2CA1-4D95-B74E-C79810D76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3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2833-0A47-DBFF-A2B4-256882A3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DCFEF-7E20-7376-68E8-47E7BAB1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3F9E-2AEE-4184-A393-325FA1CF7980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A5A74-2144-81D7-70E9-82F29928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6CC54-A0D8-2BB3-57DC-AA3146C2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687A-2CA1-4D95-B74E-C79810D76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16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847DB-3088-295F-A355-55E1C513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3F9E-2AEE-4184-A393-325FA1CF7980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7F54C-76D6-8C42-7C95-3813A0B7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E2044-1F16-C6DC-85BC-ADAE31CC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687A-2CA1-4D95-B74E-C79810D76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23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E2D8-246C-C670-28BC-753F0398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0C10E-6F42-6FBA-617B-EDEC50C01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BCF79-E0E0-8C7A-A154-7C6E0D0CA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B93E5-4C75-A039-251E-9ED122BC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3F9E-2AEE-4184-A393-325FA1CF7980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9B630-73B1-A718-2BB9-D92555F5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E41D8-9307-D7DC-7887-7F0B7154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687A-2CA1-4D95-B74E-C79810D76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22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9D9B-7807-FE4D-EFF9-025133945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D33E1-2DBB-64F3-6C92-22C42ADE6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38E3B-74C9-4DC5-8CB1-AC6D00107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8B9C4-3763-3823-C501-23AAE9B6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3F9E-2AEE-4184-A393-325FA1CF7980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737F0-BED6-D0EB-B836-AE385EBD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F5BAE-D0AF-6C6C-ACDC-7732B7A4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687A-2CA1-4D95-B74E-C79810D76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6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2DE61-32E7-5B12-1AED-0589163A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38614-E0FE-6D16-4E18-86EC0E4B1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A137A-3E5C-32CD-D6C9-DDCA8FE70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3F9E-2AEE-4184-A393-325FA1CF7980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0D727-68BA-696A-1357-62305EF68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C628F-2C71-4979-CAEE-D509FB688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5687A-2CA1-4D95-B74E-C79810D76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96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1D87-2818-25C6-58CE-B3A2FF725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A41E6-D238-18C6-902E-8578AE0BE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3F25A-5016-1A03-D788-8485124AB5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714" t="29463" r="27776" b="55991"/>
          <a:stretch/>
        </p:blipFill>
        <p:spPr>
          <a:xfrm>
            <a:off x="6352671" y="1395663"/>
            <a:ext cx="2983833" cy="9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7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Malik Haider</dc:creator>
  <cp:lastModifiedBy>Malik Haider</cp:lastModifiedBy>
  <cp:revision>1</cp:revision>
  <dcterms:created xsi:type="dcterms:W3CDTF">2022-10-30T08:13:20Z</dcterms:created>
  <dcterms:modified xsi:type="dcterms:W3CDTF">2022-10-30T08:16:00Z</dcterms:modified>
</cp:coreProperties>
</file>