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94" d="100"/>
          <a:sy n="94" d="100"/>
        </p:scale>
        <p:origin x="25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5978-14FE-48A4-9AB2-24E0C6F23E75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46E0B6B-B0EF-4114-A0E9-AB008E168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7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5978-14FE-48A4-9AB2-24E0C6F23E75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6E0B6B-B0EF-4114-A0E9-AB008E168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87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5978-14FE-48A4-9AB2-24E0C6F23E75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6E0B6B-B0EF-4114-A0E9-AB008E168EF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7486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5978-14FE-48A4-9AB2-24E0C6F23E75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6E0B6B-B0EF-4114-A0E9-AB008E168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41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5978-14FE-48A4-9AB2-24E0C6F23E75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6E0B6B-B0EF-4114-A0E9-AB008E168EF4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1438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5978-14FE-48A4-9AB2-24E0C6F23E75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6E0B6B-B0EF-4114-A0E9-AB008E168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189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5978-14FE-48A4-9AB2-24E0C6F23E75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B6B-B0EF-4114-A0E9-AB008E168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542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5978-14FE-48A4-9AB2-24E0C6F23E75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B6B-B0EF-4114-A0E9-AB008E168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41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5978-14FE-48A4-9AB2-24E0C6F23E75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B6B-B0EF-4114-A0E9-AB008E168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37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5978-14FE-48A4-9AB2-24E0C6F23E75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6E0B6B-B0EF-4114-A0E9-AB008E168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50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5978-14FE-48A4-9AB2-24E0C6F23E75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6E0B6B-B0EF-4114-A0E9-AB008E168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47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5978-14FE-48A4-9AB2-24E0C6F23E75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6E0B6B-B0EF-4114-A0E9-AB008E168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50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5978-14FE-48A4-9AB2-24E0C6F23E75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B6B-B0EF-4114-A0E9-AB008E168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78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5978-14FE-48A4-9AB2-24E0C6F23E75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B6B-B0EF-4114-A0E9-AB008E168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59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5978-14FE-48A4-9AB2-24E0C6F23E75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0B6B-B0EF-4114-A0E9-AB008E168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2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5978-14FE-48A4-9AB2-24E0C6F23E75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6E0B6B-B0EF-4114-A0E9-AB008E168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14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75978-14FE-48A4-9AB2-24E0C6F23E75}" type="datetimeFigureOut">
              <a:rPr lang="ru-RU" smtClean="0"/>
              <a:t>23.05.2023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46E0B6B-B0EF-4114-A0E9-AB008E168E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86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com.uz/" TargetMode="External"/><Relationship Id="rId2" Type="http://schemas.openxmlformats.org/officeDocument/2006/relationships/hyperlink" Target="https://fayllar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2972" y="8092"/>
            <a:ext cx="9702589" cy="378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al-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Xorazmiy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nomidagi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Toshkent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universiteti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MUSTAQIL ISH</a:t>
            </a: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42011" y="4227120"/>
            <a:ext cx="8696241" cy="2440716"/>
          </a:xfrm>
        </p:spPr>
        <p:txBody>
          <a:bodyPr>
            <a:normAutofit/>
          </a:bodyPr>
          <a:lstStyle/>
          <a:p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Mavzu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NGN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tarmoqlariga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o`tish</a:t>
            </a: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algn="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Guruh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412-20-guruh</a:t>
            </a:r>
          </a:p>
          <a:p>
            <a:pPr algn="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Bajardi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Safarov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Sh.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Safarov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B.</a:t>
            </a:r>
          </a:p>
          <a:p>
            <a:pPr algn="r"/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Tekshirdi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Nazarov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M. M.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67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45857" y="733678"/>
            <a:ext cx="8915400" cy="5181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802.3ah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standartiga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Ethernet in First Mile (EFM)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ahamiyatga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EFM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Ethernet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tarmog‘ida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abonentlarga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yo‘lakli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ko‘rsatishda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iqtisodiy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ustunligini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oshirishdir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802.3ah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Ethernet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orasida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qo‘llaniladigan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topologiyasi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Nuqta-nuqta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liniyasida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(Ethernet in First Mile Copper – EFMC).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kategoriyadagi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o‘tkazgichda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Ethernet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kanallarini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qarorlarni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taklif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VDSL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texnologiyasida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(min 10 Mbit/s 750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masofada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SHDSL ( min 2Mbit/s 2700 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masofa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Nuqta-nuqta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liniyasida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(PZP fiber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Ethernet in First Mile Fiber – EFMF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km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masofada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nuqta-nuqta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Ethernet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kadrlarni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sathni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8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Xulosa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Bu </a:t>
            </a:r>
            <a:r>
              <a:rPr lang="en-US" dirty="0" err="1" smtClean="0"/>
              <a:t>mustaqil</a:t>
            </a:r>
            <a:r>
              <a:rPr lang="en-US" dirty="0" smtClean="0"/>
              <a:t> </a:t>
            </a:r>
            <a:r>
              <a:rPr lang="en-US" dirty="0" err="1" smtClean="0"/>
              <a:t>ish</a:t>
            </a:r>
            <a:r>
              <a:rPr lang="en-US" dirty="0" smtClean="0"/>
              <a:t> </a:t>
            </a:r>
            <a:r>
              <a:rPr lang="en-US" dirty="0" err="1" smtClean="0"/>
              <a:t>bajarilishi</a:t>
            </a:r>
            <a:r>
              <a:rPr lang="en-US" dirty="0" smtClean="0"/>
              <a:t> </a:t>
            </a:r>
            <a:r>
              <a:rPr lang="en-US" dirty="0" err="1" smtClean="0"/>
              <a:t>davomida</a:t>
            </a:r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o`tishning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ssenariylari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taqmog`iga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tizimlari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bilimlar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mustahkamlandi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bilimlar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o’zlashtirildi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868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adabiyotlar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fayllar.org</a:t>
            </a:r>
            <a:endParaRPr lang="en-US" dirty="0" smtClean="0"/>
          </a:p>
          <a:p>
            <a:r>
              <a:rPr lang="en-US" dirty="0">
                <a:hlinkClick r:id="rId3"/>
              </a:rPr>
              <a:t>https</a:t>
            </a:r>
            <a:r>
              <a:rPr lang="en-US" dirty="0" smtClean="0">
                <a:hlinkClick r:id="rId3"/>
              </a:rPr>
              <a:t>://infocom.uz</a:t>
            </a:r>
            <a:endParaRPr lang="en-US" dirty="0" smtClean="0"/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Telekommnikasionniy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7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qism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 NGN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o`tishning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ssenariylari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 NGN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taqmog`iga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ulanish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tizimlari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ulosa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adabiyotlar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NGN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tarmoqlariga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o`tish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03298" y="1979852"/>
            <a:ext cx="5688702" cy="377762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"NGN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(Next Generation Network)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avtomatizatsiya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tezlikda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almashinuvini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ta'minlaydigan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bog'liq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qulayliklar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ta'minlaydi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NGN,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kommunikatsiya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orasida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tarqalgan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NGN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ulanishni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kommunikatsiya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telekommunikatsiya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alternativa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birlashtirgan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avtomatlashtirilgan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425" y="2368589"/>
            <a:ext cx="5398233" cy="250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2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04508" y="130495"/>
            <a:ext cx="8911687" cy="881009"/>
          </a:xfrm>
        </p:spPr>
        <p:txBody>
          <a:bodyPr/>
          <a:lstStyle/>
          <a:p>
            <a:r>
              <a:rPr lang="en-US" dirty="0" smtClean="0"/>
              <a:t>2.1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o`tishning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ssenariylari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79089" y="846967"/>
            <a:ext cx="9562524" cy="352273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Sankt-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Peterburgda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"NGN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abonentga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seminari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o'tdi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seminarda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V.I.ning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ma'ruzasida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Loxtin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Kravchenko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"NGN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Svyazinvest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OAJning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tarmog'ini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yondashuvlar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telefon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bo'yicha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qiziqarli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2004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33,4 million PSTN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birjalar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bo'yicha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taqsimlangan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avtomat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telefon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stansiyalari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- 8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koordinatali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almashinuvlar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- 44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kvazielektron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avtomat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telefon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stansiyalari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almashinuvlar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43%.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66" y="4489796"/>
            <a:ext cx="5811061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01906" y="671639"/>
            <a:ext cx="8915400" cy="5664424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muammolar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yuzaga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PSTN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rejalashtirish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amaliyoti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echimlarni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topishdan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uzoqdir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80-yillarning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P.A.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Yunakov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doktorlik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dissertatsiyam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rahbarim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GTSni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rejalashtirish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metodologiyasini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baholashlar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quvvatli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almashinuvlardan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afzalliklarini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ishonchli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tarzda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isbotladi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SSSR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boshqarmasi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loyiha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institutlari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tanishdilar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ijobiy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xulosalar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chiqardilar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GTSni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rejalashtirish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amaliyoti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o'zgarmadi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Taxminan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o'tgach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xuddi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tayinlandi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ammo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Xulosalarimiz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to'g'riligini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xitoylik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mutaxassislarning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tasdiqladi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xuddi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xulosaga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kelishdi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To'g'ri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ko'proq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omadli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tavsiyalar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oshirildi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7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23881" y="256248"/>
            <a:ext cx="8915400" cy="377762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uchinchi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muammo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tahlilini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jadvaldan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muvofiqdir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Biz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qiziqish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uyg'otadigan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uchinchi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turar-joylar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nisbati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to'g'risidagi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to'plangan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117316"/>
              </p:ext>
            </p:extLst>
          </p:nvPr>
        </p:nvGraphicFramePr>
        <p:xfrm>
          <a:off x="3253898" y="1577422"/>
          <a:ext cx="8127999" cy="452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Mamlakat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PSTN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ulangan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turar-joylarning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ulushi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Ikki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yoki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undan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ortiq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tomonidan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PSTN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ulangan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turar-joylarning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ulushi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Norvegiya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Shvetsiya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Janubiy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Koreya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Avstraliya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Germaniya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Birlashgan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Qirollik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AQSH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Italiya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Fransiya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7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-joy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abonentlari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o'zgartirish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487" y="2011471"/>
            <a:ext cx="8638125" cy="469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8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39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NGN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taqmog`iga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tizimlari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12304" y="1488935"/>
            <a:ext cx="4092307" cy="44222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tarmog‘ida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Kompyuternie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B.G.Olifer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kitobidan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texnologiyasini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1.Ethernet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qo‘llanilishi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2.Mul’tiservisli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(MSAP-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57" y="2103908"/>
            <a:ext cx="5790965" cy="304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2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1.Ethernet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qo‘llanilishi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texnologiyasi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tarmog‘ida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bazaviy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qo‘llaniladi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Ethernet IP-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paketlarini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nisbatan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tezroq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samaraliroq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arzon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tezlikda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texnologiyasi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RON(Passive Optic Network)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OSI (Open System Interconnection)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Ethernet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abonent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provayderi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orasida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o‘rnatishda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bazaviy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aylanib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bormoqda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</TotalTime>
  <Words>788</Words>
  <Application>Microsoft Office PowerPoint</Application>
  <PresentationFormat>Широкоэкранный</PresentationFormat>
  <Paragraphs>75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Легкий дым</vt:lpstr>
      <vt:lpstr>Muhammad al-Xorazmiy nomidagi  Toshkent axborot texnologiyalari universiteti   MUSTAQIL ISH</vt:lpstr>
      <vt:lpstr>Reja: </vt:lpstr>
      <vt:lpstr>Kirish: NGN tarmoqlariga o`tish</vt:lpstr>
      <vt:lpstr>2.1 NGN ga o`tishning asosiy ssenariylari .</vt:lpstr>
      <vt:lpstr>Презентация PowerPoint</vt:lpstr>
      <vt:lpstr>Презентация PowerPoint</vt:lpstr>
      <vt:lpstr>Turar-joy abonentlari uchun tarmoq kengligi talablarini o'zgartirish</vt:lpstr>
      <vt:lpstr>2.2 NGN taqmog`iga ulanish tizimlari</vt:lpstr>
      <vt:lpstr>1.Ethernet ni tarmoqqa kirishning transport protokoli sifatida qo‘llanilishi; </vt:lpstr>
      <vt:lpstr>Презентация PowerPoint</vt:lpstr>
      <vt:lpstr>Xulosa:</vt:lpstr>
      <vt:lpstr>Foydalangan adabiyotlar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Muhammad al-Xorazmiy nomidagi  Toshkent axborot texnologiyalari universiteti   MUSTAQIL ISH</dc:title>
  <dc:creator>Acer</dc:creator>
  <cp:lastModifiedBy>Acer</cp:lastModifiedBy>
  <cp:revision>7</cp:revision>
  <dcterms:created xsi:type="dcterms:W3CDTF">2023-05-23T06:23:46Z</dcterms:created>
  <dcterms:modified xsi:type="dcterms:W3CDTF">2023-05-23T07:39:25Z</dcterms:modified>
</cp:coreProperties>
</file>