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84" r:id="rId5"/>
    <p:sldId id="285" r:id="rId6"/>
    <p:sldId id="287" r:id="rId7"/>
    <p:sldId id="286" r:id="rId8"/>
    <p:sldId id="288" r:id="rId9"/>
    <p:sldId id="289" r:id="rId10"/>
    <p:sldId id="292" r:id="rId11"/>
    <p:sldId id="294" r:id="rId12"/>
    <p:sldId id="293" r:id="rId13"/>
    <p:sldId id="291" r:id="rId14"/>
    <p:sldId id="295" r:id="rId15"/>
    <p:sldId id="296" r:id="rId16"/>
  </p:sldIdLst>
  <p:sldSz cx="9144000" cy="5143500" type="screen16x9"/>
  <p:notesSz cx="6858000" cy="9144000"/>
  <p:embeddedFontLst>
    <p:embeddedFont>
      <p:font typeface="Oswald" panose="00000500000000000000"/>
      <p:regular r:id="rId20"/>
    </p:embeddedFont>
    <p:embeddedFont>
      <p:font typeface="Roboto Condensed" panose="02000000000000000000"/>
      <p:regular r:id="rId21"/>
    </p:embeddedFont>
    <p:embeddedFont>
      <p:font typeface="Oswald" panose="00000500000000000000" charset="0"/>
      <p:regular r:id="rId22"/>
      <p:bold r:id="rId23"/>
    </p:embeddedFont>
    <p:embeddedFont>
      <p:font typeface="Franklin Gothic Heavy" panose="020B0903020102020204" charset="0"/>
      <p:regular r:id="rId24"/>
      <p:italic r:id="rId25"/>
    </p:embeddedFont>
    <p:embeddedFont>
      <p:font typeface="华文彩云" panose="02010800040101010101" charset="-122"/>
      <p:regular r:id="rId26"/>
    </p:embeddedFont>
    <p:embeddedFont>
      <p:font typeface="Microsoft Sans Serif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4BB5D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5609666" y="2185857"/>
            <a:ext cx="3534604" cy="3432787"/>
            <a:chOff x="6172200" y="2656117"/>
            <a:chExt cx="2971754" cy="2886150"/>
          </a:xfrm>
        </p:grpSpPr>
        <p:sp>
          <p:nvSpPr>
            <p:cNvPr id="10" name="Shape 1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1" name="Shape 1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2" name="Shape 1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3" name="Shape 1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4" name="Shape 1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Shape 15"/>
          <p:cNvGrpSpPr/>
          <p:nvPr/>
        </p:nvGrpSpPr>
        <p:grpSpPr>
          <a:xfrm>
            <a:off x="-22" y="-324543"/>
            <a:ext cx="3068579" cy="1910875"/>
            <a:chOff x="-32" y="-215963"/>
            <a:chExt cx="2163561" cy="1347300"/>
          </a:xfrm>
        </p:grpSpPr>
        <p:sp>
          <p:nvSpPr>
            <p:cNvPr id="16" name="Shape 16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7" name="Shape 17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8" name="Shape 18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9" name="Shape 19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20" name="Shape 2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parent Shapes">
    <p:bg>
      <p:bgPr>
        <a:solidFill>
          <a:srgbClr val="3796B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Shape 141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42" name="Shape 142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43" name="Shape 143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44" name="Shape 144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45" name="Shape 145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46" name="Shape 146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Shape 147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48" name="Shape 148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49" name="Shape 149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50" name="Shape 150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51" name="Shape 151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52" name="Shape 152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990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24" name="Shape 2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25" name="Shape 2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26" name="Shape 2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27" name="Shape 2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28" name="Shape 2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9" name="Shape 29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30" name="Shape 3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1" name="Shape 3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2" name="Shape 3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3" name="Shape 3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4" name="Shape 3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defRPr sz="2400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1pPr>
            <a:lvl2pPr lvl="1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defRPr sz="2400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2pPr>
            <a:lvl3pPr lvl="2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defRPr sz="2400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3pPr>
            <a:lvl4pPr lvl="3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defRPr sz="2400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4pPr>
            <a:lvl5pPr lvl="4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defRPr sz="2400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5pPr>
            <a:lvl6pPr lvl="5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defRPr sz="2400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6pPr>
            <a:lvl7pPr lvl="6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defRPr sz="2400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7pPr>
            <a:lvl8pPr lvl="7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defRPr sz="2400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8pPr>
            <a:lvl9pPr lvl="8" algn="ctr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defRPr sz="2400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9pPr>
          </a:lstStyle>
          <a:p/>
        </p:txBody>
      </p:sp>
      <p:grpSp>
        <p:nvGrpSpPr>
          <p:cNvPr id="39" name="Shape 39"/>
          <p:cNvGrpSpPr/>
          <p:nvPr/>
        </p:nvGrpSpPr>
        <p:grpSpPr>
          <a:xfrm>
            <a:off x="5609666" y="2185857"/>
            <a:ext cx="3534604" cy="3432787"/>
            <a:chOff x="6172200" y="2656117"/>
            <a:chExt cx="2971754" cy="2886150"/>
          </a:xfrm>
        </p:grpSpPr>
        <p:sp>
          <p:nvSpPr>
            <p:cNvPr id="40" name="Shape 4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1" name="Shape 4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2" name="Shape 4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3" name="Shape 4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4" name="Shape 4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5" name="Shape 45"/>
          <p:cNvGrpSpPr/>
          <p:nvPr/>
        </p:nvGrpSpPr>
        <p:grpSpPr>
          <a:xfrm>
            <a:off x="-22" y="-324543"/>
            <a:ext cx="3068579" cy="1910875"/>
            <a:chOff x="-32" y="-215963"/>
            <a:chExt cx="2163561" cy="1347300"/>
          </a:xfrm>
        </p:grpSpPr>
        <p:sp>
          <p:nvSpPr>
            <p:cNvPr id="46" name="Shape 46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7" name="Shape 47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8" name="Shape 48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9" name="Shape 49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50" name="Shape 5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53" name="Shape 53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54" name="Shape 54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55" name="Shape 55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56" name="Shape 56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57" name="Shape 57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58" name="Shape 58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59" name="Shape 59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60" name="Shape 60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61" name="Shape 61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62" name="Shape 62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63" name="Shape 63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68" name="Shape 68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69" name="Shape 69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70" name="Shape 70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71" name="Shape 71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72" name="Shape 72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3" name="Shape 73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74" name="Shape 74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75" name="Shape 75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76" name="Shape 76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77" name="Shape 77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6791633" y="3181574"/>
            <a:ext cx="2352143" cy="2284388"/>
            <a:chOff x="6172200" y="2656117"/>
            <a:chExt cx="2971754" cy="2886150"/>
          </a:xfrm>
        </p:grpSpPr>
        <p:sp>
          <p:nvSpPr>
            <p:cNvPr id="84" name="Shape 8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85" name="Shape 8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86" name="Shape 8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87" name="Shape 8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88" name="Shape 8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89" name="Shape 89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90" name="Shape 9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91" name="Shape 9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92" name="Shape 9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93" name="Shape 9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94" name="Shape 9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173274" y="1830425"/>
            <a:ext cx="2037600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98" name="Shape 98"/>
          <p:cNvSpPr txBox="1">
            <a:spLocks noGrp="1"/>
          </p:cNvSpPr>
          <p:nvPr>
            <p:ph type="body" idx="3"/>
          </p:nvPr>
        </p:nvSpPr>
        <p:spPr>
          <a:xfrm>
            <a:off x="5315124" y="1830425"/>
            <a:ext cx="2037599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01" name="Shape 101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02" name="Shape 102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03" name="Shape 103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04" name="Shape 104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05" name="Shape 105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06" name="Shape 106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07" name="Shape 107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08" name="Shape 108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09" name="Shape 109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10" name="Shape 110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11" name="Shape 111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Shape 114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15" name="Shape 115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16" name="Shape 116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17" name="Shape 117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18" name="Shape 118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19" name="Shape 119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grpSp>
        <p:nvGrpSpPr>
          <p:cNvPr id="121" name="Shape 121"/>
          <p:cNvGrpSpPr/>
          <p:nvPr/>
        </p:nvGrpSpPr>
        <p:grpSpPr>
          <a:xfrm>
            <a:off x="6791633" y="3181574"/>
            <a:ext cx="2352143" cy="2284388"/>
            <a:chOff x="6172200" y="2656117"/>
            <a:chExt cx="2971754" cy="2886150"/>
          </a:xfrm>
        </p:grpSpPr>
        <p:sp>
          <p:nvSpPr>
            <p:cNvPr id="122" name="Shape 122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23" name="Shape 123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24" name="Shape 124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25" name="Shape 125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26" name="Shape 126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29" name="Shape 129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30" name="Shape 130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31" name="Shape 131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32" name="Shape 132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33" name="Shape 133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Shape 134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35" name="Shape 135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36" name="Shape 136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37" name="Shape 137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38" name="Shape 138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39" name="Shape 139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4BB5D9"/>
              </a:buClr>
              <a:buSzPct val="100000"/>
              <a:buFont typeface="Roboto Condensed" panose="02000000000000000000"/>
              <a:buChar char="»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>
              <a:spcBef>
                <a:spcPts val="480"/>
              </a:spcBef>
              <a:buClr>
                <a:srgbClr val="4BB5D9"/>
              </a:buClr>
              <a:buSzPct val="100000"/>
              <a:buFont typeface="Roboto Condensed" panose="02000000000000000000"/>
              <a:buChar char="⋄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>
              <a:spcBef>
                <a:spcPts val="480"/>
              </a:spcBef>
              <a:buClr>
                <a:srgbClr val="607896"/>
              </a:buClr>
              <a:buSzPct val="100000"/>
              <a:buFont typeface="Roboto Condensed" panose="02000000000000000000"/>
              <a:buChar char="⋄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>
              <a:spcBef>
                <a:spcPts val="360"/>
              </a:spcBef>
              <a:buClr>
                <a:srgbClr val="607896"/>
              </a:buClr>
              <a:buSzPct val="100000"/>
              <a:buFont typeface="Roboto Condensed" panose="02000000000000000000"/>
              <a:buChar char="⋄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>
              <a:spcBef>
                <a:spcPts val="360"/>
              </a:spcBef>
              <a:buClr>
                <a:srgbClr val="607896"/>
              </a:buClr>
              <a:buSzPct val="100000"/>
              <a:buFont typeface="Roboto Condensed" panose="02000000000000000000"/>
              <a:buChar char="⋄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>
              <a:spcBef>
                <a:spcPts val="360"/>
              </a:spcBef>
              <a:buClr>
                <a:srgbClr val="607896"/>
              </a:buClr>
              <a:buSzPct val="100000"/>
              <a:buFont typeface="Roboto Condensed" panose="02000000000000000000"/>
              <a:buChar char="⋄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>
              <a:spcBef>
                <a:spcPts val="360"/>
              </a:spcBef>
              <a:buClr>
                <a:srgbClr val="607896"/>
              </a:buClr>
              <a:buSzPct val="100000"/>
              <a:buFont typeface="Roboto Condensed" panose="02000000000000000000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>
              <a:spcBef>
                <a:spcPts val="360"/>
              </a:spcBef>
              <a:buClr>
                <a:srgbClr val="607896"/>
              </a:buClr>
              <a:buSzPct val="100000"/>
              <a:buFont typeface="Roboto Condensed" panose="02000000000000000000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>
              <a:spcBef>
                <a:spcPts val="360"/>
              </a:spcBef>
              <a:buClr>
                <a:srgbClr val="607896"/>
              </a:buClr>
              <a:buSzPct val="100000"/>
              <a:buFont typeface="Roboto Condensed" panose="02000000000000000000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696595" y="2753825"/>
            <a:ext cx="56715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 b="0">
                <a:latin typeface="Microsoft Sans Serif" panose="020B0604020202020204" charset="0"/>
                <a:ea typeface="华文彩云" panose="02010800040101010101" charset="-122"/>
                <a:cs typeface="Microsoft Sans Serif" panose="020B0604020202020204" charset="0"/>
              </a:rPr>
              <a:t>Vehicle Crash</a:t>
            </a:r>
            <a:br>
              <a:rPr lang="en-US" altLang="en-GB" b="0">
                <a:latin typeface="Microsoft Sans Serif" panose="020B0604020202020204" charset="0"/>
                <a:ea typeface="华文彩云" panose="02010800040101010101" charset="-122"/>
                <a:cs typeface="Microsoft Sans Serif" panose="020B0604020202020204" charset="0"/>
              </a:rPr>
            </a:br>
            <a:r>
              <a:rPr lang="en-US" altLang="en-GB" b="0">
                <a:latin typeface="Microsoft Sans Serif" panose="020B0604020202020204" charset="0"/>
                <a:ea typeface="华文彩云" panose="02010800040101010101" charset="-122"/>
                <a:cs typeface="Microsoft Sans Serif" panose="020B0604020202020204" charset="0"/>
              </a:rPr>
              <a:t>		-</a:t>
            </a:r>
            <a:r>
              <a:rPr lang="en-US" altLang="en-GB" sz="4000" b="0">
                <a:latin typeface="Microsoft Sans Serif" panose="020B0604020202020204" charset="0"/>
                <a:ea typeface="华文彩云" panose="02010800040101010101" charset="-122"/>
                <a:cs typeface="Microsoft Sans Serif" panose="020B0604020202020204" charset="0"/>
              </a:rPr>
              <a:t>Risk Prediction</a:t>
            </a:r>
            <a:endParaRPr lang="en-US" altLang="en-GB" sz="4000" b="0">
              <a:latin typeface="Microsoft Sans Serif" panose="020B0604020202020204" charset="0"/>
              <a:ea typeface="华文彩云" panose="02010800040101010101" charset="-122"/>
              <a:cs typeface="Microsoft Sans Serif" panose="020B0604020202020204" charset="0"/>
            </a:endParaRPr>
          </a:p>
        </p:txBody>
      </p:sp>
      <p:sp>
        <p:nvSpPr>
          <p:cNvPr id="2" name="Shape 157"/>
          <p:cNvSpPr txBox="1">
            <a:spLocks noGrp="1"/>
          </p:cNvSpPr>
          <p:nvPr/>
        </p:nvSpPr>
        <p:spPr>
          <a:xfrm>
            <a:off x="7740650" y="4393565"/>
            <a:ext cx="1061085" cy="5759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 panose="00000500000000000000"/>
              <a:buNone/>
              <a:defRPr sz="5000" b="1" i="0" u="none" strike="noStrike" cap="none">
                <a:solidFill>
                  <a:srgbClr val="FFFFF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Oswald" panose="00000500000000000000"/>
              <a:buNone/>
              <a:defRPr sz="5000" b="1">
                <a:solidFill>
                  <a:srgbClr val="FFFFF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Oswald" panose="00000500000000000000"/>
              <a:buNone/>
              <a:defRPr sz="5000" b="1">
                <a:solidFill>
                  <a:srgbClr val="FFFFF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Oswald" panose="00000500000000000000"/>
              <a:buNone/>
              <a:defRPr sz="5000" b="1">
                <a:solidFill>
                  <a:srgbClr val="FFFFF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Oswald" panose="00000500000000000000"/>
              <a:buNone/>
              <a:defRPr sz="5000" b="1">
                <a:solidFill>
                  <a:srgbClr val="FFFFF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Oswald" panose="00000500000000000000"/>
              <a:buNone/>
              <a:defRPr sz="5000" b="1">
                <a:solidFill>
                  <a:srgbClr val="FFFFF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Oswald" panose="00000500000000000000"/>
              <a:buNone/>
              <a:defRPr sz="5000" b="1">
                <a:solidFill>
                  <a:srgbClr val="FFFFF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Oswald" panose="00000500000000000000"/>
              <a:buNone/>
              <a:defRPr sz="5000" b="1">
                <a:solidFill>
                  <a:srgbClr val="FFFFF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Oswald" panose="00000500000000000000"/>
              <a:buNone/>
              <a:defRPr sz="5000" b="1">
                <a:solidFill>
                  <a:srgbClr val="FFFFF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en-US" altLang="en-GB" sz="2000">
                <a:latin typeface="Microsoft Sans Serif" panose="020B0604020202020204" charset="0"/>
                <a:cs typeface="Microsoft Sans Serif" panose="020B0604020202020204" charset="0"/>
              </a:rPr>
              <a:t>-Bei He</a:t>
            </a:r>
            <a:endParaRPr lang="en-US" altLang="en-GB" sz="2000">
              <a:latin typeface="Microsoft Sans Serif" panose="020B0604020202020204" charset="0"/>
              <a:cs typeface="Microsoft Sans Serif" panose="020B060402020202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900430" y="1319530"/>
            <a:ext cx="1764665" cy="3314065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70C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  <a:endParaRPr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sp>
        <p:nvSpPr>
          <p:cNvPr id="7" name="Shape 275"/>
          <p:cNvSpPr txBox="1">
            <a:spLocks noGrp="1"/>
          </p:cNvSpPr>
          <p:nvPr/>
        </p:nvSpPr>
        <p:spPr>
          <a:xfrm>
            <a:off x="2344420" y="149860"/>
            <a:ext cx="2880360" cy="7245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 panose="00000500000000000000"/>
              <a:buNone/>
              <a:defRPr sz="3000" b="1" i="0" u="none" strike="noStrike" cap="none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9pPr>
          </a:lstStyle>
          <a:p>
            <a:pPr lvl="0" algn="l" rtl="0">
              <a:spcBef>
                <a:spcPts val="0"/>
              </a:spcBef>
              <a:buNone/>
            </a:pPr>
            <a:r>
              <a:rPr lang="en-US" sz="3600">
                <a:latin typeface="Microsoft Sans Serif" panose="020B0604020202020204" charset="0"/>
                <a:cs typeface="Microsoft Sans Serif" panose="020B0604020202020204" charset="0"/>
              </a:rPr>
              <a:t>Examples:</a:t>
            </a:r>
            <a:endParaRPr lang="en-US" sz="3600">
              <a:latin typeface="Microsoft Sans Serif" panose="020B0604020202020204" charset="0"/>
              <a:cs typeface="Microsoft Sans Serif" panose="020B0604020202020204" charset="0"/>
            </a:endParaRPr>
          </a:p>
        </p:txBody>
      </p:sp>
      <p:sp>
        <p:nvSpPr>
          <p:cNvPr id="4" name="矩形标注 3"/>
          <p:cNvSpPr/>
          <p:nvPr/>
        </p:nvSpPr>
        <p:spPr>
          <a:xfrm>
            <a:off x="665480" y="2600325"/>
            <a:ext cx="2102485" cy="752475"/>
          </a:xfrm>
          <a:prstGeom prst="wedgeRectCallout">
            <a:avLst>
              <a:gd name="adj1" fmla="val 3065"/>
              <a:gd name="adj2" fmla="val -186708"/>
            </a:avLst>
          </a:prstGeom>
          <a:noFill/>
          <a:ln w="571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solidFill>
                  <a:srgbClr val="FFC000"/>
                </a:solidFill>
                <a:latin typeface="Oswald" panose="00000500000000000000" charset="0"/>
                <a:cs typeface="Oswald" panose="00000500000000000000" charset="0"/>
                <a:sym typeface="+mn-ea"/>
              </a:rPr>
              <a:t> </a:t>
            </a:r>
            <a:r>
              <a:rPr lang="en-US" sz="3200" b="1">
                <a:solidFill>
                  <a:srgbClr val="FFC000"/>
                </a:solidFill>
                <a:latin typeface="Oswald" panose="00000500000000000000" charset="0"/>
                <a:cs typeface="Oswald" panose="00000500000000000000" charset="0"/>
                <a:sym typeface="+mn-ea"/>
              </a:rPr>
              <a:t>high risk</a:t>
            </a:r>
            <a:r>
              <a:rPr lang="en-US" sz="3200">
                <a:solidFill>
                  <a:srgbClr val="FFC000"/>
                </a:solidFill>
                <a:latin typeface="Oswald" panose="00000500000000000000" charset="0"/>
                <a:cs typeface="Oswald" panose="00000500000000000000" charset="0"/>
                <a:sym typeface="+mn-ea"/>
              </a:rPr>
              <a:t> </a:t>
            </a:r>
            <a:endParaRPr lang="en-US" sz="3200">
              <a:latin typeface="Oswald" panose="00000500000000000000" charset="0"/>
              <a:cs typeface="Oswald" panose="00000500000000000000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235960" y="1040130"/>
            <a:ext cx="4420870" cy="2465070"/>
            <a:chOff x="5096" y="1638"/>
            <a:chExt cx="6962" cy="3882"/>
          </a:xfrm>
        </p:grpSpPr>
        <p:sp>
          <p:nvSpPr>
            <p:cNvPr id="8" name="折角形 7"/>
            <p:cNvSpPr/>
            <p:nvPr/>
          </p:nvSpPr>
          <p:spPr>
            <a:xfrm>
              <a:off x="5096" y="1638"/>
              <a:ext cx="6963" cy="3883"/>
            </a:xfrm>
            <a:prstGeom prst="foldedCorne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lvl="0" rtl="0">
                <a:spcBef>
                  <a:spcPts val="0"/>
                </a:spcBef>
                <a:buNone/>
              </a:pPr>
              <a:r>
                <a:rPr lang="en-US" altLang="en-GB" sz="2800" b="1">
                  <a:solidFill>
                    <a:srgbClr val="FFC000"/>
                  </a:solidFill>
                  <a:latin typeface="Microsoft Sans Serif" panose="020B0604020202020204" charset="0"/>
                  <a:ea typeface="Oswald" panose="00000500000000000000"/>
                  <a:cs typeface="Microsoft Sans Serif" panose="020B0604020202020204" charset="0"/>
                  <a:sym typeface="+mn-ea"/>
                </a:rPr>
                <a:t>Sat    5:00pm    Dusk</a:t>
              </a:r>
              <a:endParaRPr lang="en-US" altLang="en-GB" sz="2800" b="1">
                <a:solidFill>
                  <a:srgbClr val="FFC000"/>
                </a:solidFill>
                <a:latin typeface="Microsoft Sans Serif" panose="020B0604020202020204" charset="0"/>
                <a:ea typeface="Oswald" panose="00000500000000000000"/>
                <a:cs typeface="Microsoft Sans Serif" panose="020B0604020202020204" charset="0"/>
                <a:sym typeface="+mn-ea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lang="en-US" altLang="en-GB" sz="2800" b="1">
                  <a:solidFill>
                    <a:srgbClr val="FFC000"/>
                  </a:solidFill>
                  <a:latin typeface="Microsoft Sans Serif" panose="020B0604020202020204" charset="0"/>
                  <a:ea typeface="Oswald" panose="00000500000000000000"/>
                  <a:cs typeface="Microsoft Sans Serif" panose="020B0604020202020204" charset="0"/>
                  <a:sym typeface="+mn-ea"/>
                </a:rPr>
                <a:t>Monash     80km/h    Raining     Wet surface</a:t>
              </a:r>
              <a:endParaRPr lang="en-US" altLang="en-GB" sz="2800" b="1">
                <a:solidFill>
                  <a:srgbClr val="FFC000"/>
                </a:solidFill>
                <a:latin typeface="Microsoft Sans Serif" panose="020B0604020202020204" charset="0"/>
                <a:ea typeface="Oswald" panose="00000500000000000000"/>
                <a:cs typeface="Microsoft Sans Serif" panose="020B0604020202020204" charset="0"/>
                <a:sym typeface="+mn-ea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lang="en-US" altLang="en-GB" sz="2800" b="1">
                  <a:solidFill>
                    <a:srgbClr val="3796BF"/>
                  </a:solidFill>
                  <a:latin typeface="Microsoft Sans Serif" panose="020B0604020202020204" charset="0"/>
                  <a:ea typeface="Oswald" panose="00000500000000000000"/>
                  <a:cs typeface="Microsoft Sans Serif" panose="020B0604020202020204" charset="0"/>
                  <a:sym typeface="+mn-ea"/>
                </a:rPr>
                <a:t>Driving a car</a:t>
              </a:r>
              <a:endParaRPr lang="en-US" altLang="en-GB" sz="2800">
                <a:solidFill>
                  <a:srgbClr val="3796BF"/>
                </a:solidFill>
                <a:latin typeface="Microsoft Sans Serif" panose="020B0604020202020204" charset="0"/>
                <a:ea typeface="Oswald" panose="00000500000000000000"/>
                <a:cs typeface="Microsoft Sans Serif" panose="020B0604020202020204" charset="0"/>
              </a:endParaRPr>
            </a:p>
          </p:txBody>
        </p:sp>
        <p:grpSp>
          <p:nvGrpSpPr>
            <p:cNvPr id="370" name="Shape 370"/>
            <p:cNvGrpSpPr/>
            <p:nvPr/>
          </p:nvGrpSpPr>
          <p:grpSpPr>
            <a:xfrm>
              <a:off x="10722" y="1793"/>
              <a:ext cx="1100" cy="785"/>
              <a:chOff x="3918650" y="293075"/>
              <a:chExt cx="488500" cy="412775"/>
            </a:xfrm>
            <a:solidFill>
              <a:srgbClr val="0070C0"/>
            </a:solidFill>
          </p:grpSpPr>
          <p:sp>
            <p:nvSpPr>
              <p:cNvPr id="371" name="Shape 371"/>
              <p:cNvSpPr/>
              <p:nvPr/>
            </p:nvSpPr>
            <p:spPr>
              <a:xfrm>
                <a:off x="4085350" y="293675"/>
                <a:ext cx="154500" cy="412175"/>
              </a:xfrm>
              <a:custGeom>
                <a:avLst/>
                <a:gdLst/>
                <a:ahLst/>
                <a:cxnLst/>
                <a:rect l="0" t="0" r="0" b="0"/>
                <a:pathLst>
                  <a:path w="6180" h="16487" extrusionOk="0">
                    <a:moveTo>
                      <a:pt x="709" y="5496"/>
                    </a:moveTo>
                    <a:lnTo>
                      <a:pt x="806" y="5520"/>
                    </a:lnTo>
                    <a:lnTo>
                      <a:pt x="1050" y="5667"/>
                    </a:lnTo>
                    <a:lnTo>
                      <a:pt x="1270" y="5813"/>
                    </a:lnTo>
                    <a:lnTo>
                      <a:pt x="1344" y="5886"/>
                    </a:lnTo>
                    <a:lnTo>
                      <a:pt x="1368" y="5984"/>
                    </a:lnTo>
                    <a:lnTo>
                      <a:pt x="1344" y="6082"/>
                    </a:lnTo>
                    <a:lnTo>
                      <a:pt x="1319" y="6155"/>
                    </a:lnTo>
                    <a:lnTo>
                      <a:pt x="1221" y="6228"/>
                    </a:lnTo>
                    <a:lnTo>
                      <a:pt x="1124" y="6253"/>
                    </a:lnTo>
                    <a:lnTo>
                      <a:pt x="1050" y="6228"/>
                    </a:lnTo>
                    <a:lnTo>
                      <a:pt x="977" y="6204"/>
                    </a:lnTo>
                    <a:lnTo>
                      <a:pt x="782" y="6082"/>
                    </a:lnTo>
                    <a:lnTo>
                      <a:pt x="586" y="5960"/>
                    </a:lnTo>
                    <a:lnTo>
                      <a:pt x="513" y="5911"/>
                    </a:lnTo>
                    <a:lnTo>
                      <a:pt x="464" y="5838"/>
                    </a:lnTo>
                    <a:lnTo>
                      <a:pt x="464" y="5740"/>
                    </a:lnTo>
                    <a:lnTo>
                      <a:pt x="489" y="5642"/>
                    </a:lnTo>
                    <a:lnTo>
                      <a:pt x="538" y="5569"/>
                    </a:lnTo>
                    <a:lnTo>
                      <a:pt x="611" y="5520"/>
                    </a:lnTo>
                    <a:lnTo>
                      <a:pt x="709" y="5496"/>
                    </a:lnTo>
                    <a:close/>
                    <a:moveTo>
                      <a:pt x="1685" y="6351"/>
                    </a:moveTo>
                    <a:lnTo>
                      <a:pt x="1783" y="6375"/>
                    </a:lnTo>
                    <a:lnTo>
                      <a:pt x="1856" y="6448"/>
                    </a:lnTo>
                    <a:lnTo>
                      <a:pt x="2003" y="6668"/>
                    </a:lnTo>
                    <a:lnTo>
                      <a:pt x="2125" y="6888"/>
                    </a:lnTo>
                    <a:lnTo>
                      <a:pt x="2150" y="6986"/>
                    </a:lnTo>
                    <a:lnTo>
                      <a:pt x="2150" y="7083"/>
                    </a:lnTo>
                    <a:lnTo>
                      <a:pt x="2101" y="7156"/>
                    </a:lnTo>
                    <a:lnTo>
                      <a:pt x="2027" y="7230"/>
                    </a:lnTo>
                    <a:lnTo>
                      <a:pt x="1979" y="7254"/>
                    </a:lnTo>
                    <a:lnTo>
                      <a:pt x="1856" y="7254"/>
                    </a:lnTo>
                    <a:lnTo>
                      <a:pt x="1783" y="7230"/>
                    </a:lnTo>
                    <a:lnTo>
                      <a:pt x="1734" y="7181"/>
                    </a:lnTo>
                    <a:lnTo>
                      <a:pt x="1685" y="7132"/>
                    </a:lnTo>
                    <a:lnTo>
                      <a:pt x="1441" y="6741"/>
                    </a:lnTo>
                    <a:lnTo>
                      <a:pt x="1417" y="6644"/>
                    </a:lnTo>
                    <a:lnTo>
                      <a:pt x="1417" y="6546"/>
                    </a:lnTo>
                    <a:lnTo>
                      <a:pt x="1441" y="6448"/>
                    </a:lnTo>
                    <a:lnTo>
                      <a:pt x="1515" y="6399"/>
                    </a:lnTo>
                    <a:lnTo>
                      <a:pt x="1612" y="6351"/>
                    </a:lnTo>
                    <a:close/>
                    <a:moveTo>
                      <a:pt x="2247" y="7498"/>
                    </a:moveTo>
                    <a:lnTo>
                      <a:pt x="2345" y="7523"/>
                    </a:lnTo>
                    <a:lnTo>
                      <a:pt x="2418" y="7572"/>
                    </a:lnTo>
                    <a:lnTo>
                      <a:pt x="2467" y="7645"/>
                    </a:lnTo>
                    <a:lnTo>
                      <a:pt x="2662" y="8109"/>
                    </a:lnTo>
                    <a:lnTo>
                      <a:pt x="2662" y="8207"/>
                    </a:lnTo>
                    <a:lnTo>
                      <a:pt x="2638" y="8304"/>
                    </a:lnTo>
                    <a:lnTo>
                      <a:pt x="2589" y="8378"/>
                    </a:lnTo>
                    <a:lnTo>
                      <a:pt x="2516" y="8426"/>
                    </a:lnTo>
                    <a:lnTo>
                      <a:pt x="2418" y="8451"/>
                    </a:lnTo>
                    <a:lnTo>
                      <a:pt x="2345" y="8426"/>
                    </a:lnTo>
                    <a:lnTo>
                      <a:pt x="2272" y="8402"/>
                    </a:lnTo>
                    <a:lnTo>
                      <a:pt x="2223" y="8353"/>
                    </a:lnTo>
                    <a:lnTo>
                      <a:pt x="2198" y="8280"/>
                    </a:lnTo>
                    <a:lnTo>
                      <a:pt x="2027" y="7840"/>
                    </a:lnTo>
                    <a:lnTo>
                      <a:pt x="2003" y="7743"/>
                    </a:lnTo>
                    <a:lnTo>
                      <a:pt x="2027" y="7645"/>
                    </a:lnTo>
                    <a:lnTo>
                      <a:pt x="2076" y="7572"/>
                    </a:lnTo>
                    <a:lnTo>
                      <a:pt x="2150" y="7523"/>
                    </a:lnTo>
                    <a:lnTo>
                      <a:pt x="2247" y="7498"/>
                    </a:lnTo>
                    <a:close/>
                    <a:moveTo>
                      <a:pt x="2711" y="8720"/>
                    </a:moveTo>
                    <a:lnTo>
                      <a:pt x="2785" y="8744"/>
                    </a:lnTo>
                    <a:lnTo>
                      <a:pt x="2858" y="8793"/>
                    </a:lnTo>
                    <a:lnTo>
                      <a:pt x="2907" y="8866"/>
                    </a:lnTo>
                    <a:lnTo>
                      <a:pt x="3078" y="9355"/>
                    </a:lnTo>
                    <a:lnTo>
                      <a:pt x="3102" y="9452"/>
                    </a:lnTo>
                    <a:lnTo>
                      <a:pt x="3078" y="9526"/>
                    </a:lnTo>
                    <a:lnTo>
                      <a:pt x="3004" y="9599"/>
                    </a:lnTo>
                    <a:lnTo>
                      <a:pt x="2931" y="9648"/>
                    </a:lnTo>
                    <a:lnTo>
                      <a:pt x="2858" y="9672"/>
                    </a:lnTo>
                    <a:lnTo>
                      <a:pt x="2785" y="9672"/>
                    </a:lnTo>
                    <a:lnTo>
                      <a:pt x="2711" y="9623"/>
                    </a:lnTo>
                    <a:lnTo>
                      <a:pt x="2662" y="9574"/>
                    </a:lnTo>
                    <a:lnTo>
                      <a:pt x="2614" y="9501"/>
                    </a:lnTo>
                    <a:lnTo>
                      <a:pt x="2467" y="9037"/>
                    </a:lnTo>
                    <a:lnTo>
                      <a:pt x="2443" y="8939"/>
                    </a:lnTo>
                    <a:lnTo>
                      <a:pt x="2467" y="8842"/>
                    </a:lnTo>
                    <a:lnTo>
                      <a:pt x="2516" y="8768"/>
                    </a:lnTo>
                    <a:lnTo>
                      <a:pt x="2614" y="8720"/>
                    </a:lnTo>
                    <a:close/>
                    <a:moveTo>
                      <a:pt x="3224" y="9941"/>
                    </a:moveTo>
                    <a:lnTo>
                      <a:pt x="3297" y="10014"/>
                    </a:lnTo>
                    <a:lnTo>
                      <a:pt x="3346" y="10087"/>
                    </a:lnTo>
                    <a:lnTo>
                      <a:pt x="3542" y="10527"/>
                    </a:lnTo>
                    <a:lnTo>
                      <a:pt x="3566" y="10625"/>
                    </a:lnTo>
                    <a:lnTo>
                      <a:pt x="3566" y="10722"/>
                    </a:lnTo>
                    <a:lnTo>
                      <a:pt x="3517" y="10796"/>
                    </a:lnTo>
                    <a:lnTo>
                      <a:pt x="3444" y="10844"/>
                    </a:lnTo>
                    <a:lnTo>
                      <a:pt x="3322" y="10869"/>
                    </a:lnTo>
                    <a:lnTo>
                      <a:pt x="3273" y="10869"/>
                    </a:lnTo>
                    <a:lnTo>
                      <a:pt x="3200" y="10844"/>
                    </a:lnTo>
                    <a:lnTo>
                      <a:pt x="3151" y="10796"/>
                    </a:lnTo>
                    <a:lnTo>
                      <a:pt x="3102" y="10747"/>
                    </a:lnTo>
                    <a:lnTo>
                      <a:pt x="2907" y="10258"/>
                    </a:lnTo>
                    <a:lnTo>
                      <a:pt x="2882" y="10161"/>
                    </a:lnTo>
                    <a:lnTo>
                      <a:pt x="2907" y="10087"/>
                    </a:lnTo>
                    <a:lnTo>
                      <a:pt x="2955" y="10014"/>
                    </a:lnTo>
                    <a:lnTo>
                      <a:pt x="3029" y="9941"/>
                    </a:lnTo>
                    <a:close/>
                    <a:moveTo>
                      <a:pt x="3761" y="11089"/>
                    </a:moveTo>
                    <a:lnTo>
                      <a:pt x="3835" y="11137"/>
                    </a:lnTo>
                    <a:lnTo>
                      <a:pt x="3908" y="11211"/>
                    </a:lnTo>
                    <a:lnTo>
                      <a:pt x="4177" y="11577"/>
                    </a:lnTo>
                    <a:lnTo>
                      <a:pt x="4225" y="11675"/>
                    </a:lnTo>
                    <a:lnTo>
                      <a:pt x="4250" y="11748"/>
                    </a:lnTo>
                    <a:lnTo>
                      <a:pt x="4201" y="11846"/>
                    </a:lnTo>
                    <a:lnTo>
                      <a:pt x="4152" y="11919"/>
                    </a:lnTo>
                    <a:lnTo>
                      <a:pt x="4079" y="11968"/>
                    </a:lnTo>
                    <a:lnTo>
                      <a:pt x="3884" y="11968"/>
                    </a:lnTo>
                    <a:lnTo>
                      <a:pt x="3810" y="11895"/>
                    </a:lnTo>
                    <a:lnTo>
                      <a:pt x="3664" y="11675"/>
                    </a:lnTo>
                    <a:lnTo>
                      <a:pt x="3493" y="11455"/>
                    </a:lnTo>
                    <a:lnTo>
                      <a:pt x="3468" y="11382"/>
                    </a:lnTo>
                    <a:lnTo>
                      <a:pt x="3468" y="11284"/>
                    </a:lnTo>
                    <a:lnTo>
                      <a:pt x="3517" y="11186"/>
                    </a:lnTo>
                    <a:lnTo>
                      <a:pt x="3566" y="11137"/>
                    </a:lnTo>
                    <a:lnTo>
                      <a:pt x="3664" y="11089"/>
                    </a:lnTo>
                    <a:close/>
                    <a:moveTo>
                      <a:pt x="4616" y="12041"/>
                    </a:moveTo>
                    <a:lnTo>
                      <a:pt x="4714" y="12090"/>
                    </a:lnTo>
                    <a:lnTo>
                      <a:pt x="4909" y="12212"/>
                    </a:lnTo>
                    <a:lnTo>
                      <a:pt x="5105" y="12334"/>
                    </a:lnTo>
                    <a:lnTo>
                      <a:pt x="5178" y="12383"/>
                    </a:lnTo>
                    <a:lnTo>
                      <a:pt x="5227" y="12481"/>
                    </a:lnTo>
                    <a:lnTo>
                      <a:pt x="5227" y="12554"/>
                    </a:lnTo>
                    <a:lnTo>
                      <a:pt x="5202" y="12652"/>
                    </a:lnTo>
                    <a:lnTo>
                      <a:pt x="5154" y="12725"/>
                    </a:lnTo>
                    <a:lnTo>
                      <a:pt x="5105" y="12749"/>
                    </a:lnTo>
                    <a:lnTo>
                      <a:pt x="5056" y="12774"/>
                    </a:lnTo>
                    <a:lnTo>
                      <a:pt x="4983" y="12798"/>
                    </a:lnTo>
                    <a:lnTo>
                      <a:pt x="4885" y="12774"/>
                    </a:lnTo>
                    <a:lnTo>
                      <a:pt x="4641" y="12627"/>
                    </a:lnTo>
                    <a:lnTo>
                      <a:pt x="4421" y="12481"/>
                    </a:lnTo>
                    <a:lnTo>
                      <a:pt x="4348" y="12407"/>
                    </a:lnTo>
                    <a:lnTo>
                      <a:pt x="4323" y="12310"/>
                    </a:lnTo>
                    <a:lnTo>
                      <a:pt x="4323" y="12236"/>
                    </a:lnTo>
                    <a:lnTo>
                      <a:pt x="4372" y="12139"/>
                    </a:lnTo>
                    <a:lnTo>
                      <a:pt x="4445" y="12066"/>
                    </a:lnTo>
                    <a:lnTo>
                      <a:pt x="4543" y="12041"/>
                    </a:lnTo>
                    <a:close/>
                    <a:moveTo>
                      <a:pt x="0" y="1"/>
                    </a:moveTo>
                    <a:lnTo>
                      <a:pt x="0" y="5325"/>
                    </a:lnTo>
                    <a:lnTo>
                      <a:pt x="74" y="5349"/>
                    </a:lnTo>
                    <a:lnTo>
                      <a:pt x="147" y="5422"/>
                    </a:lnTo>
                    <a:lnTo>
                      <a:pt x="171" y="5496"/>
                    </a:lnTo>
                    <a:lnTo>
                      <a:pt x="171" y="5569"/>
                    </a:lnTo>
                    <a:lnTo>
                      <a:pt x="171" y="5642"/>
                    </a:lnTo>
                    <a:lnTo>
                      <a:pt x="122" y="5716"/>
                    </a:lnTo>
                    <a:lnTo>
                      <a:pt x="74" y="5764"/>
                    </a:lnTo>
                    <a:lnTo>
                      <a:pt x="0" y="5789"/>
                    </a:lnTo>
                    <a:lnTo>
                      <a:pt x="0" y="13360"/>
                    </a:lnTo>
                    <a:lnTo>
                      <a:pt x="6179" y="16486"/>
                    </a:lnTo>
                    <a:lnTo>
                      <a:pt x="6179" y="13116"/>
                    </a:lnTo>
                    <a:lnTo>
                      <a:pt x="5935" y="13091"/>
                    </a:lnTo>
                    <a:lnTo>
                      <a:pt x="5691" y="13042"/>
                    </a:lnTo>
                    <a:lnTo>
                      <a:pt x="5593" y="12994"/>
                    </a:lnTo>
                    <a:lnTo>
                      <a:pt x="5520" y="12945"/>
                    </a:lnTo>
                    <a:lnTo>
                      <a:pt x="5495" y="12847"/>
                    </a:lnTo>
                    <a:lnTo>
                      <a:pt x="5495" y="12749"/>
                    </a:lnTo>
                    <a:lnTo>
                      <a:pt x="5520" y="12676"/>
                    </a:lnTo>
                    <a:lnTo>
                      <a:pt x="5593" y="12603"/>
                    </a:lnTo>
                    <a:lnTo>
                      <a:pt x="5691" y="12554"/>
                    </a:lnTo>
                    <a:lnTo>
                      <a:pt x="5789" y="12554"/>
                    </a:lnTo>
                    <a:lnTo>
                      <a:pt x="6179" y="12627"/>
                    </a:lnTo>
                    <a:lnTo>
                      <a:pt x="6179" y="3127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p>
                <a:pPr lv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372" name="Shape 372"/>
              <p:cNvSpPr/>
              <p:nvPr/>
            </p:nvSpPr>
            <p:spPr>
              <a:xfrm>
                <a:off x="3918650" y="293075"/>
                <a:ext cx="153900" cy="407275"/>
              </a:xfrm>
              <a:custGeom>
                <a:avLst/>
                <a:gdLst/>
                <a:ahLst/>
                <a:cxnLst/>
                <a:rect l="0" t="0" r="0" b="0"/>
                <a:pathLst>
                  <a:path w="6156" h="16291" extrusionOk="0">
                    <a:moveTo>
                      <a:pt x="5349" y="5495"/>
                    </a:moveTo>
                    <a:lnTo>
                      <a:pt x="5447" y="5520"/>
                    </a:lnTo>
                    <a:lnTo>
                      <a:pt x="5520" y="5569"/>
                    </a:lnTo>
                    <a:lnTo>
                      <a:pt x="5569" y="5666"/>
                    </a:lnTo>
                    <a:lnTo>
                      <a:pt x="5569" y="5764"/>
                    </a:lnTo>
                    <a:lnTo>
                      <a:pt x="5545" y="5837"/>
                    </a:lnTo>
                    <a:lnTo>
                      <a:pt x="5496" y="5935"/>
                    </a:lnTo>
                    <a:lnTo>
                      <a:pt x="5423" y="5984"/>
                    </a:lnTo>
                    <a:lnTo>
                      <a:pt x="5203" y="6057"/>
                    </a:lnTo>
                    <a:lnTo>
                      <a:pt x="5008" y="6155"/>
                    </a:lnTo>
                    <a:lnTo>
                      <a:pt x="4934" y="6179"/>
                    </a:lnTo>
                    <a:lnTo>
                      <a:pt x="4812" y="6179"/>
                    </a:lnTo>
                    <a:lnTo>
                      <a:pt x="4763" y="6155"/>
                    </a:lnTo>
                    <a:lnTo>
                      <a:pt x="4714" y="6106"/>
                    </a:lnTo>
                    <a:lnTo>
                      <a:pt x="4666" y="6057"/>
                    </a:lnTo>
                    <a:lnTo>
                      <a:pt x="4641" y="5959"/>
                    </a:lnTo>
                    <a:lnTo>
                      <a:pt x="4641" y="5862"/>
                    </a:lnTo>
                    <a:lnTo>
                      <a:pt x="4690" y="5788"/>
                    </a:lnTo>
                    <a:lnTo>
                      <a:pt x="4763" y="5740"/>
                    </a:lnTo>
                    <a:lnTo>
                      <a:pt x="5008" y="5617"/>
                    </a:lnTo>
                    <a:lnTo>
                      <a:pt x="5252" y="5520"/>
                    </a:lnTo>
                    <a:lnTo>
                      <a:pt x="5349" y="5495"/>
                    </a:lnTo>
                    <a:close/>
                    <a:moveTo>
                      <a:pt x="4250" y="6155"/>
                    </a:moveTo>
                    <a:lnTo>
                      <a:pt x="4348" y="6179"/>
                    </a:lnTo>
                    <a:lnTo>
                      <a:pt x="4421" y="6252"/>
                    </a:lnTo>
                    <a:lnTo>
                      <a:pt x="4470" y="6326"/>
                    </a:lnTo>
                    <a:lnTo>
                      <a:pt x="4470" y="6423"/>
                    </a:lnTo>
                    <a:lnTo>
                      <a:pt x="4446" y="6497"/>
                    </a:lnTo>
                    <a:lnTo>
                      <a:pt x="4397" y="6594"/>
                    </a:lnTo>
                    <a:lnTo>
                      <a:pt x="4226" y="6741"/>
                    </a:lnTo>
                    <a:lnTo>
                      <a:pt x="4079" y="6912"/>
                    </a:lnTo>
                    <a:lnTo>
                      <a:pt x="3982" y="6985"/>
                    </a:lnTo>
                    <a:lnTo>
                      <a:pt x="3884" y="7010"/>
                    </a:lnTo>
                    <a:lnTo>
                      <a:pt x="3811" y="6985"/>
                    </a:lnTo>
                    <a:lnTo>
                      <a:pt x="3738" y="6936"/>
                    </a:lnTo>
                    <a:lnTo>
                      <a:pt x="3664" y="6863"/>
                    </a:lnTo>
                    <a:lnTo>
                      <a:pt x="3640" y="6790"/>
                    </a:lnTo>
                    <a:lnTo>
                      <a:pt x="3664" y="6692"/>
                    </a:lnTo>
                    <a:lnTo>
                      <a:pt x="3713" y="6594"/>
                    </a:lnTo>
                    <a:lnTo>
                      <a:pt x="3884" y="6399"/>
                    </a:lnTo>
                    <a:lnTo>
                      <a:pt x="4079" y="6228"/>
                    </a:lnTo>
                    <a:lnTo>
                      <a:pt x="4153" y="6179"/>
                    </a:lnTo>
                    <a:lnTo>
                      <a:pt x="4250" y="6155"/>
                    </a:lnTo>
                    <a:close/>
                    <a:moveTo>
                      <a:pt x="3469" y="7156"/>
                    </a:moveTo>
                    <a:lnTo>
                      <a:pt x="3542" y="7205"/>
                    </a:lnTo>
                    <a:lnTo>
                      <a:pt x="3615" y="7254"/>
                    </a:lnTo>
                    <a:lnTo>
                      <a:pt x="3664" y="7351"/>
                    </a:lnTo>
                    <a:lnTo>
                      <a:pt x="3664" y="7449"/>
                    </a:lnTo>
                    <a:lnTo>
                      <a:pt x="3640" y="7547"/>
                    </a:lnTo>
                    <a:lnTo>
                      <a:pt x="3396" y="7962"/>
                    </a:lnTo>
                    <a:lnTo>
                      <a:pt x="3371" y="8011"/>
                    </a:lnTo>
                    <a:lnTo>
                      <a:pt x="3298" y="8060"/>
                    </a:lnTo>
                    <a:lnTo>
                      <a:pt x="3249" y="8084"/>
                    </a:lnTo>
                    <a:lnTo>
                      <a:pt x="3176" y="8084"/>
                    </a:lnTo>
                    <a:lnTo>
                      <a:pt x="3078" y="8060"/>
                    </a:lnTo>
                    <a:lnTo>
                      <a:pt x="3005" y="8011"/>
                    </a:lnTo>
                    <a:lnTo>
                      <a:pt x="2956" y="7913"/>
                    </a:lnTo>
                    <a:lnTo>
                      <a:pt x="2932" y="7840"/>
                    </a:lnTo>
                    <a:lnTo>
                      <a:pt x="2956" y="7742"/>
                    </a:lnTo>
                    <a:lnTo>
                      <a:pt x="3225" y="7278"/>
                    </a:lnTo>
                    <a:lnTo>
                      <a:pt x="3273" y="7205"/>
                    </a:lnTo>
                    <a:lnTo>
                      <a:pt x="3371" y="7180"/>
                    </a:lnTo>
                    <a:lnTo>
                      <a:pt x="3469" y="7156"/>
                    </a:lnTo>
                    <a:close/>
                    <a:moveTo>
                      <a:pt x="2858" y="8328"/>
                    </a:moveTo>
                    <a:lnTo>
                      <a:pt x="2956" y="8353"/>
                    </a:lnTo>
                    <a:lnTo>
                      <a:pt x="3029" y="8402"/>
                    </a:lnTo>
                    <a:lnTo>
                      <a:pt x="3078" y="8475"/>
                    </a:lnTo>
                    <a:lnTo>
                      <a:pt x="3103" y="8573"/>
                    </a:lnTo>
                    <a:lnTo>
                      <a:pt x="3103" y="8670"/>
                    </a:lnTo>
                    <a:lnTo>
                      <a:pt x="2932" y="9110"/>
                    </a:lnTo>
                    <a:lnTo>
                      <a:pt x="2907" y="9183"/>
                    </a:lnTo>
                    <a:lnTo>
                      <a:pt x="2858" y="9232"/>
                    </a:lnTo>
                    <a:lnTo>
                      <a:pt x="2785" y="9281"/>
                    </a:lnTo>
                    <a:lnTo>
                      <a:pt x="2638" y="9281"/>
                    </a:lnTo>
                    <a:lnTo>
                      <a:pt x="2541" y="9232"/>
                    </a:lnTo>
                    <a:lnTo>
                      <a:pt x="2492" y="9159"/>
                    </a:lnTo>
                    <a:lnTo>
                      <a:pt x="2468" y="9061"/>
                    </a:lnTo>
                    <a:lnTo>
                      <a:pt x="2468" y="8963"/>
                    </a:lnTo>
                    <a:lnTo>
                      <a:pt x="2638" y="8499"/>
                    </a:lnTo>
                    <a:lnTo>
                      <a:pt x="2687" y="8402"/>
                    </a:lnTo>
                    <a:lnTo>
                      <a:pt x="2761" y="8353"/>
                    </a:lnTo>
                    <a:lnTo>
                      <a:pt x="2858" y="8328"/>
                    </a:lnTo>
                    <a:close/>
                    <a:moveTo>
                      <a:pt x="2541" y="9574"/>
                    </a:moveTo>
                    <a:lnTo>
                      <a:pt x="2638" y="9623"/>
                    </a:lnTo>
                    <a:lnTo>
                      <a:pt x="2712" y="9696"/>
                    </a:lnTo>
                    <a:lnTo>
                      <a:pt x="2736" y="9769"/>
                    </a:lnTo>
                    <a:lnTo>
                      <a:pt x="2736" y="9867"/>
                    </a:lnTo>
                    <a:lnTo>
                      <a:pt x="2638" y="10355"/>
                    </a:lnTo>
                    <a:lnTo>
                      <a:pt x="2590" y="10429"/>
                    </a:lnTo>
                    <a:lnTo>
                      <a:pt x="2541" y="10502"/>
                    </a:lnTo>
                    <a:lnTo>
                      <a:pt x="2468" y="10526"/>
                    </a:lnTo>
                    <a:lnTo>
                      <a:pt x="2394" y="10551"/>
                    </a:lnTo>
                    <a:lnTo>
                      <a:pt x="2345" y="10551"/>
                    </a:lnTo>
                    <a:lnTo>
                      <a:pt x="2248" y="10502"/>
                    </a:lnTo>
                    <a:lnTo>
                      <a:pt x="2199" y="10429"/>
                    </a:lnTo>
                    <a:lnTo>
                      <a:pt x="2150" y="10355"/>
                    </a:lnTo>
                    <a:lnTo>
                      <a:pt x="2150" y="10258"/>
                    </a:lnTo>
                    <a:lnTo>
                      <a:pt x="2248" y="9769"/>
                    </a:lnTo>
                    <a:lnTo>
                      <a:pt x="2297" y="9672"/>
                    </a:lnTo>
                    <a:lnTo>
                      <a:pt x="2370" y="9598"/>
                    </a:lnTo>
                    <a:lnTo>
                      <a:pt x="2443" y="9574"/>
                    </a:lnTo>
                    <a:close/>
                    <a:moveTo>
                      <a:pt x="2297" y="10844"/>
                    </a:moveTo>
                    <a:lnTo>
                      <a:pt x="2394" y="10868"/>
                    </a:lnTo>
                    <a:lnTo>
                      <a:pt x="2468" y="10942"/>
                    </a:lnTo>
                    <a:lnTo>
                      <a:pt x="2516" y="11015"/>
                    </a:lnTo>
                    <a:lnTo>
                      <a:pt x="2516" y="11113"/>
                    </a:lnTo>
                    <a:lnTo>
                      <a:pt x="2492" y="11357"/>
                    </a:lnTo>
                    <a:lnTo>
                      <a:pt x="2468" y="11430"/>
                    </a:lnTo>
                    <a:lnTo>
                      <a:pt x="2419" y="11503"/>
                    </a:lnTo>
                    <a:lnTo>
                      <a:pt x="2345" y="11552"/>
                    </a:lnTo>
                    <a:lnTo>
                      <a:pt x="2248" y="11577"/>
                    </a:lnTo>
                    <a:lnTo>
                      <a:pt x="2223" y="11577"/>
                    </a:lnTo>
                    <a:lnTo>
                      <a:pt x="2126" y="11552"/>
                    </a:lnTo>
                    <a:lnTo>
                      <a:pt x="2052" y="11503"/>
                    </a:lnTo>
                    <a:lnTo>
                      <a:pt x="2028" y="11406"/>
                    </a:lnTo>
                    <a:lnTo>
                      <a:pt x="2003" y="11308"/>
                    </a:lnTo>
                    <a:lnTo>
                      <a:pt x="2028" y="11064"/>
                    </a:lnTo>
                    <a:lnTo>
                      <a:pt x="2052" y="10966"/>
                    </a:lnTo>
                    <a:lnTo>
                      <a:pt x="2126" y="10893"/>
                    </a:lnTo>
                    <a:lnTo>
                      <a:pt x="2199" y="10844"/>
                    </a:lnTo>
                    <a:close/>
                    <a:moveTo>
                      <a:pt x="6155" y="0"/>
                    </a:moveTo>
                    <a:lnTo>
                      <a:pt x="538" y="2858"/>
                    </a:lnTo>
                    <a:lnTo>
                      <a:pt x="416" y="2906"/>
                    </a:lnTo>
                    <a:lnTo>
                      <a:pt x="318" y="3004"/>
                    </a:lnTo>
                    <a:lnTo>
                      <a:pt x="221" y="3102"/>
                    </a:lnTo>
                    <a:lnTo>
                      <a:pt x="147" y="3224"/>
                    </a:lnTo>
                    <a:lnTo>
                      <a:pt x="74" y="3322"/>
                    </a:lnTo>
                    <a:lnTo>
                      <a:pt x="25" y="3444"/>
                    </a:lnTo>
                    <a:lnTo>
                      <a:pt x="1" y="3566"/>
                    </a:lnTo>
                    <a:lnTo>
                      <a:pt x="1" y="3688"/>
                    </a:lnTo>
                    <a:lnTo>
                      <a:pt x="1" y="15924"/>
                    </a:lnTo>
                    <a:lnTo>
                      <a:pt x="1" y="16046"/>
                    </a:lnTo>
                    <a:lnTo>
                      <a:pt x="50" y="16119"/>
                    </a:lnTo>
                    <a:lnTo>
                      <a:pt x="98" y="16193"/>
                    </a:lnTo>
                    <a:lnTo>
                      <a:pt x="172" y="16241"/>
                    </a:lnTo>
                    <a:lnTo>
                      <a:pt x="245" y="16266"/>
                    </a:lnTo>
                    <a:lnTo>
                      <a:pt x="343" y="16290"/>
                    </a:lnTo>
                    <a:lnTo>
                      <a:pt x="465" y="16266"/>
                    </a:lnTo>
                    <a:lnTo>
                      <a:pt x="563" y="16217"/>
                    </a:lnTo>
                    <a:lnTo>
                      <a:pt x="6155" y="13360"/>
                    </a:lnTo>
                    <a:lnTo>
                      <a:pt x="6155" y="5813"/>
                    </a:lnTo>
                    <a:lnTo>
                      <a:pt x="6009" y="5813"/>
                    </a:lnTo>
                    <a:lnTo>
                      <a:pt x="5936" y="5764"/>
                    </a:lnTo>
                    <a:lnTo>
                      <a:pt x="5887" y="5691"/>
                    </a:lnTo>
                    <a:lnTo>
                      <a:pt x="5862" y="5593"/>
                    </a:lnTo>
                    <a:lnTo>
                      <a:pt x="5887" y="5495"/>
                    </a:lnTo>
                    <a:lnTo>
                      <a:pt x="5936" y="5422"/>
                    </a:lnTo>
                    <a:lnTo>
                      <a:pt x="6009" y="5373"/>
                    </a:lnTo>
                    <a:lnTo>
                      <a:pt x="6082" y="5349"/>
                    </a:lnTo>
                    <a:lnTo>
                      <a:pt x="6155" y="5324"/>
                    </a:lnTo>
                    <a:lnTo>
                      <a:pt x="615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p>
                <a:pPr lv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373" name="Shape 373"/>
              <p:cNvSpPr/>
              <p:nvPr/>
            </p:nvSpPr>
            <p:spPr>
              <a:xfrm>
                <a:off x="4253250" y="298550"/>
                <a:ext cx="153900" cy="406675"/>
              </a:xfrm>
              <a:custGeom>
                <a:avLst/>
                <a:gdLst/>
                <a:ahLst/>
                <a:cxnLst/>
                <a:rect l="0" t="0" r="0" b="0"/>
                <a:pathLst>
                  <a:path w="6156" h="16267" extrusionOk="0">
                    <a:moveTo>
                      <a:pt x="3713" y="4348"/>
                    </a:moveTo>
                    <a:lnTo>
                      <a:pt x="3737" y="4373"/>
                    </a:lnTo>
                    <a:lnTo>
                      <a:pt x="3786" y="4397"/>
                    </a:lnTo>
                    <a:lnTo>
                      <a:pt x="3811" y="4421"/>
                    </a:lnTo>
                    <a:lnTo>
                      <a:pt x="3835" y="4544"/>
                    </a:lnTo>
                    <a:lnTo>
                      <a:pt x="3811" y="4666"/>
                    </a:lnTo>
                    <a:lnTo>
                      <a:pt x="3737" y="4812"/>
                    </a:lnTo>
                    <a:lnTo>
                      <a:pt x="3224" y="5716"/>
                    </a:lnTo>
                    <a:lnTo>
                      <a:pt x="3762" y="6009"/>
                    </a:lnTo>
                    <a:lnTo>
                      <a:pt x="3786" y="6033"/>
                    </a:lnTo>
                    <a:lnTo>
                      <a:pt x="3811" y="6082"/>
                    </a:lnTo>
                    <a:lnTo>
                      <a:pt x="3835" y="6180"/>
                    </a:lnTo>
                    <a:lnTo>
                      <a:pt x="3811" y="6326"/>
                    </a:lnTo>
                    <a:lnTo>
                      <a:pt x="3762" y="6473"/>
                    </a:lnTo>
                    <a:lnTo>
                      <a:pt x="3664" y="6595"/>
                    </a:lnTo>
                    <a:lnTo>
                      <a:pt x="3566" y="6668"/>
                    </a:lnTo>
                    <a:lnTo>
                      <a:pt x="3444" y="6717"/>
                    </a:lnTo>
                    <a:lnTo>
                      <a:pt x="3395" y="6717"/>
                    </a:lnTo>
                    <a:lnTo>
                      <a:pt x="3371" y="6693"/>
                    </a:lnTo>
                    <a:lnTo>
                      <a:pt x="2834" y="6400"/>
                    </a:lnTo>
                    <a:lnTo>
                      <a:pt x="2321" y="7303"/>
                    </a:lnTo>
                    <a:lnTo>
                      <a:pt x="2223" y="7426"/>
                    </a:lnTo>
                    <a:lnTo>
                      <a:pt x="2125" y="7499"/>
                    </a:lnTo>
                    <a:lnTo>
                      <a:pt x="2003" y="7548"/>
                    </a:lnTo>
                    <a:lnTo>
                      <a:pt x="1954" y="7548"/>
                    </a:lnTo>
                    <a:lnTo>
                      <a:pt x="1930" y="7523"/>
                    </a:lnTo>
                    <a:lnTo>
                      <a:pt x="1881" y="7499"/>
                    </a:lnTo>
                    <a:lnTo>
                      <a:pt x="1857" y="7450"/>
                    </a:lnTo>
                    <a:lnTo>
                      <a:pt x="1832" y="7352"/>
                    </a:lnTo>
                    <a:lnTo>
                      <a:pt x="1857" y="7206"/>
                    </a:lnTo>
                    <a:lnTo>
                      <a:pt x="1930" y="7059"/>
                    </a:lnTo>
                    <a:lnTo>
                      <a:pt x="2443" y="6156"/>
                    </a:lnTo>
                    <a:lnTo>
                      <a:pt x="1906" y="5862"/>
                    </a:lnTo>
                    <a:lnTo>
                      <a:pt x="1881" y="5838"/>
                    </a:lnTo>
                    <a:lnTo>
                      <a:pt x="1857" y="5789"/>
                    </a:lnTo>
                    <a:lnTo>
                      <a:pt x="1832" y="5691"/>
                    </a:lnTo>
                    <a:lnTo>
                      <a:pt x="1857" y="5569"/>
                    </a:lnTo>
                    <a:lnTo>
                      <a:pt x="1906" y="5423"/>
                    </a:lnTo>
                    <a:lnTo>
                      <a:pt x="2003" y="5301"/>
                    </a:lnTo>
                    <a:lnTo>
                      <a:pt x="2101" y="5203"/>
                    </a:lnTo>
                    <a:lnTo>
                      <a:pt x="2223" y="5179"/>
                    </a:lnTo>
                    <a:lnTo>
                      <a:pt x="2272" y="5179"/>
                    </a:lnTo>
                    <a:lnTo>
                      <a:pt x="2296" y="5203"/>
                    </a:lnTo>
                    <a:lnTo>
                      <a:pt x="2834" y="5496"/>
                    </a:lnTo>
                    <a:lnTo>
                      <a:pt x="3347" y="4592"/>
                    </a:lnTo>
                    <a:lnTo>
                      <a:pt x="3444" y="4470"/>
                    </a:lnTo>
                    <a:lnTo>
                      <a:pt x="3542" y="4373"/>
                    </a:lnTo>
                    <a:lnTo>
                      <a:pt x="3664" y="4348"/>
                    </a:lnTo>
                    <a:close/>
                    <a:moveTo>
                      <a:pt x="3176" y="7303"/>
                    </a:moveTo>
                    <a:lnTo>
                      <a:pt x="3249" y="7328"/>
                    </a:lnTo>
                    <a:lnTo>
                      <a:pt x="3322" y="7401"/>
                    </a:lnTo>
                    <a:lnTo>
                      <a:pt x="3371" y="7474"/>
                    </a:lnTo>
                    <a:lnTo>
                      <a:pt x="3420" y="7743"/>
                    </a:lnTo>
                    <a:lnTo>
                      <a:pt x="3420" y="7841"/>
                    </a:lnTo>
                    <a:lnTo>
                      <a:pt x="3371" y="7914"/>
                    </a:lnTo>
                    <a:lnTo>
                      <a:pt x="3298" y="7987"/>
                    </a:lnTo>
                    <a:lnTo>
                      <a:pt x="3224" y="8012"/>
                    </a:lnTo>
                    <a:lnTo>
                      <a:pt x="3102" y="8012"/>
                    </a:lnTo>
                    <a:lnTo>
                      <a:pt x="3029" y="7963"/>
                    </a:lnTo>
                    <a:lnTo>
                      <a:pt x="2956" y="7914"/>
                    </a:lnTo>
                    <a:lnTo>
                      <a:pt x="2931" y="7816"/>
                    </a:lnTo>
                    <a:lnTo>
                      <a:pt x="2883" y="7596"/>
                    </a:lnTo>
                    <a:lnTo>
                      <a:pt x="2883" y="7499"/>
                    </a:lnTo>
                    <a:lnTo>
                      <a:pt x="2907" y="7426"/>
                    </a:lnTo>
                    <a:lnTo>
                      <a:pt x="2980" y="7352"/>
                    </a:lnTo>
                    <a:lnTo>
                      <a:pt x="3078" y="7303"/>
                    </a:lnTo>
                    <a:close/>
                    <a:moveTo>
                      <a:pt x="3249" y="8354"/>
                    </a:moveTo>
                    <a:lnTo>
                      <a:pt x="3347" y="8378"/>
                    </a:lnTo>
                    <a:lnTo>
                      <a:pt x="3444" y="8427"/>
                    </a:lnTo>
                    <a:lnTo>
                      <a:pt x="3493" y="8500"/>
                    </a:lnTo>
                    <a:lnTo>
                      <a:pt x="3518" y="8598"/>
                    </a:lnTo>
                    <a:lnTo>
                      <a:pt x="3542" y="9013"/>
                    </a:lnTo>
                    <a:lnTo>
                      <a:pt x="3518" y="9111"/>
                    </a:lnTo>
                    <a:lnTo>
                      <a:pt x="3518" y="9208"/>
                    </a:lnTo>
                    <a:lnTo>
                      <a:pt x="3469" y="9282"/>
                    </a:lnTo>
                    <a:lnTo>
                      <a:pt x="3371" y="9331"/>
                    </a:lnTo>
                    <a:lnTo>
                      <a:pt x="3273" y="9355"/>
                    </a:lnTo>
                    <a:lnTo>
                      <a:pt x="3176" y="9331"/>
                    </a:lnTo>
                    <a:lnTo>
                      <a:pt x="3102" y="9282"/>
                    </a:lnTo>
                    <a:lnTo>
                      <a:pt x="3054" y="9184"/>
                    </a:lnTo>
                    <a:lnTo>
                      <a:pt x="3029" y="9086"/>
                    </a:lnTo>
                    <a:lnTo>
                      <a:pt x="3054" y="9013"/>
                    </a:lnTo>
                    <a:lnTo>
                      <a:pt x="3029" y="8622"/>
                    </a:lnTo>
                    <a:lnTo>
                      <a:pt x="3054" y="8525"/>
                    </a:lnTo>
                    <a:lnTo>
                      <a:pt x="3102" y="8451"/>
                    </a:lnTo>
                    <a:lnTo>
                      <a:pt x="3176" y="8378"/>
                    </a:lnTo>
                    <a:lnTo>
                      <a:pt x="3249" y="8354"/>
                    </a:lnTo>
                    <a:close/>
                    <a:moveTo>
                      <a:pt x="3249" y="9648"/>
                    </a:moveTo>
                    <a:lnTo>
                      <a:pt x="3347" y="9697"/>
                    </a:lnTo>
                    <a:lnTo>
                      <a:pt x="3420" y="9746"/>
                    </a:lnTo>
                    <a:lnTo>
                      <a:pt x="3469" y="9843"/>
                    </a:lnTo>
                    <a:lnTo>
                      <a:pt x="3469" y="9941"/>
                    </a:lnTo>
                    <a:lnTo>
                      <a:pt x="3347" y="10454"/>
                    </a:lnTo>
                    <a:lnTo>
                      <a:pt x="3322" y="10527"/>
                    </a:lnTo>
                    <a:lnTo>
                      <a:pt x="3273" y="10576"/>
                    </a:lnTo>
                    <a:lnTo>
                      <a:pt x="3200" y="10601"/>
                    </a:lnTo>
                    <a:lnTo>
                      <a:pt x="3127" y="10625"/>
                    </a:lnTo>
                    <a:lnTo>
                      <a:pt x="3054" y="10625"/>
                    </a:lnTo>
                    <a:lnTo>
                      <a:pt x="2956" y="10576"/>
                    </a:lnTo>
                    <a:lnTo>
                      <a:pt x="2907" y="10503"/>
                    </a:lnTo>
                    <a:lnTo>
                      <a:pt x="2883" y="10405"/>
                    </a:lnTo>
                    <a:lnTo>
                      <a:pt x="2883" y="10307"/>
                    </a:lnTo>
                    <a:lnTo>
                      <a:pt x="2980" y="9868"/>
                    </a:lnTo>
                    <a:lnTo>
                      <a:pt x="3005" y="9770"/>
                    </a:lnTo>
                    <a:lnTo>
                      <a:pt x="3078" y="9697"/>
                    </a:lnTo>
                    <a:lnTo>
                      <a:pt x="3151" y="9648"/>
                    </a:lnTo>
                    <a:close/>
                    <a:moveTo>
                      <a:pt x="2858" y="10869"/>
                    </a:moveTo>
                    <a:lnTo>
                      <a:pt x="2931" y="10894"/>
                    </a:lnTo>
                    <a:lnTo>
                      <a:pt x="3005" y="10967"/>
                    </a:lnTo>
                    <a:lnTo>
                      <a:pt x="3054" y="11040"/>
                    </a:lnTo>
                    <a:lnTo>
                      <a:pt x="3078" y="11138"/>
                    </a:lnTo>
                    <a:lnTo>
                      <a:pt x="3029" y="11236"/>
                    </a:lnTo>
                    <a:lnTo>
                      <a:pt x="2907" y="11480"/>
                    </a:lnTo>
                    <a:lnTo>
                      <a:pt x="2736" y="11700"/>
                    </a:lnTo>
                    <a:lnTo>
                      <a:pt x="2663" y="11748"/>
                    </a:lnTo>
                    <a:lnTo>
                      <a:pt x="2565" y="11773"/>
                    </a:lnTo>
                    <a:lnTo>
                      <a:pt x="2467" y="11773"/>
                    </a:lnTo>
                    <a:lnTo>
                      <a:pt x="2394" y="11724"/>
                    </a:lnTo>
                    <a:lnTo>
                      <a:pt x="2345" y="11651"/>
                    </a:lnTo>
                    <a:lnTo>
                      <a:pt x="2321" y="11577"/>
                    </a:lnTo>
                    <a:lnTo>
                      <a:pt x="2321" y="11480"/>
                    </a:lnTo>
                    <a:lnTo>
                      <a:pt x="2370" y="11382"/>
                    </a:lnTo>
                    <a:lnTo>
                      <a:pt x="2492" y="11211"/>
                    </a:lnTo>
                    <a:lnTo>
                      <a:pt x="2614" y="11016"/>
                    </a:lnTo>
                    <a:lnTo>
                      <a:pt x="2663" y="10918"/>
                    </a:lnTo>
                    <a:lnTo>
                      <a:pt x="2760" y="10894"/>
                    </a:lnTo>
                    <a:lnTo>
                      <a:pt x="2858" y="10869"/>
                    </a:lnTo>
                    <a:close/>
                    <a:moveTo>
                      <a:pt x="2028" y="11846"/>
                    </a:moveTo>
                    <a:lnTo>
                      <a:pt x="2101" y="11871"/>
                    </a:lnTo>
                    <a:lnTo>
                      <a:pt x="2174" y="11944"/>
                    </a:lnTo>
                    <a:lnTo>
                      <a:pt x="2223" y="12041"/>
                    </a:lnTo>
                    <a:lnTo>
                      <a:pt x="2223" y="12115"/>
                    </a:lnTo>
                    <a:lnTo>
                      <a:pt x="2174" y="12212"/>
                    </a:lnTo>
                    <a:lnTo>
                      <a:pt x="2125" y="12286"/>
                    </a:lnTo>
                    <a:lnTo>
                      <a:pt x="1881" y="12432"/>
                    </a:lnTo>
                    <a:lnTo>
                      <a:pt x="1661" y="12554"/>
                    </a:lnTo>
                    <a:lnTo>
                      <a:pt x="1539" y="12579"/>
                    </a:lnTo>
                    <a:lnTo>
                      <a:pt x="1490" y="12554"/>
                    </a:lnTo>
                    <a:lnTo>
                      <a:pt x="1417" y="12530"/>
                    </a:lnTo>
                    <a:lnTo>
                      <a:pt x="1368" y="12481"/>
                    </a:lnTo>
                    <a:lnTo>
                      <a:pt x="1319" y="12432"/>
                    </a:lnTo>
                    <a:lnTo>
                      <a:pt x="1295" y="12335"/>
                    </a:lnTo>
                    <a:lnTo>
                      <a:pt x="1319" y="12237"/>
                    </a:lnTo>
                    <a:lnTo>
                      <a:pt x="1368" y="12164"/>
                    </a:lnTo>
                    <a:lnTo>
                      <a:pt x="1442" y="12115"/>
                    </a:lnTo>
                    <a:lnTo>
                      <a:pt x="1637" y="11993"/>
                    </a:lnTo>
                    <a:lnTo>
                      <a:pt x="1832" y="11871"/>
                    </a:lnTo>
                    <a:lnTo>
                      <a:pt x="1930" y="11846"/>
                    </a:lnTo>
                    <a:close/>
                    <a:moveTo>
                      <a:pt x="831" y="12335"/>
                    </a:moveTo>
                    <a:lnTo>
                      <a:pt x="929" y="12383"/>
                    </a:lnTo>
                    <a:lnTo>
                      <a:pt x="1002" y="12432"/>
                    </a:lnTo>
                    <a:lnTo>
                      <a:pt x="1026" y="12530"/>
                    </a:lnTo>
                    <a:lnTo>
                      <a:pt x="1026" y="12628"/>
                    </a:lnTo>
                    <a:lnTo>
                      <a:pt x="1002" y="12701"/>
                    </a:lnTo>
                    <a:lnTo>
                      <a:pt x="929" y="12774"/>
                    </a:lnTo>
                    <a:lnTo>
                      <a:pt x="855" y="12823"/>
                    </a:lnTo>
                    <a:lnTo>
                      <a:pt x="318" y="12896"/>
                    </a:lnTo>
                    <a:lnTo>
                      <a:pt x="294" y="12896"/>
                    </a:lnTo>
                    <a:lnTo>
                      <a:pt x="220" y="12872"/>
                    </a:lnTo>
                    <a:lnTo>
                      <a:pt x="147" y="12823"/>
                    </a:lnTo>
                    <a:lnTo>
                      <a:pt x="74" y="12774"/>
                    </a:lnTo>
                    <a:lnTo>
                      <a:pt x="49" y="12676"/>
                    </a:lnTo>
                    <a:lnTo>
                      <a:pt x="74" y="12579"/>
                    </a:lnTo>
                    <a:lnTo>
                      <a:pt x="123" y="12506"/>
                    </a:lnTo>
                    <a:lnTo>
                      <a:pt x="196" y="12432"/>
                    </a:lnTo>
                    <a:lnTo>
                      <a:pt x="269" y="12408"/>
                    </a:lnTo>
                    <a:lnTo>
                      <a:pt x="733" y="12335"/>
                    </a:lnTo>
                    <a:close/>
                    <a:moveTo>
                      <a:pt x="5691" y="1"/>
                    </a:moveTo>
                    <a:lnTo>
                      <a:pt x="5593" y="50"/>
                    </a:lnTo>
                    <a:lnTo>
                      <a:pt x="1" y="2907"/>
                    </a:lnTo>
                    <a:lnTo>
                      <a:pt x="1" y="16267"/>
                    </a:lnTo>
                    <a:lnTo>
                      <a:pt x="5618" y="13409"/>
                    </a:lnTo>
                    <a:lnTo>
                      <a:pt x="5740" y="13360"/>
                    </a:lnTo>
                    <a:lnTo>
                      <a:pt x="5838" y="13263"/>
                    </a:lnTo>
                    <a:lnTo>
                      <a:pt x="5935" y="13165"/>
                    </a:lnTo>
                    <a:lnTo>
                      <a:pt x="6009" y="13067"/>
                    </a:lnTo>
                    <a:lnTo>
                      <a:pt x="6082" y="12945"/>
                    </a:lnTo>
                    <a:lnTo>
                      <a:pt x="6131" y="12823"/>
                    </a:lnTo>
                    <a:lnTo>
                      <a:pt x="6155" y="12701"/>
                    </a:lnTo>
                    <a:lnTo>
                      <a:pt x="6155" y="12579"/>
                    </a:lnTo>
                    <a:lnTo>
                      <a:pt x="6155" y="343"/>
                    </a:lnTo>
                    <a:lnTo>
                      <a:pt x="6155" y="221"/>
                    </a:lnTo>
                    <a:lnTo>
                      <a:pt x="6106" y="147"/>
                    </a:lnTo>
                    <a:lnTo>
                      <a:pt x="6058" y="74"/>
                    </a:lnTo>
                    <a:lnTo>
                      <a:pt x="5984" y="25"/>
                    </a:lnTo>
                    <a:lnTo>
                      <a:pt x="591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3791585" y="1755140"/>
            <a:ext cx="4420870" cy="2465070"/>
            <a:chOff x="6018" y="2746"/>
            <a:chExt cx="6962" cy="3882"/>
          </a:xfrm>
        </p:grpSpPr>
        <p:sp>
          <p:nvSpPr>
            <p:cNvPr id="3" name="折角形 2"/>
            <p:cNvSpPr/>
            <p:nvPr/>
          </p:nvSpPr>
          <p:spPr>
            <a:xfrm>
              <a:off x="6018" y="2746"/>
              <a:ext cx="6963" cy="3883"/>
            </a:xfrm>
            <a:prstGeom prst="foldedCorne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lvl="0" rtl="0">
                <a:spcBef>
                  <a:spcPts val="0"/>
                </a:spcBef>
                <a:buNone/>
              </a:pPr>
              <a:r>
                <a:rPr lang="en-US" altLang="en-GB" sz="2800" b="1">
                  <a:solidFill>
                    <a:srgbClr val="FFC000"/>
                  </a:solidFill>
                  <a:latin typeface="Microsoft Sans Serif" panose="020B0604020202020204" charset="0"/>
                  <a:ea typeface="Oswald" panose="00000500000000000000"/>
                  <a:cs typeface="Microsoft Sans Serif" panose="020B0604020202020204" charset="0"/>
                  <a:sym typeface="+mn-ea"/>
                </a:rPr>
                <a:t>Tue   5:00am    Dawn</a:t>
              </a:r>
              <a:endParaRPr lang="en-US" altLang="en-GB" sz="2800" b="1">
                <a:solidFill>
                  <a:srgbClr val="FFC000"/>
                </a:solidFill>
                <a:latin typeface="Microsoft Sans Serif" panose="020B0604020202020204" charset="0"/>
                <a:ea typeface="Oswald" panose="00000500000000000000"/>
                <a:cs typeface="Microsoft Sans Serif" panose="020B0604020202020204" charset="0"/>
                <a:sym typeface="+mn-ea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lang="en-US" altLang="en-GB" sz="2800" b="1">
                  <a:solidFill>
                    <a:srgbClr val="FFC000"/>
                  </a:solidFill>
                  <a:latin typeface="Microsoft Sans Serif" panose="020B0604020202020204" charset="0"/>
                  <a:ea typeface="Oswald" panose="00000500000000000000"/>
                  <a:cs typeface="Microsoft Sans Serif" panose="020B0604020202020204" charset="0"/>
                  <a:sym typeface="+mn-ea"/>
                </a:rPr>
                <a:t>Richmond     60km/h</a:t>
              </a:r>
              <a:endParaRPr lang="en-US" altLang="en-GB" sz="2800" b="1">
                <a:solidFill>
                  <a:srgbClr val="FFC000"/>
                </a:solidFill>
                <a:latin typeface="Microsoft Sans Serif" panose="020B0604020202020204" charset="0"/>
                <a:ea typeface="Oswald" panose="00000500000000000000"/>
                <a:cs typeface="Microsoft Sans Serif" panose="020B0604020202020204" charset="0"/>
                <a:sym typeface="+mn-ea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lang="en-US" altLang="en-GB" sz="2800" b="1">
                  <a:solidFill>
                    <a:srgbClr val="FFC000"/>
                  </a:solidFill>
                  <a:latin typeface="Microsoft Sans Serif" panose="020B0604020202020204" charset="0"/>
                  <a:ea typeface="Oswald" panose="00000500000000000000"/>
                  <a:cs typeface="Microsoft Sans Serif" panose="020B0604020202020204" charset="0"/>
                  <a:sym typeface="+mn-ea"/>
                </a:rPr>
                <a:t>Clear     Dry Surface</a:t>
              </a:r>
              <a:endParaRPr lang="en-US" altLang="en-GB" sz="2800" b="1">
                <a:solidFill>
                  <a:srgbClr val="FFC000"/>
                </a:solidFill>
                <a:latin typeface="Microsoft Sans Serif" panose="020B0604020202020204" charset="0"/>
                <a:ea typeface="Oswald" panose="00000500000000000000"/>
                <a:cs typeface="Microsoft Sans Serif" panose="020B0604020202020204" charset="0"/>
                <a:sym typeface="+mn-ea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lang="en-US" altLang="en-GB" sz="2800" b="1">
                  <a:solidFill>
                    <a:srgbClr val="3796BF"/>
                  </a:solidFill>
                  <a:latin typeface="Microsoft Sans Serif" panose="020B0604020202020204" charset="0"/>
                  <a:ea typeface="Oswald" panose="00000500000000000000"/>
                  <a:cs typeface="Microsoft Sans Serif" panose="020B0604020202020204" charset="0"/>
                  <a:sym typeface="+mn-ea"/>
                </a:rPr>
                <a:t>Driving a car</a:t>
              </a:r>
              <a:endParaRPr lang="en-US" altLang="en-GB" sz="2800">
                <a:solidFill>
                  <a:srgbClr val="3796BF"/>
                </a:solidFill>
                <a:latin typeface="Microsoft Sans Serif" panose="020B0604020202020204" charset="0"/>
                <a:ea typeface="Oswald" panose="00000500000000000000"/>
                <a:cs typeface="Microsoft Sans Serif" panose="020B0604020202020204" charset="0"/>
              </a:endParaRPr>
            </a:p>
          </p:txBody>
        </p:sp>
        <p:grpSp>
          <p:nvGrpSpPr>
            <p:cNvPr id="9" name="Shape 370"/>
            <p:cNvGrpSpPr/>
            <p:nvPr/>
          </p:nvGrpSpPr>
          <p:grpSpPr>
            <a:xfrm>
              <a:off x="11731" y="2890"/>
              <a:ext cx="1100" cy="785"/>
              <a:chOff x="3918650" y="293075"/>
              <a:chExt cx="488500" cy="412775"/>
            </a:xfrm>
            <a:solidFill>
              <a:srgbClr val="0070C0"/>
            </a:solidFill>
          </p:grpSpPr>
          <p:sp>
            <p:nvSpPr>
              <p:cNvPr id="10" name="Shape 371"/>
              <p:cNvSpPr/>
              <p:nvPr/>
            </p:nvSpPr>
            <p:spPr>
              <a:xfrm>
                <a:off x="4085350" y="293675"/>
                <a:ext cx="154500" cy="412175"/>
              </a:xfrm>
              <a:custGeom>
                <a:avLst/>
                <a:gdLst/>
                <a:ahLst/>
                <a:cxnLst/>
                <a:rect l="0" t="0" r="0" b="0"/>
                <a:pathLst>
                  <a:path w="6180" h="16487" extrusionOk="0">
                    <a:moveTo>
                      <a:pt x="709" y="5496"/>
                    </a:moveTo>
                    <a:lnTo>
                      <a:pt x="806" y="5520"/>
                    </a:lnTo>
                    <a:lnTo>
                      <a:pt x="1050" y="5667"/>
                    </a:lnTo>
                    <a:lnTo>
                      <a:pt x="1270" y="5813"/>
                    </a:lnTo>
                    <a:lnTo>
                      <a:pt x="1344" y="5886"/>
                    </a:lnTo>
                    <a:lnTo>
                      <a:pt x="1368" y="5984"/>
                    </a:lnTo>
                    <a:lnTo>
                      <a:pt x="1344" y="6082"/>
                    </a:lnTo>
                    <a:lnTo>
                      <a:pt x="1319" y="6155"/>
                    </a:lnTo>
                    <a:lnTo>
                      <a:pt x="1221" y="6228"/>
                    </a:lnTo>
                    <a:lnTo>
                      <a:pt x="1124" y="6253"/>
                    </a:lnTo>
                    <a:lnTo>
                      <a:pt x="1050" y="6228"/>
                    </a:lnTo>
                    <a:lnTo>
                      <a:pt x="977" y="6204"/>
                    </a:lnTo>
                    <a:lnTo>
                      <a:pt x="782" y="6082"/>
                    </a:lnTo>
                    <a:lnTo>
                      <a:pt x="586" y="5960"/>
                    </a:lnTo>
                    <a:lnTo>
                      <a:pt x="513" y="5911"/>
                    </a:lnTo>
                    <a:lnTo>
                      <a:pt x="464" y="5838"/>
                    </a:lnTo>
                    <a:lnTo>
                      <a:pt x="464" y="5740"/>
                    </a:lnTo>
                    <a:lnTo>
                      <a:pt x="489" y="5642"/>
                    </a:lnTo>
                    <a:lnTo>
                      <a:pt x="538" y="5569"/>
                    </a:lnTo>
                    <a:lnTo>
                      <a:pt x="611" y="5520"/>
                    </a:lnTo>
                    <a:lnTo>
                      <a:pt x="709" y="5496"/>
                    </a:lnTo>
                    <a:close/>
                    <a:moveTo>
                      <a:pt x="1685" y="6351"/>
                    </a:moveTo>
                    <a:lnTo>
                      <a:pt x="1783" y="6375"/>
                    </a:lnTo>
                    <a:lnTo>
                      <a:pt x="1856" y="6448"/>
                    </a:lnTo>
                    <a:lnTo>
                      <a:pt x="2003" y="6668"/>
                    </a:lnTo>
                    <a:lnTo>
                      <a:pt x="2125" y="6888"/>
                    </a:lnTo>
                    <a:lnTo>
                      <a:pt x="2150" y="6986"/>
                    </a:lnTo>
                    <a:lnTo>
                      <a:pt x="2150" y="7083"/>
                    </a:lnTo>
                    <a:lnTo>
                      <a:pt x="2101" y="7156"/>
                    </a:lnTo>
                    <a:lnTo>
                      <a:pt x="2027" y="7230"/>
                    </a:lnTo>
                    <a:lnTo>
                      <a:pt x="1979" y="7254"/>
                    </a:lnTo>
                    <a:lnTo>
                      <a:pt x="1856" y="7254"/>
                    </a:lnTo>
                    <a:lnTo>
                      <a:pt x="1783" y="7230"/>
                    </a:lnTo>
                    <a:lnTo>
                      <a:pt x="1734" y="7181"/>
                    </a:lnTo>
                    <a:lnTo>
                      <a:pt x="1685" y="7132"/>
                    </a:lnTo>
                    <a:lnTo>
                      <a:pt x="1441" y="6741"/>
                    </a:lnTo>
                    <a:lnTo>
                      <a:pt x="1417" y="6644"/>
                    </a:lnTo>
                    <a:lnTo>
                      <a:pt x="1417" y="6546"/>
                    </a:lnTo>
                    <a:lnTo>
                      <a:pt x="1441" y="6448"/>
                    </a:lnTo>
                    <a:lnTo>
                      <a:pt x="1515" y="6399"/>
                    </a:lnTo>
                    <a:lnTo>
                      <a:pt x="1612" y="6351"/>
                    </a:lnTo>
                    <a:close/>
                    <a:moveTo>
                      <a:pt x="2247" y="7498"/>
                    </a:moveTo>
                    <a:lnTo>
                      <a:pt x="2345" y="7523"/>
                    </a:lnTo>
                    <a:lnTo>
                      <a:pt x="2418" y="7572"/>
                    </a:lnTo>
                    <a:lnTo>
                      <a:pt x="2467" y="7645"/>
                    </a:lnTo>
                    <a:lnTo>
                      <a:pt x="2662" y="8109"/>
                    </a:lnTo>
                    <a:lnTo>
                      <a:pt x="2662" y="8207"/>
                    </a:lnTo>
                    <a:lnTo>
                      <a:pt x="2638" y="8304"/>
                    </a:lnTo>
                    <a:lnTo>
                      <a:pt x="2589" y="8378"/>
                    </a:lnTo>
                    <a:lnTo>
                      <a:pt x="2516" y="8426"/>
                    </a:lnTo>
                    <a:lnTo>
                      <a:pt x="2418" y="8451"/>
                    </a:lnTo>
                    <a:lnTo>
                      <a:pt x="2345" y="8426"/>
                    </a:lnTo>
                    <a:lnTo>
                      <a:pt x="2272" y="8402"/>
                    </a:lnTo>
                    <a:lnTo>
                      <a:pt x="2223" y="8353"/>
                    </a:lnTo>
                    <a:lnTo>
                      <a:pt x="2198" y="8280"/>
                    </a:lnTo>
                    <a:lnTo>
                      <a:pt x="2027" y="7840"/>
                    </a:lnTo>
                    <a:lnTo>
                      <a:pt x="2003" y="7743"/>
                    </a:lnTo>
                    <a:lnTo>
                      <a:pt x="2027" y="7645"/>
                    </a:lnTo>
                    <a:lnTo>
                      <a:pt x="2076" y="7572"/>
                    </a:lnTo>
                    <a:lnTo>
                      <a:pt x="2150" y="7523"/>
                    </a:lnTo>
                    <a:lnTo>
                      <a:pt x="2247" y="7498"/>
                    </a:lnTo>
                    <a:close/>
                    <a:moveTo>
                      <a:pt x="2711" y="8720"/>
                    </a:moveTo>
                    <a:lnTo>
                      <a:pt x="2785" y="8744"/>
                    </a:lnTo>
                    <a:lnTo>
                      <a:pt x="2858" y="8793"/>
                    </a:lnTo>
                    <a:lnTo>
                      <a:pt x="2907" y="8866"/>
                    </a:lnTo>
                    <a:lnTo>
                      <a:pt x="3078" y="9355"/>
                    </a:lnTo>
                    <a:lnTo>
                      <a:pt x="3102" y="9452"/>
                    </a:lnTo>
                    <a:lnTo>
                      <a:pt x="3078" y="9526"/>
                    </a:lnTo>
                    <a:lnTo>
                      <a:pt x="3004" y="9599"/>
                    </a:lnTo>
                    <a:lnTo>
                      <a:pt x="2931" y="9648"/>
                    </a:lnTo>
                    <a:lnTo>
                      <a:pt x="2858" y="9672"/>
                    </a:lnTo>
                    <a:lnTo>
                      <a:pt x="2785" y="9672"/>
                    </a:lnTo>
                    <a:lnTo>
                      <a:pt x="2711" y="9623"/>
                    </a:lnTo>
                    <a:lnTo>
                      <a:pt x="2662" y="9574"/>
                    </a:lnTo>
                    <a:lnTo>
                      <a:pt x="2614" y="9501"/>
                    </a:lnTo>
                    <a:lnTo>
                      <a:pt x="2467" y="9037"/>
                    </a:lnTo>
                    <a:lnTo>
                      <a:pt x="2443" y="8939"/>
                    </a:lnTo>
                    <a:lnTo>
                      <a:pt x="2467" y="8842"/>
                    </a:lnTo>
                    <a:lnTo>
                      <a:pt x="2516" y="8768"/>
                    </a:lnTo>
                    <a:lnTo>
                      <a:pt x="2614" y="8720"/>
                    </a:lnTo>
                    <a:close/>
                    <a:moveTo>
                      <a:pt x="3224" y="9941"/>
                    </a:moveTo>
                    <a:lnTo>
                      <a:pt x="3297" y="10014"/>
                    </a:lnTo>
                    <a:lnTo>
                      <a:pt x="3346" y="10087"/>
                    </a:lnTo>
                    <a:lnTo>
                      <a:pt x="3542" y="10527"/>
                    </a:lnTo>
                    <a:lnTo>
                      <a:pt x="3566" y="10625"/>
                    </a:lnTo>
                    <a:lnTo>
                      <a:pt x="3566" y="10722"/>
                    </a:lnTo>
                    <a:lnTo>
                      <a:pt x="3517" y="10796"/>
                    </a:lnTo>
                    <a:lnTo>
                      <a:pt x="3444" y="10844"/>
                    </a:lnTo>
                    <a:lnTo>
                      <a:pt x="3322" y="10869"/>
                    </a:lnTo>
                    <a:lnTo>
                      <a:pt x="3273" y="10869"/>
                    </a:lnTo>
                    <a:lnTo>
                      <a:pt x="3200" y="10844"/>
                    </a:lnTo>
                    <a:lnTo>
                      <a:pt x="3151" y="10796"/>
                    </a:lnTo>
                    <a:lnTo>
                      <a:pt x="3102" y="10747"/>
                    </a:lnTo>
                    <a:lnTo>
                      <a:pt x="2907" y="10258"/>
                    </a:lnTo>
                    <a:lnTo>
                      <a:pt x="2882" y="10161"/>
                    </a:lnTo>
                    <a:lnTo>
                      <a:pt x="2907" y="10087"/>
                    </a:lnTo>
                    <a:lnTo>
                      <a:pt x="2955" y="10014"/>
                    </a:lnTo>
                    <a:lnTo>
                      <a:pt x="3029" y="9941"/>
                    </a:lnTo>
                    <a:close/>
                    <a:moveTo>
                      <a:pt x="3761" y="11089"/>
                    </a:moveTo>
                    <a:lnTo>
                      <a:pt x="3835" y="11137"/>
                    </a:lnTo>
                    <a:lnTo>
                      <a:pt x="3908" y="11211"/>
                    </a:lnTo>
                    <a:lnTo>
                      <a:pt x="4177" y="11577"/>
                    </a:lnTo>
                    <a:lnTo>
                      <a:pt x="4225" y="11675"/>
                    </a:lnTo>
                    <a:lnTo>
                      <a:pt x="4250" y="11748"/>
                    </a:lnTo>
                    <a:lnTo>
                      <a:pt x="4201" y="11846"/>
                    </a:lnTo>
                    <a:lnTo>
                      <a:pt x="4152" y="11919"/>
                    </a:lnTo>
                    <a:lnTo>
                      <a:pt x="4079" y="11968"/>
                    </a:lnTo>
                    <a:lnTo>
                      <a:pt x="3884" y="11968"/>
                    </a:lnTo>
                    <a:lnTo>
                      <a:pt x="3810" y="11895"/>
                    </a:lnTo>
                    <a:lnTo>
                      <a:pt x="3664" y="11675"/>
                    </a:lnTo>
                    <a:lnTo>
                      <a:pt x="3493" y="11455"/>
                    </a:lnTo>
                    <a:lnTo>
                      <a:pt x="3468" y="11382"/>
                    </a:lnTo>
                    <a:lnTo>
                      <a:pt x="3468" y="11284"/>
                    </a:lnTo>
                    <a:lnTo>
                      <a:pt x="3517" y="11186"/>
                    </a:lnTo>
                    <a:lnTo>
                      <a:pt x="3566" y="11137"/>
                    </a:lnTo>
                    <a:lnTo>
                      <a:pt x="3664" y="11089"/>
                    </a:lnTo>
                    <a:close/>
                    <a:moveTo>
                      <a:pt x="4616" y="12041"/>
                    </a:moveTo>
                    <a:lnTo>
                      <a:pt x="4714" y="12090"/>
                    </a:lnTo>
                    <a:lnTo>
                      <a:pt x="4909" y="12212"/>
                    </a:lnTo>
                    <a:lnTo>
                      <a:pt x="5105" y="12334"/>
                    </a:lnTo>
                    <a:lnTo>
                      <a:pt x="5178" y="12383"/>
                    </a:lnTo>
                    <a:lnTo>
                      <a:pt x="5227" y="12481"/>
                    </a:lnTo>
                    <a:lnTo>
                      <a:pt x="5227" y="12554"/>
                    </a:lnTo>
                    <a:lnTo>
                      <a:pt x="5202" y="12652"/>
                    </a:lnTo>
                    <a:lnTo>
                      <a:pt x="5154" y="12725"/>
                    </a:lnTo>
                    <a:lnTo>
                      <a:pt x="5105" y="12749"/>
                    </a:lnTo>
                    <a:lnTo>
                      <a:pt x="5056" y="12774"/>
                    </a:lnTo>
                    <a:lnTo>
                      <a:pt x="4983" y="12798"/>
                    </a:lnTo>
                    <a:lnTo>
                      <a:pt x="4885" y="12774"/>
                    </a:lnTo>
                    <a:lnTo>
                      <a:pt x="4641" y="12627"/>
                    </a:lnTo>
                    <a:lnTo>
                      <a:pt x="4421" y="12481"/>
                    </a:lnTo>
                    <a:lnTo>
                      <a:pt x="4348" y="12407"/>
                    </a:lnTo>
                    <a:lnTo>
                      <a:pt x="4323" y="12310"/>
                    </a:lnTo>
                    <a:lnTo>
                      <a:pt x="4323" y="12236"/>
                    </a:lnTo>
                    <a:lnTo>
                      <a:pt x="4372" y="12139"/>
                    </a:lnTo>
                    <a:lnTo>
                      <a:pt x="4445" y="12066"/>
                    </a:lnTo>
                    <a:lnTo>
                      <a:pt x="4543" y="12041"/>
                    </a:lnTo>
                    <a:close/>
                    <a:moveTo>
                      <a:pt x="0" y="1"/>
                    </a:moveTo>
                    <a:lnTo>
                      <a:pt x="0" y="5325"/>
                    </a:lnTo>
                    <a:lnTo>
                      <a:pt x="74" y="5349"/>
                    </a:lnTo>
                    <a:lnTo>
                      <a:pt x="147" y="5422"/>
                    </a:lnTo>
                    <a:lnTo>
                      <a:pt x="171" y="5496"/>
                    </a:lnTo>
                    <a:lnTo>
                      <a:pt x="171" y="5569"/>
                    </a:lnTo>
                    <a:lnTo>
                      <a:pt x="171" y="5642"/>
                    </a:lnTo>
                    <a:lnTo>
                      <a:pt x="122" y="5716"/>
                    </a:lnTo>
                    <a:lnTo>
                      <a:pt x="74" y="5764"/>
                    </a:lnTo>
                    <a:lnTo>
                      <a:pt x="0" y="5789"/>
                    </a:lnTo>
                    <a:lnTo>
                      <a:pt x="0" y="13360"/>
                    </a:lnTo>
                    <a:lnTo>
                      <a:pt x="6179" y="16486"/>
                    </a:lnTo>
                    <a:lnTo>
                      <a:pt x="6179" y="13116"/>
                    </a:lnTo>
                    <a:lnTo>
                      <a:pt x="5935" y="13091"/>
                    </a:lnTo>
                    <a:lnTo>
                      <a:pt x="5691" y="13042"/>
                    </a:lnTo>
                    <a:lnTo>
                      <a:pt x="5593" y="12994"/>
                    </a:lnTo>
                    <a:lnTo>
                      <a:pt x="5520" y="12945"/>
                    </a:lnTo>
                    <a:lnTo>
                      <a:pt x="5495" y="12847"/>
                    </a:lnTo>
                    <a:lnTo>
                      <a:pt x="5495" y="12749"/>
                    </a:lnTo>
                    <a:lnTo>
                      <a:pt x="5520" y="12676"/>
                    </a:lnTo>
                    <a:lnTo>
                      <a:pt x="5593" y="12603"/>
                    </a:lnTo>
                    <a:lnTo>
                      <a:pt x="5691" y="12554"/>
                    </a:lnTo>
                    <a:lnTo>
                      <a:pt x="5789" y="12554"/>
                    </a:lnTo>
                    <a:lnTo>
                      <a:pt x="6179" y="12627"/>
                    </a:lnTo>
                    <a:lnTo>
                      <a:pt x="6179" y="3127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p>
                <a:pPr lv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1" name="Shape 372"/>
              <p:cNvSpPr/>
              <p:nvPr/>
            </p:nvSpPr>
            <p:spPr>
              <a:xfrm>
                <a:off x="3918650" y="293075"/>
                <a:ext cx="153900" cy="407275"/>
              </a:xfrm>
              <a:custGeom>
                <a:avLst/>
                <a:gdLst/>
                <a:ahLst/>
                <a:cxnLst/>
                <a:rect l="0" t="0" r="0" b="0"/>
                <a:pathLst>
                  <a:path w="6156" h="16291" extrusionOk="0">
                    <a:moveTo>
                      <a:pt x="5349" y="5495"/>
                    </a:moveTo>
                    <a:lnTo>
                      <a:pt x="5447" y="5520"/>
                    </a:lnTo>
                    <a:lnTo>
                      <a:pt x="5520" y="5569"/>
                    </a:lnTo>
                    <a:lnTo>
                      <a:pt x="5569" y="5666"/>
                    </a:lnTo>
                    <a:lnTo>
                      <a:pt x="5569" y="5764"/>
                    </a:lnTo>
                    <a:lnTo>
                      <a:pt x="5545" y="5837"/>
                    </a:lnTo>
                    <a:lnTo>
                      <a:pt x="5496" y="5935"/>
                    </a:lnTo>
                    <a:lnTo>
                      <a:pt x="5423" y="5984"/>
                    </a:lnTo>
                    <a:lnTo>
                      <a:pt x="5203" y="6057"/>
                    </a:lnTo>
                    <a:lnTo>
                      <a:pt x="5008" y="6155"/>
                    </a:lnTo>
                    <a:lnTo>
                      <a:pt x="4934" y="6179"/>
                    </a:lnTo>
                    <a:lnTo>
                      <a:pt x="4812" y="6179"/>
                    </a:lnTo>
                    <a:lnTo>
                      <a:pt x="4763" y="6155"/>
                    </a:lnTo>
                    <a:lnTo>
                      <a:pt x="4714" y="6106"/>
                    </a:lnTo>
                    <a:lnTo>
                      <a:pt x="4666" y="6057"/>
                    </a:lnTo>
                    <a:lnTo>
                      <a:pt x="4641" y="5959"/>
                    </a:lnTo>
                    <a:lnTo>
                      <a:pt x="4641" y="5862"/>
                    </a:lnTo>
                    <a:lnTo>
                      <a:pt x="4690" y="5788"/>
                    </a:lnTo>
                    <a:lnTo>
                      <a:pt x="4763" y="5740"/>
                    </a:lnTo>
                    <a:lnTo>
                      <a:pt x="5008" y="5617"/>
                    </a:lnTo>
                    <a:lnTo>
                      <a:pt x="5252" y="5520"/>
                    </a:lnTo>
                    <a:lnTo>
                      <a:pt x="5349" y="5495"/>
                    </a:lnTo>
                    <a:close/>
                    <a:moveTo>
                      <a:pt x="4250" y="6155"/>
                    </a:moveTo>
                    <a:lnTo>
                      <a:pt x="4348" y="6179"/>
                    </a:lnTo>
                    <a:lnTo>
                      <a:pt x="4421" y="6252"/>
                    </a:lnTo>
                    <a:lnTo>
                      <a:pt x="4470" y="6326"/>
                    </a:lnTo>
                    <a:lnTo>
                      <a:pt x="4470" y="6423"/>
                    </a:lnTo>
                    <a:lnTo>
                      <a:pt x="4446" y="6497"/>
                    </a:lnTo>
                    <a:lnTo>
                      <a:pt x="4397" y="6594"/>
                    </a:lnTo>
                    <a:lnTo>
                      <a:pt x="4226" y="6741"/>
                    </a:lnTo>
                    <a:lnTo>
                      <a:pt x="4079" y="6912"/>
                    </a:lnTo>
                    <a:lnTo>
                      <a:pt x="3982" y="6985"/>
                    </a:lnTo>
                    <a:lnTo>
                      <a:pt x="3884" y="7010"/>
                    </a:lnTo>
                    <a:lnTo>
                      <a:pt x="3811" y="6985"/>
                    </a:lnTo>
                    <a:lnTo>
                      <a:pt x="3738" y="6936"/>
                    </a:lnTo>
                    <a:lnTo>
                      <a:pt x="3664" y="6863"/>
                    </a:lnTo>
                    <a:lnTo>
                      <a:pt x="3640" y="6790"/>
                    </a:lnTo>
                    <a:lnTo>
                      <a:pt x="3664" y="6692"/>
                    </a:lnTo>
                    <a:lnTo>
                      <a:pt x="3713" y="6594"/>
                    </a:lnTo>
                    <a:lnTo>
                      <a:pt x="3884" y="6399"/>
                    </a:lnTo>
                    <a:lnTo>
                      <a:pt x="4079" y="6228"/>
                    </a:lnTo>
                    <a:lnTo>
                      <a:pt x="4153" y="6179"/>
                    </a:lnTo>
                    <a:lnTo>
                      <a:pt x="4250" y="6155"/>
                    </a:lnTo>
                    <a:close/>
                    <a:moveTo>
                      <a:pt x="3469" y="7156"/>
                    </a:moveTo>
                    <a:lnTo>
                      <a:pt x="3542" y="7205"/>
                    </a:lnTo>
                    <a:lnTo>
                      <a:pt x="3615" y="7254"/>
                    </a:lnTo>
                    <a:lnTo>
                      <a:pt x="3664" y="7351"/>
                    </a:lnTo>
                    <a:lnTo>
                      <a:pt x="3664" y="7449"/>
                    </a:lnTo>
                    <a:lnTo>
                      <a:pt x="3640" y="7547"/>
                    </a:lnTo>
                    <a:lnTo>
                      <a:pt x="3396" y="7962"/>
                    </a:lnTo>
                    <a:lnTo>
                      <a:pt x="3371" y="8011"/>
                    </a:lnTo>
                    <a:lnTo>
                      <a:pt x="3298" y="8060"/>
                    </a:lnTo>
                    <a:lnTo>
                      <a:pt x="3249" y="8084"/>
                    </a:lnTo>
                    <a:lnTo>
                      <a:pt x="3176" y="8084"/>
                    </a:lnTo>
                    <a:lnTo>
                      <a:pt x="3078" y="8060"/>
                    </a:lnTo>
                    <a:lnTo>
                      <a:pt x="3005" y="8011"/>
                    </a:lnTo>
                    <a:lnTo>
                      <a:pt x="2956" y="7913"/>
                    </a:lnTo>
                    <a:lnTo>
                      <a:pt x="2932" y="7840"/>
                    </a:lnTo>
                    <a:lnTo>
                      <a:pt x="2956" y="7742"/>
                    </a:lnTo>
                    <a:lnTo>
                      <a:pt x="3225" y="7278"/>
                    </a:lnTo>
                    <a:lnTo>
                      <a:pt x="3273" y="7205"/>
                    </a:lnTo>
                    <a:lnTo>
                      <a:pt x="3371" y="7180"/>
                    </a:lnTo>
                    <a:lnTo>
                      <a:pt x="3469" y="7156"/>
                    </a:lnTo>
                    <a:close/>
                    <a:moveTo>
                      <a:pt x="2858" y="8328"/>
                    </a:moveTo>
                    <a:lnTo>
                      <a:pt x="2956" y="8353"/>
                    </a:lnTo>
                    <a:lnTo>
                      <a:pt x="3029" y="8402"/>
                    </a:lnTo>
                    <a:lnTo>
                      <a:pt x="3078" y="8475"/>
                    </a:lnTo>
                    <a:lnTo>
                      <a:pt x="3103" y="8573"/>
                    </a:lnTo>
                    <a:lnTo>
                      <a:pt x="3103" y="8670"/>
                    </a:lnTo>
                    <a:lnTo>
                      <a:pt x="2932" y="9110"/>
                    </a:lnTo>
                    <a:lnTo>
                      <a:pt x="2907" y="9183"/>
                    </a:lnTo>
                    <a:lnTo>
                      <a:pt x="2858" y="9232"/>
                    </a:lnTo>
                    <a:lnTo>
                      <a:pt x="2785" y="9281"/>
                    </a:lnTo>
                    <a:lnTo>
                      <a:pt x="2638" y="9281"/>
                    </a:lnTo>
                    <a:lnTo>
                      <a:pt x="2541" y="9232"/>
                    </a:lnTo>
                    <a:lnTo>
                      <a:pt x="2492" y="9159"/>
                    </a:lnTo>
                    <a:lnTo>
                      <a:pt x="2468" y="9061"/>
                    </a:lnTo>
                    <a:lnTo>
                      <a:pt x="2468" y="8963"/>
                    </a:lnTo>
                    <a:lnTo>
                      <a:pt x="2638" y="8499"/>
                    </a:lnTo>
                    <a:lnTo>
                      <a:pt x="2687" y="8402"/>
                    </a:lnTo>
                    <a:lnTo>
                      <a:pt x="2761" y="8353"/>
                    </a:lnTo>
                    <a:lnTo>
                      <a:pt x="2858" y="8328"/>
                    </a:lnTo>
                    <a:close/>
                    <a:moveTo>
                      <a:pt x="2541" y="9574"/>
                    </a:moveTo>
                    <a:lnTo>
                      <a:pt x="2638" y="9623"/>
                    </a:lnTo>
                    <a:lnTo>
                      <a:pt x="2712" y="9696"/>
                    </a:lnTo>
                    <a:lnTo>
                      <a:pt x="2736" y="9769"/>
                    </a:lnTo>
                    <a:lnTo>
                      <a:pt x="2736" y="9867"/>
                    </a:lnTo>
                    <a:lnTo>
                      <a:pt x="2638" y="10355"/>
                    </a:lnTo>
                    <a:lnTo>
                      <a:pt x="2590" y="10429"/>
                    </a:lnTo>
                    <a:lnTo>
                      <a:pt x="2541" y="10502"/>
                    </a:lnTo>
                    <a:lnTo>
                      <a:pt x="2468" y="10526"/>
                    </a:lnTo>
                    <a:lnTo>
                      <a:pt x="2394" y="10551"/>
                    </a:lnTo>
                    <a:lnTo>
                      <a:pt x="2345" y="10551"/>
                    </a:lnTo>
                    <a:lnTo>
                      <a:pt x="2248" y="10502"/>
                    </a:lnTo>
                    <a:lnTo>
                      <a:pt x="2199" y="10429"/>
                    </a:lnTo>
                    <a:lnTo>
                      <a:pt x="2150" y="10355"/>
                    </a:lnTo>
                    <a:lnTo>
                      <a:pt x="2150" y="10258"/>
                    </a:lnTo>
                    <a:lnTo>
                      <a:pt x="2248" y="9769"/>
                    </a:lnTo>
                    <a:lnTo>
                      <a:pt x="2297" y="9672"/>
                    </a:lnTo>
                    <a:lnTo>
                      <a:pt x="2370" y="9598"/>
                    </a:lnTo>
                    <a:lnTo>
                      <a:pt x="2443" y="9574"/>
                    </a:lnTo>
                    <a:close/>
                    <a:moveTo>
                      <a:pt x="2297" y="10844"/>
                    </a:moveTo>
                    <a:lnTo>
                      <a:pt x="2394" y="10868"/>
                    </a:lnTo>
                    <a:lnTo>
                      <a:pt x="2468" y="10942"/>
                    </a:lnTo>
                    <a:lnTo>
                      <a:pt x="2516" y="11015"/>
                    </a:lnTo>
                    <a:lnTo>
                      <a:pt x="2516" y="11113"/>
                    </a:lnTo>
                    <a:lnTo>
                      <a:pt x="2492" y="11357"/>
                    </a:lnTo>
                    <a:lnTo>
                      <a:pt x="2468" y="11430"/>
                    </a:lnTo>
                    <a:lnTo>
                      <a:pt x="2419" y="11503"/>
                    </a:lnTo>
                    <a:lnTo>
                      <a:pt x="2345" y="11552"/>
                    </a:lnTo>
                    <a:lnTo>
                      <a:pt x="2248" y="11577"/>
                    </a:lnTo>
                    <a:lnTo>
                      <a:pt x="2223" y="11577"/>
                    </a:lnTo>
                    <a:lnTo>
                      <a:pt x="2126" y="11552"/>
                    </a:lnTo>
                    <a:lnTo>
                      <a:pt x="2052" y="11503"/>
                    </a:lnTo>
                    <a:lnTo>
                      <a:pt x="2028" y="11406"/>
                    </a:lnTo>
                    <a:lnTo>
                      <a:pt x="2003" y="11308"/>
                    </a:lnTo>
                    <a:lnTo>
                      <a:pt x="2028" y="11064"/>
                    </a:lnTo>
                    <a:lnTo>
                      <a:pt x="2052" y="10966"/>
                    </a:lnTo>
                    <a:lnTo>
                      <a:pt x="2126" y="10893"/>
                    </a:lnTo>
                    <a:lnTo>
                      <a:pt x="2199" y="10844"/>
                    </a:lnTo>
                    <a:close/>
                    <a:moveTo>
                      <a:pt x="6155" y="0"/>
                    </a:moveTo>
                    <a:lnTo>
                      <a:pt x="538" y="2858"/>
                    </a:lnTo>
                    <a:lnTo>
                      <a:pt x="416" y="2906"/>
                    </a:lnTo>
                    <a:lnTo>
                      <a:pt x="318" y="3004"/>
                    </a:lnTo>
                    <a:lnTo>
                      <a:pt x="221" y="3102"/>
                    </a:lnTo>
                    <a:lnTo>
                      <a:pt x="147" y="3224"/>
                    </a:lnTo>
                    <a:lnTo>
                      <a:pt x="74" y="3322"/>
                    </a:lnTo>
                    <a:lnTo>
                      <a:pt x="25" y="3444"/>
                    </a:lnTo>
                    <a:lnTo>
                      <a:pt x="1" y="3566"/>
                    </a:lnTo>
                    <a:lnTo>
                      <a:pt x="1" y="3688"/>
                    </a:lnTo>
                    <a:lnTo>
                      <a:pt x="1" y="15924"/>
                    </a:lnTo>
                    <a:lnTo>
                      <a:pt x="1" y="16046"/>
                    </a:lnTo>
                    <a:lnTo>
                      <a:pt x="50" y="16119"/>
                    </a:lnTo>
                    <a:lnTo>
                      <a:pt x="98" y="16193"/>
                    </a:lnTo>
                    <a:lnTo>
                      <a:pt x="172" y="16241"/>
                    </a:lnTo>
                    <a:lnTo>
                      <a:pt x="245" y="16266"/>
                    </a:lnTo>
                    <a:lnTo>
                      <a:pt x="343" y="16290"/>
                    </a:lnTo>
                    <a:lnTo>
                      <a:pt x="465" y="16266"/>
                    </a:lnTo>
                    <a:lnTo>
                      <a:pt x="563" y="16217"/>
                    </a:lnTo>
                    <a:lnTo>
                      <a:pt x="6155" y="13360"/>
                    </a:lnTo>
                    <a:lnTo>
                      <a:pt x="6155" y="5813"/>
                    </a:lnTo>
                    <a:lnTo>
                      <a:pt x="6009" y="5813"/>
                    </a:lnTo>
                    <a:lnTo>
                      <a:pt x="5936" y="5764"/>
                    </a:lnTo>
                    <a:lnTo>
                      <a:pt x="5887" y="5691"/>
                    </a:lnTo>
                    <a:lnTo>
                      <a:pt x="5862" y="5593"/>
                    </a:lnTo>
                    <a:lnTo>
                      <a:pt x="5887" y="5495"/>
                    </a:lnTo>
                    <a:lnTo>
                      <a:pt x="5936" y="5422"/>
                    </a:lnTo>
                    <a:lnTo>
                      <a:pt x="6009" y="5373"/>
                    </a:lnTo>
                    <a:lnTo>
                      <a:pt x="6082" y="5349"/>
                    </a:lnTo>
                    <a:lnTo>
                      <a:pt x="6155" y="5324"/>
                    </a:lnTo>
                    <a:lnTo>
                      <a:pt x="615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p>
                <a:pPr lv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2" name="Shape 373"/>
              <p:cNvSpPr/>
              <p:nvPr/>
            </p:nvSpPr>
            <p:spPr>
              <a:xfrm>
                <a:off x="4253250" y="298550"/>
                <a:ext cx="153900" cy="406675"/>
              </a:xfrm>
              <a:custGeom>
                <a:avLst/>
                <a:gdLst/>
                <a:ahLst/>
                <a:cxnLst/>
                <a:rect l="0" t="0" r="0" b="0"/>
                <a:pathLst>
                  <a:path w="6156" h="16267" extrusionOk="0">
                    <a:moveTo>
                      <a:pt x="3713" y="4348"/>
                    </a:moveTo>
                    <a:lnTo>
                      <a:pt x="3737" y="4373"/>
                    </a:lnTo>
                    <a:lnTo>
                      <a:pt x="3786" y="4397"/>
                    </a:lnTo>
                    <a:lnTo>
                      <a:pt x="3811" y="4421"/>
                    </a:lnTo>
                    <a:lnTo>
                      <a:pt x="3835" y="4544"/>
                    </a:lnTo>
                    <a:lnTo>
                      <a:pt x="3811" y="4666"/>
                    </a:lnTo>
                    <a:lnTo>
                      <a:pt x="3737" y="4812"/>
                    </a:lnTo>
                    <a:lnTo>
                      <a:pt x="3224" y="5716"/>
                    </a:lnTo>
                    <a:lnTo>
                      <a:pt x="3762" y="6009"/>
                    </a:lnTo>
                    <a:lnTo>
                      <a:pt x="3786" y="6033"/>
                    </a:lnTo>
                    <a:lnTo>
                      <a:pt x="3811" y="6082"/>
                    </a:lnTo>
                    <a:lnTo>
                      <a:pt x="3835" y="6180"/>
                    </a:lnTo>
                    <a:lnTo>
                      <a:pt x="3811" y="6326"/>
                    </a:lnTo>
                    <a:lnTo>
                      <a:pt x="3762" y="6473"/>
                    </a:lnTo>
                    <a:lnTo>
                      <a:pt x="3664" y="6595"/>
                    </a:lnTo>
                    <a:lnTo>
                      <a:pt x="3566" y="6668"/>
                    </a:lnTo>
                    <a:lnTo>
                      <a:pt x="3444" y="6717"/>
                    </a:lnTo>
                    <a:lnTo>
                      <a:pt x="3395" y="6717"/>
                    </a:lnTo>
                    <a:lnTo>
                      <a:pt x="3371" y="6693"/>
                    </a:lnTo>
                    <a:lnTo>
                      <a:pt x="2834" y="6400"/>
                    </a:lnTo>
                    <a:lnTo>
                      <a:pt x="2321" y="7303"/>
                    </a:lnTo>
                    <a:lnTo>
                      <a:pt x="2223" y="7426"/>
                    </a:lnTo>
                    <a:lnTo>
                      <a:pt x="2125" y="7499"/>
                    </a:lnTo>
                    <a:lnTo>
                      <a:pt x="2003" y="7548"/>
                    </a:lnTo>
                    <a:lnTo>
                      <a:pt x="1954" y="7548"/>
                    </a:lnTo>
                    <a:lnTo>
                      <a:pt x="1930" y="7523"/>
                    </a:lnTo>
                    <a:lnTo>
                      <a:pt x="1881" y="7499"/>
                    </a:lnTo>
                    <a:lnTo>
                      <a:pt x="1857" y="7450"/>
                    </a:lnTo>
                    <a:lnTo>
                      <a:pt x="1832" y="7352"/>
                    </a:lnTo>
                    <a:lnTo>
                      <a:pt x="1857" y="7206"/>
                    </a:lnTo>
                    <a:lnTo>
                      <a:pt x="1930" y="7059"/>
                    </a:lnTo>
                    <a:lnTo>
                      <a:pt x="2443" y="6156"/>
                    </a:lnTo>
                    <a:lnTo>
                      <a:pt x="1906" y="5862"/>
                    </a:lnTo>
                    <a:lnTo>
                      <a:pt x="1881" y="5838"/>
                    </a:lnTo>
                    <a:lnTo>
                      <a:pt x="1857" y="5789"/>
                    </a:lnTo>
                    <a:lnTo>
                      <a:pt x="1832" y="5691"/>
                    </a:lnTo>
                    <a:lnTo>
                      <a:pt x="1857" y="5569"/>
                    </a:lnTo>
                    <a:lnTo>
                      <a:pt x="1906" y="5423"/>
                    </a:lnTo>
                    <a:lnTo>
                      <a:pt x="2003" y="5301"/>
                    </a:lnTo>
                    <a:lnTo>
                      <a:pt x="2101" y="5203"/>
                    </a:lnTo>
                    <a:lnTo>
                      <a:pt x="2223" y="5179"/>
                    </a:lnTo>
                    <a:lnTo>
                      <a:pt x="2272" y="5179"/>
                    </a:lnTo>
                    <a:lnTo>
                      <a:pt x="2296" y="5203"/>
                    </a:lnTo>
                    <a:lnTo>
                      <a:pt x="2834" y="5496"/>
                    </a:lnTo>
                    <a:lnTo>
                      <a:pt x="3347" y="4592"/>
                    </a:lnTo>
                    <a:lnTo>
                      <a:pt x="3444" y="4470"/>
                    </a:lnTo>
                    <a:lnTo>
                      <a:pt x="3542" y="4373"/>
                    </a:lnTo>
                    <a:lnTo>
                      <a:pt x="3664" y="4348"/>
                    </a:lnTo>
                    <a:close/>
                    <a:moveTo>
                      <a:pt x="3176" y="7303"/>
                    </a:moveTo>
                    <a:lnTo>
                      <a:pt x="3249" y="7328"/>
                    </a:lnTo>
                    <a:lnTo>
                      <a:pt x="3322" y="7401"/>
                    </a:lnTo>
                    <a:lnTo>
                      <a:pt x="3371" y="7474"/>
                    </a:lnTo>
                    <a:lnTo>
                      <a:pt x="3420" y="7743"/>
                    </a:lnTo>
                    <a:lnTo>
                      <a:pt x="3420" y="7841"/>
                    </a:lnTo>
                    <a:lnTo>
                      <a:pt x="3371" y="7914"/>
                    </a:lnTo>
                    <a:lnTo>
                      <a:pt x="3298" y="7987"/>
                    </a:lnTo>
                    <a:lnTo>
                      <a:pt x="3224" y="8012"/>
                    </a:lnTo>
                    <a:lnTo>
                      <a:pt x="3102" y="8012"/>
                    </a:lnTo>
                    <a:lnTo>
                      <a:pt x="3029" y="7963"/>
                    </a:lnTo>
                    <a:lnTo>
                      <a:pt x="2956" y="7914"/>
                    </a:lnTo>
                    <a:lnTo>
                      <a:pt x="2931" y="7816"/>
                    </a:lnTo>
                    <a:lnTo>
                      <a:pt x="2883" y="7596"/>
                    </a:lnTo>
                    <a:lnTo>
                      <a:pt x="2883" y="7499"/>
                    </a:lnTo>
                    <a:lnTo>
                      <a:pt x="2907" y="7426"/>
                    </a:lnTo>
                    <a:lnTo>
                      <a:pt x="2980" y="7352"/>
                    </a:lnTo>
                    <a:lnTo>
                      <a:pt x="3078" y="7303"/>
                    </a:lnTo>
                    <a:close/>
                    <a:moveTo>
                      <a:pt x="3249" y="8354"/>
                    </a:moveTo>
                    <a:lnTo>
                      <a:pt x="3347" y="8378"/>
                    </a:lnTo>
                    <a:lnTo>
                      <a:pt x="3444" y="8427"/>
                    </a:lnTo>
                    <a:lnTo>
                      <a:pt x="3493" y="8500"/>
                    </a:lnTo>
                    <a:lnTo>
                      <a:pt x="3518" y="8598"/>
                    </a:lnTo>
                    <a:lnTo>
                      <a:pt x="3542" y="9013"/>
                    </a:lnTo>
                    <a:lnTo>
                      <a:pt x="3518" y="9111"/>
                    </a:lnTo>
                    <a:lnTo>
                      <a:pt x="3518" y="9208"/>
                    </a:lnTo>
                    <a:lnTo>
                      <a:pt x="3469" y="9282"/>
                    </a:lnTo>
                    <a:lnTo>
                      <a:pt x="3371" y="9331"/>
                    </a:lnTo>
                    <a:lnTo>
                      <a:pt x="3273" y="9355"/>
                    </a:lnTo>
                    <a:lnTo>
                      <a:pt x="3176" y="9331"/>
                    </a:lnTo>
                    <a:lnTo>
                      <a:pt x="3102" y="9282"/>
                    </a:lnTo>
                    <a:lnTo>
                      <a:pt x="3054" y="9184"/>
                    </a:lnTo>
                    <a:lnTo>
                      <a:pt x="3029" y="9086"/>
                    </a:lnTo>
                    <a:lnTo>
                      <a:pt x="3054" y="9013"/>
                    </a:lnTo>
                    <a:lnTo>
                      <a:pt x="3029" y="8622"/>
                    </a:lnTo>
                    <a:lnTo>
                      <a:pt x="3054" y="8525"/>
                    </a:lnTo>
                    <a:lnTo>
                      <a:pt x="3102" y="8451"/>
                    </a:lnTo>
                    <a:lnTo>
                      <a:pt x="3176" y="8378"/>
                    </a:lnTo>
                    <a:lnTo>
                      <a:pt x="3249" y="8354"/>
                    </a:lnTo>
                    <a:close/>
                    <a:moveTo>
                      <a:pt x="3249" y="9648"/>
                    </a:moveTo>
                    <a:lnTo>
                      <a:pt x="3347" y="9697"/>
                    </a:lnTo>
                    <a:lnTo>
                      <a:pt x="3420" y="9746"/>
                    </a:lnTo>
                    <a:lnTo>
                      <a:pt x="3469" y="9843"/>
                    </a:lnTo>
                    <a:lnTo>
                      <a:pt x="3469" y="9941"/>
                    </a:lnTo>
                    <a:lnTo>
                      <a:pt x="3347" y="10454"/>
                    </a:lnTo>
                    <a:lnTo>
                      <a:pt x="3322" y="10527"/>
                    </a:lnTo>
                    <a:lnTo>
                      <a:pt x="3273" y="10576"/>
                    </a:lnTo>
                    <a:lnTo>
                      <a:pt x="3200" y="10601"/>
                    </a:lnTo>
                    <a:lnTo>
                      <a:pt x="3127" y="10625"/>
                    </a:lnTo>
                    <a:lnTo>
                      <a:pt x="3054" y="10625"/>
                    </a:lnTo>
                    <a:lnTo>
                      <a:pt x="2956" y="10576"/>
                    </a:lnTo>
                    <a:lnTo>
                      <a:pt x="2907" y="10503"/>
                    </a:lnTo>
                    <a:lnTo>
                      <a:pt x="2883" y="10405"/>
                    </a:lnTo>
                    <a:lnTo>
                      <a:pt x="2883" y="10307"/>
                    </a:lnTo>
                    <a:lnTo>
                      <a:pt x="2980" y="9868"/>
                    </a:lnTo>
                    <a:lnTo>
                      <a:pt x="3005" y="9770"/>
                    </a:lnTo>
                    <a:lnTo>
                      <a:pt x="3078" y="9697"/>
                    </a:lnTo>
                    <a:lnTo>
                      <a:pt x="3151" y="9648"/>
                    </a:lnTo>
                    <a:close/>
                    <a:moveTo>
                      <a:pt x="2858" y="10869"/>
                    </a:moveTo>
                    <a:lnTo>
                      <a:pt x="2931" y="10894"/>
                    </a:lnTo>
                    <a:lnTo>
                      <a:pt x="3005" y="10967"/>
                    </a:lnTo>
                    <a:lnTo>
                      <a:pt x="3054" y="11040"/>
                    </a:lnTo>
                    <a:lnTo>
                      <a:pt x="3078" y="11138"/>
                    </a:lnTo>
                    <a:lnTo>
                      <a:pt x="3029" y="11236"/>
                    </a:lnTo>
                    <a:lnTo>
                      <a:pt x="2907" y="11480"/>
                    </a:lnTo>
                    <a:lnTo>
                      <a:pt x="2736" y="11700"/>
                    </a:lnTo>
                    <a:lnTo>
                      <a:pt x="2663" y="11748"/>
                    </a:lnTo>
                    <a:lnTo>
                      <a:pt x="2565" y="11773"/>
                    </a:lnTo>
                    <a:lnTo>
                      <a:pt x="2467" y="11773"/>
                    </a:lnTo>
                    <a:lnTo>
                      <a:pt x="2394" y="11724"/>
                    </a:lnTo>
                    <a:lnTo>
                      <a:pt x="2345" y="11651"/>
                    </a:lnTo>
                    <a:lnTo>
                      <a:pt x="2321" y="11577"/>
                    </a:lnTo>
                    <a:lnTo>
                      <a:pt x="2321" y="11480"/>
                    </a:lnTo>
                    <a:lnTo>
                      <a:pt x="2370" y="11382"/>
                    </a:lnTo>
                    <a:lnTo>
                      <a:pt x="2492" y="11211"/>
                    </a:lnTo>
                    <a:lnTo>
                      <a:pt x="2614" y="11016"/>
                    </a:lnTo>
                    <a:lnTo>
                      <a:pt x="2663" y="10918"/>
                    </a:lnTo>
                    <a:lnTo>
                      <a:pt x="2760" y="10894"/>
                    </a:lnTo>
                    <a:lnTo>
                      <a:pt x="2858" y="10869"/>
                    </a:lnTo>
                    <a:close/>
                    <a:moveTo>
                      <a:pt x="2028" y="11846"/>
                    </a:moveTo>
                    <a:lnTo>
                      <a:pt x="2101" y="11871"/>
                    </a:lnTo>
                    <a:lnTo>
                      <a:pt x="2174" y="11944"/>
                    </a:lnTo>
                    <a:lnTo>
                      <a:pt x="2223" y="12041"/>
                    </a:lnTo>
                    <a:lnTo>
                      <a:pt x="2223" y="12115"/>
                    </a:lnTo>
                    <a:lnTo>
                      <a:pt x="2174" y="12212"/>
                    </a:lnTo>
                    <a:lnTo>
                      <a:pt x="2125" y="12286"/>
                    </a:lnTo>
                    <a:lnTo>
                      <a:pt x="1881" y="12432"/>
                    </a:lnTo>
                    <a:lnTo>
                      <a:pt x="1661" y="12554"/>
                    </a:lnTo>
                    <a:lnTo>
                      <a:pt x="1539" y="12579"/>
                    </a:lnTo>
                    <a:lnTo>
                      <a:pt x="1490" y="12554"/>
                    </a:lnTo>
                    <a:lnTo>
                      <a:pt x="1417" y="12530"/>
                    </a:lnTo>
                    <a:lnTo>
                      <a:pt x="1368" y="12481"/>
                    </a:lnTo>
                    <a:lnTo>
                      <a:pt x="1319" y="12432"/>
                    </a:lnTo>
                    <a:lnTo>
                      <a:pt x="1295" y="12335"/>
                    </a:lnTo>
                    <a:lnTo>
                      <a:pt x="1319" y="12237"/>
                    </a:lnTo>
                    <a:lnTo>
                      <a:pt x="1368" y="12164"/>
                    </a:lnTo>
                    <a:lnTo>
                      <a:pt x="1442" y="12115"/>
                    </a:lnTo>
                    <a:lnTo>
                      <a:pt x="1637" y="11993"/>
                    </a:lnTo>
                    <a:lnTo>
                      <a:pt x="1832" y="11871"/>
                    </a:lnTo>
                    <a:lnTo>
                      <a:pt x="1930" y="11846"/>
                    </a:lnTo>
                    <a:close/>
                    <a:moveTo>
                      <a:pt x="831" y="12335"/>
                    </a:moveTo>
                    <a:lnTo>
                      <a:pt x="929" y="12383"/>
                    </a:lnTo>
                    <a:lnTo>
                      <a:pt x="1002" y="12432"/>
                    </a:lnTo>
                    <a:lnTo>
                      <a:pt x="1026" y="12530"/>
                    </a:lnTo>
                    <a:lnTo>
                      <a:pt x="1026" y="12628"/>
                    </a:lnTo>
                    <a:lnTo>
                      <a:pt x="1002" y="12701"/>
                    </a:lnTo>
                    <a:lnTo>
                      <a:pt x="929" y="12774"/>
                    </a:lnTo>
                    <a:lnTo>
                      <a:pt x="855" y="12823"/>
                    </a:lnTo>
                    <a:lnTo>
                      <a:pt x="318" y="12896"/>
                    </a:lnTo>
                    <a:lnTo>
                      <a:pt x="294" y="12896"/>
                    </a:lnTo>
                    <a:lnTo>
                      <a:pt x="220" y="12872"/>
                    </a:lnTo>
                    <a:lnTo>
                      <a:pt x="147" y="12823"/>
                    </a:lnTo>
                    <a:lnTo>
                      <a:pt x="74" y="12774"/>
                    </a:lnTo>
                    <a:lnTo>
                      <a:pt x="49" y="12676"/>
                    </a:lnTo>
                    <a:lnTo>
                      <a:pt x="74" y="12579"/>
                    </a:lnTo>
                    <a:lnTo>
                      <a:pt x="123" y="12506"/>
                    </a:lnTo>
                    <a:lnTo>
                      <a:pt x="196" y="12432"/>
                    </a:lnTo>
                    <a:lnTo>
                      <a:pt x="269" y="12408"/>
                    </a:lnTo>
                    <a:lnTo>
                      <a:pt x="733" y="12335"/>
                    </a:lnTo>
                    <a:close/>
                    <a:moveTo>
                      <a:pt x="5691" y="1"/>
                    </a:moveTo>
                    <a:lnTo>
                      <a:pt x="5593" y="50"/>
                    </a:lnTo>
                    <a:lnTo>
                      <a:pt x="1" y="2907"/>
                    </a:lnTo>
                    <a:lnTo>
                      <a:pt x="1" y="16267"/>
                    </a:lnTo>
                    <a:lnTo>
                      <a:pt x="5618" y="13409"/>
                    </a:lnTo>
                    <a:lnTo>
                      <a:pt x="5740" y="13360"/>
                    </a:lnTo>
                    <a:lnTo>
                      <a:pt x="5838" y="13263"/>
                    </a:lnTo>
                    <a:lnTo>
                      <a:pt x="5935" y="13165"/>
                    </a:lnTo>
                    <a:lnTo>
                      <a:pt x="6009" y="13067"/>
                    </a:lnTo>
                    <a:lnTo>
                      <a:pt x="6082" y="12945"/>
                    </a:lnTo>
                    <a:lnTo>
                      <a:pt x="6131" y="12823"/>
                    </a:lnTo>
                    <a:lnTo>
                      <a:pt x="6155" y="12701"/>
                    </a:lnTo>
                    <a:lnTo>
                      <a:pt x="6155" y="12579"/>
                    </a:lnTo>
                    <a:lnTo>
                      <a:pt x="6155" y="343"/>
                    </a:lnTo>
                    <a:lnTo>
                      <a:pt x="6155" y="221"/>
                    </a:lnTo>
                    <a:lnTo>
                      <a:pt x="6106" y="147"/>
                    </a:lnTo>
                    <a:lnTo>
                      <a:pt x="6058" y="74"/>
                    </a:lnTo>
                    <a:lnTo>
                      <a:pt x="5984" y="25"/>
                    </a:lnTo>
                    <a:lnTo>
                      <a:pt x="591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左右箭头 1"/>
          <p:cNvSpPr/>
          <p:nvPr/>
        </p:nvSpPr>
        <p:spPr>
          <a:xfrm>
            <a:off x="1657985" y="2743835"/>
            <a:ext cx="5252085" cy="729615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3176455" y="309620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p>
            <a:pPr lvl="0" rtl="0">
              <a:spcBef>
                <a:spcPts val="0"/>
              </a:spcBef>
              <a:buNone/>
            </a:pPr>
            <a:r>
              <a:rPr lang="en-US" altLang="en-GB">
                <a:solidFill>
                  <a:srgbClr val="0070C0"/>
                </a:solidFill>
                <a:latin typeface="Microsoft Sans Serif" panose="020B0604020202020204" charset="0"/>
                <a:cs typeface="Microsoft Sans Serif" panose="020B0604020202020204" charset="0"/>
              </a:rPr>
              <a:t>Tuning Your app</a:t>
            </a:r>
            <a:endParaRPr lang="en-US" altLang="en-GB">
              <a:solidFill>
                <a:srgbClr val="0070C0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</p:txBody>
      </p:sp>
      <p:sp>
        <p:nvSpPr>
          <p:cNvPr id="214" name="Shape 214"/>
          <p:cNvSpPr txBox="1">
            <a:spLocks noGrp="1"/>
          </p:cNvSpPr>
          <p:nvPr/>
        </p:nvSpPr>
        <p:spPr>
          <a:xfrm>
            <a:off x="3343275" y="3473450"/>
            <a:ext cx="2101850" cy="503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 panose="00000500000000000000"/>
              <a:buNone/>
              <a:defRPr sz="3000" b="1" i="0" u="none" strike="noStrike" cap="none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en-US" altLang="en-GB" sz="3200">
                <a:latin typeface="Microsoft Sans Serif" panose="020B0604020202020204" charset="0"/>
                <a:cs typeface="Microsoft Sans Serif" panose="020B0604020202020204" charset="0"/>
              </a:rPr>
              <a:t>Threshold</a:t>
            </a:r>
            <a:endParaRPr lang="en-US" altLang="en-GB" sz="3200">
              <a:latin typeface="Microsoft Sans Serif" panose="020B0604020202020204" charset="0"/>
              <a:cs typeface="Microsoft Sans Serif" panose="020B06040202020202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46220" y="2804160"/>
            <a:ext cx="132715" cy="58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标注 5"/>
          <p:cNvSpPr/>
          <p:nvPr/>
        </p:nvSpPr>
        <p:spPr>
          <a:xfrm>
            <a:off x="4681855" y="1075690"/>
            <a:ext cx="2044065" cy="1050290"/>
          </a:xfrm>
          <a:prstGeom prst="wedgeRectCallout">
            <a:avLst>
              <a:gd name="adj1" fmla="val -11509"/>
              <a:gd name="adj2" fmla="val 11305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High Risk Probability</a:t>
            </a:r>
            <a:endParaRPr lang="en-US" altLang="zh-CN" sz="2000" b="1"/>
          </a:p>
          <a:p>
            <a:pPr algn="ctr"/>
            <a:r>
              <a:rPr lang="en-US" altLang="zh-CN" sz="2000" b="1"/>
              <a:t>over 70%</a:t>
            </a:r>
            <a:endParaRPr lang="en-US" altLang="zh-CN" sz="2000" b="1"/>
          </a:p>
        </p:txBody>
      </p:sp>
      <p:sp>
        <p:nvSpPr>
          <p:cNvPr id="7" name="矩形标注 6"/>
          <p:cNvSpPr/>
          <p:nvPr/>
        </p:nvSpPr>
        <p:spPr>
          <a:xfrm>
            <a:off x="2002155" y="990600"/>
            <a:ext cx="2044065" cy="1050290"/>
          </a:xfrm>
          <a:prstGeom prst="wedgeRectCallout">
            <a:avLst>
              <a:gd name="adj1" fmla="val -11509"/>
              <a:gd name="adj2" fmla="val 11305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High Risk Probability</a:t>
            </a:r>
            <a:endParaRPr lang="en-US" altLang="zh-CN" sz="2000" b="1"/>
          </a:p>
          <a:p>
            <a:pPr algn="ctr"/>
            <a:r>
              <a:rPr lang="en-US" altLang="zh-CN" sz="2000" b="1"/>
              <a:t>over 40%</a:t>
            </a:r>
            <a:endParaRPr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53611 0.000000 " pathEditMode="relative" ptsTypes="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250 -0.001481 L -0.138958 -0.001481 " pathEditMode="relative" ptsTypes="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3" grpId="0" animBg="1"/>
      <p:bldP spid="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ctrTitle" idx="4294967295"/>
          </p:nvPr>
        </p:nvSpPr>
        <p:spPr>
          <a:xfrm>
            <a:off x="685800" y="2345055"/>
            <a:ext cx="8002905" cy="11595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 sz="9600">
                <a:solidFill>
                  <a:srgbClr val="FF9900"/>
                </a:solidFill>
                <a:latin typeface="Microsoft Sans Serif" panose="020B0604020202020204" charset="0"/>
                <a:cs typeface="Microsoft Sans Serif" panose="020B0604020202020204" charset="0"/>
              </a:rPr>
              <a:t>17.67</a:t>
            </a:r>
            <a:r>
              <a:rPr lang="en-US" altLang="en-GB" sz="4800">
                <a:solidFill>
                  <a:srgbClr val="FF9900"/>
                </a:solidFill>
                <a:latin typeface="Microsoft Sans Serif" panose="020B0604020202020204" charset="0"/>
                <a:cs typeface="Microsoft Sans Serif" panose="020B0604020202020204" charset="0"/>
              </a:rPr>
              <a:t>%</a:t>
            </a:r>
            <a:r>
              <a:rPr lang="en-US" altLang="en-GB" sz="9600">
                <a:solidFill>
                  <a:srgbClr val="FF9900"/>
                </a:solidFill>
                <a:latin typeface="Microsoft Sans Serif" panose="020B0604020202020204" charset="0"/>
                <a:cs typeface="Microsoft Sans Serif" panose="020B0604020202020204" charset="0"/>
              </a:rPr>
              <a:t>       0</a:t>
            </a:r>
            <a:r>
              <a:rPr lang="en-US" altLang="en-GB" sz="4800">
                <a:solidFill>
                  <a:srgbClr val="FF9900"/>
                </a:solidFill>
                <a:latin typeface="Microsoft Sans Serif" panose="020B0604020202020204" charset="0"/>
                <a:cs typeface="Microsoft Sans Serif" panose="020B0604020202020204" charset="0"/>
              </a:rPr>
              <a:t>%</a:t>
            </a:r>
            <a:endParaRPr lang="en-US" altLang="en-GB" sz="4800">
              <a:solidFill>
                <a:srgbClr val="FF9900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716780" y="2280285"/>
            <a:ext cx="1260475" cy="67437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Shape 275"/>
          <p:cNvSpPr txBox="1">
            <a:spLocks noGrp="1"/>
          </p:cNvSpPr>
          <p:nvPr/>
        </p:nvSpPr>
        <p:spPr>
          <a:xfrm>
            <a:off x="2553970" y="548005"/>
            <a:ext cx="1576070" cy="7245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 panose="00000500000000000000"/>
              <a:buNone/>
              <a:defRPr sz="3000" b="1" i="0" u="none" strike="noStrike" cap="none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9pPr>
          </a:lstStyle>
          <a:p>
            <a:pPr lvl="0" algn="l" rtl="0">
              <a:spcBef>
                <a:spcPts val="0"/>
              </a:spcBef>
              <a:buNone/>
            </a:pPr>
            <a:r>
              <a:rPr lang="en-US" sz="4800">
                <a:latin typeface="Microsoft Sans Serif" panose="020B0604020202020204" charset="0"/>
                <a:cs typeface="Microsoft Sans Serif" panose="020B0604020202020204" charset="0"/>
              </a:rPr>
              <a:t>Goal</a:t>
            </a:r>
            <a:endParaRPr lang="en-US" sz="4800">
              <a:latin typeface="Microsoft Sans Serif" panose="020B0604020202020204" charset="0"/>
              <a:cs typeface="Microsoft Sans Serif" panose="020B06040202020202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329805" y="81280"/>
            <a:ext cx="1632585" cy="1498600"/>
            <a:chOff x="6841" y="685"/>
            <a:chExt cx="4062" cy="3858"/>
          </a:xfrm>
        </p:grpSpPr>
        <p:sp>
          <p:nvSpPr>
            <p:cNvPr id="196" name="Shape 196"/>
            <p:cNvSpPr/>
            <p:nvPr/>
          </p:nvSpPr>
          <p:spPr>
            <a:xfrm>
              <a:off x="9226" y="4119"/>
              <a:ext cx="444" cy="424"/>
            </a:xfrm>
            <a:custGeom>
              <a:avLst/>
              <a:gdLst/>
              <a:ahLst/>
              <a:cxnLst/>
              <a:rect l="0" t="0" r="0" b="0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197" name="Shape 197"/>
            <p:cNvGrpSpPr/>
            <p:nvPr/>
          </p:nvGrpSpPr>
          <p:grpSpPr>
            <a:xfrm>
              <a:off x="8675" y="1737"/>
              <a:ext cx="1903" cy="1904"/>
              <a:chOff x="6654650" y="3665275"/>
              <a:chExt cx="409100" cy="409125"/>
            </a:xfrm>
          </p:grpSpPr>
          <p:sp>
            <p:nvSpPr>
              <p:cNvPr id="198" name="Shape 198"/>
              <p:cNvSpPr/>
              <p:nvPr/>
            </p:nvSpPr>
            <p:spPr>
              <a:xfrm>
                <a:off x="6808525" y="3819150"/>
                <a:ext cx="211875" cy="211900"/>
              </a:xfrm>
              <a:custGeom>
                <a:avLst/>
                <a:gdLst/>
                <a:ahLst/>
                <a:cxnLst/>
                <a:rect l="0" t="0" r="0" b="0"/>
                <a:pathLst>
                  <a:path w="8475" h="8476" extrusionOk="0">
                    <a:moveTo>
                      <a:pt x="8157" y="0"/>
                    </a:moveTo>
                    <a:lnTo>
                      <a:pt x="7327" y="1075"/>
                    </a:lnTo>
                    <a:lnTo>
                      <a:pt x="6399" y="2150"/>
                    </a:lnTo>
                    <a:lnTo>
                      <a:pt x="5422" y="3249"/>
                    </a:lnTo>
                    <a:lnTo>
                      <a:pt x="4347" y="4348"/>
                    </a:lnTo>
                    <a:lnTo>
                      <a:pt x="3248" y="5422"/>
                    </a:lnTo>
                    <a:lnTo>
                      <a:pt x="2149" y="6399"/>
                    </a:lnTo>
                    <a:lnTo>
                      <a:pt x="1075" y="7327"/>
                    </a:lnTo>
                    <a:lnTo>
                      <a:pt x="0" y="8158"/>
                    </a:lnTo>
                    <a:lnTo>
                      <a:pt x="440" y="8280"/>
                    </a:lnTo>
                    <a:lnTo>
                      <a:pt x="855" y="8377"/>
                    </a:lnTo>
                    <a:lnTo>
                      <a:pt x="1294" y="8426"/>
                    </a:lnTo>
                    <a:lnTo>
                      <a:pt x="1734" y="8475"/>
                    </a:lnTo>
                    <a:lnTo>
                      <a:pt x="2174" y="8475"/>
                    </a:lnTo>
                    <a:lnTo>
                      <a:pt x="2613" y="8451"/>
                    </a:lnTo>
                    <a:lnTo>
                      <a:pt x="3028" y="8402"/>
                    </a:lnTo>
                    <a:lnTo>
                      <a:pt x="3468" y="8304"/>
                    </a:lnTo>
                    <a:lnTo>
                      <a:pt x="3883" y="8207"/>
                    </a:lnTo>
                    <a:lnTo>
                      <a:pt x="4323" y="8060"/>
                    </a:lnTo>
                    <a:lnTo>
                      <a:pt x="4714" y="7889"/>
                    </a:lnTo>
                    <a:lnTo>
                      <a:pt x="5129" y="7694"/>
                    </a:lnTo>
                    <a:lnTo>
                      <a:pt x="5520" y="7449"/>
                    </a:lnTo>
                    <a:lnTo>
                      <a:pt x="5886" y="7205"/>
                    </a:lnTo>
                    <a:lnTo>
                      <a:pt x="6252" y="6912"/>
                    </a:lnTo>
                    <a:lnTo>
                      <a:pt x="6594" y="6595"/>
                    </a:lnTo>
                    <a:lnTo>
                      <a:pt x="6912" y="6253"/>
                    </a:lnTo>
                    <a:lnTo>
                      <a:pt x="7205" y="5886"/>
                    </a:lnTo>
                    <a:lnTo>
                      <a:pt x="7449" y="5520"/>
                    </a:lnTo>
                    <a:lnTo>
                      <a:pt x="7693" y="5129"/>
                    </a:lnTo>
                    <a:lnTo>
                      <a:pt x="7889" y="4714"/>
                    </a:lnTo>
                    <a:lnTo>
                      <a:pt x="8060" y="4323"/>
                    </a:lnTo>
                    <a:lnTo>
                      <a:pt x="8206" y="3884"/>
                    </a:lnTo>
                    <a:lnTo>
                      <a:pt x="8304" y="3468"/>
                    </a:lnTo>
                    <a:lnTo>
                      <a:pt x="8402" y="3029"/>
                    </a:lnTo>
                    <a:lnTo>
                      <a:pt x="8450" y="2614"/>
                    </a:lnTo>
                    <a:lnTo>
                      <a:pt x="8475" y="2174"/>
                    </a:lnTo>
                    <a:lnTo>
                      <a:pt x="8475" y="1734"/>
                    </a:lnTo>
                    <a:lnTo>
                      <a:pt x="8426" y="1295"/>
                    </a:lnTo>
                    <a:lnTo>
                      <a:pt x="8377" y="855"/>
                    </a:lnTo>
                    <a:lnTo>
                      <a:pt x="8279" y="440"/>
                    </a:lnTo>
                    <a:lnTo>
                      <a:pt x="8157" y="0"/>
                    </a:lnTo>
                    <a:close/>
                  </a:path>
                </a:pathLst>
              </a:custGeom>
              <a:solidFill>
                <a:srgbClr val="4BB5D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p>
                <a:pPr lv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6654650" y="3665275"/>
                <a:ext cx="409100" cy="409125"/>
              </a:xfrm>
              <a:custGeom>
                <a:avLst/>
                <a:gdLst/>
                <a:ahLst/>
                <a:cxnLst/>
                <a:rect l="0" t="0" r="0" b="0"/>
                <a:pathLst>
                  <a:path w="16364" h="16365" extrusionOk="0">
                    <a:moveTo>
                      <a:pt x="13580" y="1686"/>
                    </a:moveTo>
                    <a:lnTo>
                      <a:pt x="13677" y="1735"/>
                    </a:lnTo>
                    <a:lnTo>
                      <a:pt x="13775" y="1759"/>
                    </a:lnTo>
                    <a:lnTo>
                      <a:pt x="13848" y="1832"/>
                    </a:lnTo>
                    <a:lnTo>
                      <a:pt x="13897" y="1906"/>
                    </a:lnTo>
                    <a:lnTo>
                      <a:pt x="13946" y="1979"/>
                    </a:lnTo>
                    <a:lnTo>
                      <a:pt x="13970" y="2077"/>
                    </a:lnTo>
                    <a:lnTo>
                      <a:pt x="13995" y="2174"/>
                    </a:lnTo>
                    <a:lnTo>
                      <a:pt x="13995" y="2419"/>
                    </a:lnTo>
                    <a:lnTo>
                      <a:pt x="13922" y="2687"/>
                    </a:lnTo>
                    <a:lnTo>
                      <a:pt x="13824" y="3029"/>
                    </a:lnTo>
                    <a:lnTo>
                      <a:pt x="13677" y="3371"/>
                    </a:lnTo>
                    <a:lnTo>
                      <a:pt x="13482" y="3762"/>
                    </a:lnTo>
                    <a:lnTo>
                      <a:pt x="13238" y="4177"/>
                    </a:lnTo>
                    <a:lnTo>
                      <a:pt x="12993" y="3908"/>
                    </a:lnTo>
                    <a:lnTo>
                      <a:pt x="12749" y="3615"/>
                    </a:lnTo>
                    <a:lnTo>
                      <a:pt x="12407" y="3298"/>
                    </a:lnTo>
                    <a:lnTo>
                      <a:pt x="12041" y="3029"/>
                    </a:lnTo>
                    <a:lnTo>
                      <a:pt x="11675" y="2761"/>
                    </a:lnTo>
                    <a:lnTo>
                      <a:pt x="11308" y="2541"/>
                    </a:lnTo>
                    <a:lnTo>
                      <a:pt x="11748" y="2272"/>
                    </a:lnTo>
                    <a:lnTo>
                      <a:pt x="12187" y="2052"/>
                    </a:lnTo>
                    <a:lnTo>
                      <a:pt x="12554" y="1881"/>
                    </a:lnTo>
                    <a:lnTo>
                      <a:pt x="12920" y="1759"/>
                    </a:lnTo>
                    <a:lnTo>
                      <a:pt x="13213" y="1686"/>
                    </a:lnTo>
                    <a:close/>
                    <a:moveTo>
                      <a:pt x="9721" y="3591"/>
                    </a:moveTo>
                    <a:lnTo>
                      <a:pt x="9794" y="3615"/>
                    </a:lnTo>
                    <a:lnTo>
                      <a:pt x="9916" y="3713"/>
                    </a:lnTo>
                    <a:lnTo>
                      <a:pt x="10014" y="3835"/>
                    </a:lnTo>
                    <a:lnTo>
                      <a:pt x="10038" y="3908"/>
                    </a:lnTo>
                    <a:lnTo>
                      <a:pt x="10038" y="3982"/>
                    </a:lnTo>
                    <a:lnTo>
                      <a:pt x="10038" y="4055"/>
                    </a:lnTo>
                    <a:lnTo>
                      <a:pt x="10014" y="4128"/>
                    </a:lnTo>
                    <a:lnTo>
                      <a:pt x="9916" y="4250"/>
                    </a:lnTo>
                    <a:lnTo>
                      <a:pt x="9794" y="4348"/>
                    </a:lnTo>
                    <a:lnTo>
                      <a:pt x="9721" y="4372"/>
                    </a:lnTo>
                    <a:lnTo>
                      <a:pt x="9574" y="4372"/>
                    </a:lnTo>
                    <a:lnTo>
                      <a:pt x="9501" y="4348"/>
                    </a:lnTo>
                    <a:lnTo>
                      <a:pt x="9379" y="4250"/>
                    </a:lnTo>
                    <a:lnTo>
                      <a:pt x="9281" y="4128"/>
                    </a:lnTo>
                    <a:lnTo>
                      <a:pt x="9257" y="4055"/>
                    </a:lnTo>
                    <a:lnTo>
                      <a:pt x="9257" y="3982"/>
                    </a:lnTo>
                    <a:lnTo>
                      <a:pt x="9257" y="3908"/>
                    </a:lnTo>
                    <a:lnTo>
                      <a:pt x="9281" y="3835"/>
                    </a:lnTo>
                    <a:lnTo>
                      <a:pt x="9379" y="3713"/>
                    </a:lnTo>
                    <a:lnTo>
                      <a:pt x="9501" y="3615"/>
                    </a:lnTo>
                    <a:lnTo>
                      <a:pt x="9574" y="3591"/>
                    </a:lnTo>
                    <a:close/>
                    <a:moveTo>
                      <a:pt x="8182" y="3322"/>
                    </a:moveTo>
                    <a:lnTo>
                      <a:pt x="8304" y="3347"/>
                    </a:lnTo>
                    <a:lnTo>
                      <a:pt x="8402" y="3371"/>
                    </a:lnTo>
                    <a:lnTo>
                      <a:pt x="8500" y="3420"/>
                    </a:lnTo>
                    <a:lnTo>
                      <a:pt x="8597" y="3493"/>
                    </a:lnTo>
                    <a:lnTo>
                      <a:pt x="8671" y="3591"/>
                    </a:lnTo>
                    <a:lnTo>
                      <a:pt x="8719" y="3689"/>
                    </a:lnTo>
                    <a:lnTo>
                      <a:pt x="8768" y="3786"/>
                    </a:lnTo>
                    <a:lnTo>
                      <a:pt x="8768" y="3908"/>
                    </a:lnTo>
                    <a:lnTo>
                      <a:pt x="8768" y="4031"/>
                    </a:lnTo>
                    <a:lnTo>
                      <a:pt x="8719" y="4153"/>
                    </a:lnTo>
                    <a:lnTo>
                      <a:pt x="8671" y="4250"/>
                    </a:lnTo>
                    <a:lnTo>
                      <a:pt x="8597" y="4324"/>
                    </a:lnTo>
                    <a:lnTo>
                      <a:pt x="8500" y="4397"/>
                    </a:lnTo>
                    <a:lnTo>
                      <a:pt x="8402" y="4446"/>
                    </a:lnTo>
                    <a:lnTo>
                      <a:pt x="8304" y="4495"/>
                    </a:lnTo>
                    <a:lnTo>
                      <a:pt x="8060" y="4495"/>
                    </a:lnTo>
                    <a:lnTo>
                      <a:pt x="7962" y="4446"/>
                    </a:lnTo>
                    <a:lnTo>
                      <a:pt x="7865" y="4397"/>
                    </a:lnTo>
                    <a:lnTo>
                      <a:pt x="7767" y="4324"/>
                    </a:lnTo>
                    <a:lnTo>
                      <a:pt x="7694" y="4250"/>
                    </a:lnTo>
                    <a:lnTo>
                      <a:pt x="7645" y="4153"/>
                    </a:lnTo>
                    <a:lnTo>
                      <a:pt x="7596" y="4031"/>
                    </a:lnTo>
                    <a:lnTo>
                      <a:pt x="7596" y="3908"/>
                    </a:lnTo>
                    <a:lnTo>
                      <a:pt x="7596" y="3786"/>
                    </a:lnTo>
                    <a:lnTo>
                      <a:pt x="7645" y="3689"/>
                    </a:lnTo>
                    <a:lnTo>
                      <a:pt x="7694" y="3591"/>
                    </a:lnTo>
                    <a:lnTo>
                      <a:pt x="7767" y="3493"/>
                    </a:lnTo>
                    <a:lnTo>
                      <a:pt x="7865" y="3420"/>
                    </a:lnTo>
                    <a:lnTo>
                      <a:pt x="7962" y="3371"/>
                    </a:lnTo>
                    <a:lnTo>
                      <a:pt x="8060" y="3347"/>
                    </a:lnTo>
                    <a:lnTo>
                      <a:pt x="8182" y="3322"/>
                    </a:lnTo>
                    <a:close/>
                    <a:moveTo>
                      <a:pt x="9086" y="4763"/>
                    </a:moveTo>
                    <a:lnTo>
                      <a:pt x="9159" y="4788"/>
                    </a:lnTo>
                    <a:lnTo>
                      <a:pt x="9281" y="4885"/>
                    </a:lnTo>
                    <a:lnTo>
                      <a:pt x="9354" y="5007"/>
                    </a:lnTo>
                    <a:lnTo>
                      <a:pt x="9379" y="5081"/>
                    </a:lnTo>
                    <a:lnTo>
                      <a:pt x="9379" y="5154"/>
                    </a:lnTo>
                    <a:lnTo>
                      <a:pt x="9379" y="5227"/>
                    </a:lnTo>
                    <a:lnTo>
                      <a:pt x="9354" y="5301"/>
                    </a:lnTo>
                    <a:lnTo>
                      <a:pt x="9281" y="5423"/>
                    </a:lnTo>
                    <a:lnTo>
                      <a:pt x="9159" y="5520"/>
                    </a:lnTo>
                    <a:lnTo>
                      <a:pt x="9086" y="5545"/>
                    </a:lnTo>
                    <a:lnTo>
                      <a:pt x="8915" y="5545"/>
                    </a:lnTo>
                    <a:lnTo>
                      <a:pt x="8842" y="5520"/>
                    </a:lnTo>
                    <a:lnTo>
                      <a:pt x="8719" y="5423"/>
                    </a:lnTo>
                    <a:lnTo>
                      <a:pt x="8646" y="5301"/>
                    </a:lnTo>
                    <a:lnTo>
                      <a:pt x="8622" y="5227"/>
                    </a:lnTo>
                    <a:lnTo>
                      <a:pt x="8597" y="5154"/>
                    </a:lnTo>
                    <a:lnTo>
                      <a:pt x="8622" y="5081"/>
                    </a:lnTo>
                    <a:lnTo>
                      <a:pt x="8646" y="5007"/>
                    </a:lnTo>
                    <a:lnTo>
                      <a:pt x="8719" y="4885"/>
                    </a:lnTo>
                    <a:lnTo>
                      <a:pt x="8842" y="4788"/>
                    </a:lnTo>
                    <a:lnTo>
                      <a:pt x="8915" y="4763"/>
                    </a:lnTo>
                    <a:close/>
                    <a:moveTo>
                      <a:pt x="2540" y="11309"/>
                    </a:moveTo>
                    <a:lnTo>
                      <a:pt x="2760" y="11675"/>
                    </a:lnTo>
                    <a:lnTo>
                      <a:pt x="3029" y="12041"/>
                    </a:lnTo>
                    <a:lnTo>
                      <a:pt x="3298" y="12408"/>
                    </a:lnTo>
                    <a:lnTo>
                      <a:pt x="3615" y="12750"/>
                    </a:lnTo>
                    <a:lnTo>
                      <a:pt x="3908" y="12994"/>
                    </a:lnTo>
                    <a:lnTo>
                      <a:pt x="4177" y="13238"/>
                    </a:lnTo>
                    <a:lnTo>
                      <a:pt x="3762" y="13482"/>
                    </a:lnTo>
                    <a:lnTo>
                      <a:pt x="3371" y="13678"/>
                    </a:lnTo>
                    <a:lnTo>
                      <a:pt x="3029" y="13824"/>
                    </a:lnTo>
                    <a:lnTo>
                      <a:pt x="2687" y="13922"/>
                    </a:lnTo>
                    <a:lnTo>
                      <a:pt x="2418" y="13995"/>
                    </a:lnTo>
                    <a:lnTo>
                      <a:pt x="2174" y="13995"/>
                    </a:lnTo>
                    <a:lnTo>
                      <a:pt x="2076" y="13971"/>
                    </a:lnTo>
                    <a:lnTo>
                      <a:pt x="1979" y="13946"/>
                    </a:lnTo>
                    <a:lnTo>
                      <a:pt x="1905" y="13897"/>
                    </a:lnTo>
                    <a:lnTo>
                      <a:pt x="1832" y="13849"/>
                    </a:lnTo>
                    <a:lnTo>
                      <a:pt x="1759" y="13775"/>
                    </a:lnTo>
                    <a:lnTo>
                      <a:pt x="1734" y="13678"/>
                    </a:lnTo>
                    <a:lnTo>
                      <a:pt x="1686" y="13580"/>
                    </a:lnTo>
                    <a:lnTo>
                      <a:pt x="1686" y="13482"/>
                    </a:lnTo>
                    <a:lnTo>
                      <a:pt x="1686" y="13214"/>
                    </a:lnTo>
                    <a:lnTo>
                      <a:pt x="1759" y="12921"/>
                    </a:lnTo>
                    <a:lnTo>
                      <a:pt x="1881" y="12554"/>
                    </a:lnTo>
                    <a:lnTo>
                      <a:pt x="2052" y="12188"/>
                    </a:lnTo>
                    <a:lnTo>
                      <a:pt x="2272" y="11748"/>
                    </a:lnTo>
                    <a:lnTo>
                      <a:pt x="2540" y="11309"/>
                    </a:lnTo>
                    <a:close/>
                    <a:moveTo>
                      <a:pt x="15362" y="1"/>
                    </a:moveTo>
                    <a:lnTo>
                      <a:pt x="15094" y="25"/>
                    </a:lnTo>
                    <a:lnTo>
                      <a:pt x="14801" y="74"/>
                    </a:lnTo>
                    <a:lnTo>
                      <a:pt x="14483" y="172"/>
                    </a:lnTo>
                    <a:lnTo>
                      <a:pt x="14141" y="294"/>
                    </a:lnTo>
                    <a:lnTo>
                      <a:pt x="13775" y="440"/>
                    </a:lnTo>
                    <a:lnTo>
                      <a:pt x="13384" y="611"/>
                    </a:lnTo>
                    <a:lnTo>
                      <a:pt x="12993" y="831"/>
                    </a:lnTo>
                    <a:lnTo>
                      <a:pt x="12578" y="1051"/>
                    </a:lnTo>
                    <a:lnTo>
                      <a:pt x="11699" y="1613"/>
                    </a:lnTo>
                    <a:lnTo>
                      <a:pt x="10747" y="2272"/>
                    </a:lnTo>
                    <a:lnTo>
                      <a:pt x="10307" y="2101"/>
                    </a:lnTo>
                    <a:lnTo>
                      <a:pt x="9843" y="1955"/>
                    </a:lnTo>
                    <a:lnTo>
                      <a:pt x="9379" y="1857"/>
                    </a:lnTo>
                    <a:lnTo>
                      <a:pt x="8915" y="1784"/>
                    </a:lnTo>
                    <a:lnTo>
                      <a:pt x="8451" y="1735"/>
                    </a:lnTo>
                    <a:lnTo>
                      <a:pt x="7962" y="1735"/>
                    </a:lnTo>
                    <a:lnTo>
                      <a:pt x="7498" y="1784"/>
                    </a:lnTo>
                    <a:lnTo>
                      <a:pt x="7034" y="1832"/>
                    </a:lnTo>
                    <a:lnTo>
                      <a:pt x="6570" y="1930"/>
                    </a:lnTo>
                    <a:lnTo>
                      <a:pt x="6106" y="2077"/>
                    </a:lnTo>
                    <a:lnTo>
                      <a:pt x="5667" y="2248"/>
                    </a:lnTo>
                    <a:lnTo>
                      <a:pt x="5227" y="2443"/>
                    </a:lnTo>
                    <a:lnTo>
                      <a:pt x="4787" y="2687"/>
                    </a:lnTo>
                    <a:lnTo>
                      <a:pt x="4397" y="2980"/>
                    </a:lnTo>
                    <a:lnTo>
                      <a:pt x="4006" y="3273"/>
                    </a:lnTo>
                    <a:lnTo>
                      <a:pt x="3615" y="3615"/>
                    </a:lnTo>
                    <a:lnTo>
                      <a:pt x="3273" y="4006"/>
                    </a:lnTo>
                    <a:lnTo>
                      <a:pt x="2980" y="4397"/>
                    </a:lnTo>
                    <a:lnTo>
                      <a:pt x="2687" y="4788"/>
                    </a:lnTo>
                    <a:lnTo>
                      <a:pt x="2443" y="5227"/>
                    </a:lnTo>
                    <a:lnTo>
                      <a:pt x="2247" y="5667"/>
                    </a:lnTo>
                    <a:lnTo>
                      <a:pt x="2076" y="6107"/>
                    </a:lnTo>
                    <a:lnTo>
                      <a:pt x="1930" y="6571"/>
                    </a:lnTo>
                    <a:lnTo>
                      <a:pt x="1832" y="7035"/>
                    </a:lnTo>
                    <a:lnTo>
                      <a:pt x="1783" y="7499"/>
                    </a:lnTo>
                    <a:lnTo>
                      <a:pt x="1734" y="7963"/>
                    </a:lnTo>
                    <a:lnTo>
                      <a:pt x="1734" y="8451"/>
                    </a:lnTo>
                    <a:lnTo>
                      <a:pt x="1783" y="8915"/>
                    </a:lnTo>
                    <a:lnTo>
                      <a:pt x="1857" y="9379"/>
                    </a:lnTo>
                    <a:lnTo>
                      <a:pt x="1954" y="9843"/>
                    </a:lnTo>
                    <a:lnTo>
                      <a:pt x="2101" y="10307"/>
                    </a:lnTo>
                    <a:lnTo>
                      <a:pt x="2272" y="10747"/>
                    </a:lnTo>
                    <a:lnTo>
                      <a:pt x="1612" y="11699"/>
                    </a:lnTo>
                    <a:lnTo>
                      <a:pt x="1051" y="12579"/>
                    </a:lnTo>
                    <a:lnTo>
                      <a:pt x="831" y="12994"/>
                    </a:lnTo>
                    <a:lnTo>
                      <a:pt x="611" y="13385"/>
                    </a:lnTo>
                    <a:lnTo>
                      <a:pt x="440" y="13775"/>
                    </a:lnTo>
                    <a:lnTo>
                      <a:pt x="293" y="14142"/>
                    </a:lnTo>
                    <a:lnTo>
                      <a:pt x="171" y="14484"/>
                    </a:lnTo>
                    <a:lnTo>
                      <a:pt x="74" y="14801"/>
                    </a:lnTo>
                    <a:lnTo>
                      <a:pt x="25" y="15094"/>
                    </a:lnTo>
                    <a:lnTo>
                      <a:pt x="0" y="15363"/>
                    </a:lnTo>
                    <a:lnTo>
                      <a:pt x="0" y="15583"/>
                    </a:lnTo>
                    <a:lnTo>
                      <a:pt x="49" y="15802"/>
                    </a:lnTo>
                    <a:lnTo>
                      <a:pt x="123" y="15973"/>
                    </a:lnTo>
                    <a:lnTo>
                      <a:pt x="245" y="16120"/>
                    </a:lnTo>
                    <a:lnTo>
                      <a:pt x="342" y="16218"/>
                    </a:lnTo>
                    <a:lnTo>
                      <a:pt x="489" y="16291"/>
                    </a:lnTo>
                    <a:lnTo>
                      <a:pt x="635" y="16340"/>
                    </a:lnTo>
                    <a:lnTo>
                      <a:pt x="806" y="16364"/>
                    </a:lnTo>
                    <a:lnTo>
                      <a:pt x="1173" y="16364"/>
                    </a:lnTo>
                    <a:lnTo>
                      <a:pt x="1393" y="16315"/>
                    </a:lnTo>
                    <a:lnTo>
                      <a:pt x="1637" y="16267"/>
                    </a:lnTo>
                    <a:lnTo>
                      <a:pt x="2150" y="16120"/>
                    </a:lnTo>
                    <a:lnTo>
                      <a:pt x="2711" y="15876"/>
                    </a:lnTo>
                    <a:lnTo>
                      <a:pt x="3322" y="15583"/>
                    </a:lnTo>
                    <a:lnTo>
                      <a:pt x="3957" y="15192"/>
                    </a:lnTo>
                    <a:lnTo>
                      <a:pt x="4665" y="14752"/>
                    </a:lnTo>
                    <a:lnTo>
                      <a:pt x="5373" y="14264"/>
                    </a:lnTo>
                    <a:lnTo>
                      <a:pt x="6131" y="13702"/>
                    </a:lnTo>
                    <a:lnTo>
                      <a:pt x="6912" y="13092"/>
                    </a:lnTo>
                    <a:lnTo>
                      <a:pt x="7718" y="12432"/>
                    </a:lnTo>
                    <a:lnTo>
                      <a:pt x="8524" y="11724"/>
                    </a:lnTo>
                    <a:lnTo>
                      <a:pt x="9330" y="10967"/>
                    </a:lnTo>
                    <a:lnTo>
                      <a:pt x="10160" y="10161"/>
                    </a:lnTo>
                    <a:lnTo>
                      <a:pt x="10966" y="9330"/>
                    </a:lnTo>
                    <a:lnTo>
                      <a:pt x="11723" y="8524"/>
                    </a:lnTo>
                    <a:lnTo>
                      <a:pt x="12432" y="7718"/>
                    </a:lnTo>
                    <a:lnTo>
                      <a:pt x="13091" y="6912"/>
                    </a:lnTo>
                    <a:lnTo>
                      <a:pt x="13702" y="6131"/>
                    </a:lnTo>
                    <a:lnTo>
                      <a:pt x="14263" y="5374"/>
                    </a:lnTo>
                    <a:lnTo>
                      <a:pt x="14752" y="4666"/>
                    </a:lnTo>
                    <a:lnTo>
                      <a:pt x="15192" y="3957"/>
                    </a:lnTo>
                    <a:lnTo>
                      <a:pt x="15582" y="3322"/>
                    </a:lnTo>
                    <a:lnTo>
                      <a:pt x="15875" y="2712"/>
                    </a:lnTo>
                    <a:lnTo>
                      <a:pt x="16120" y="2150"/>
                    </a:lnTo>
                    <a:lnTo>
                      <a:pt x="16266" y="1637"/>
                    </a:lnTo>
                    <a:lnTo>
                      <a:pt x="16315" y="1393"/>
                    </a:lnTo>
                    <a:lnTo>
                      <a:pt x="16364" y="1173"/>
                    </a:lnTo>
                    <a:lnTo>
                      <a:pt x="16364" y="978"/>
                    </a:lnTo>
                    <a:lnTo>
                      <a:pt x="16364" y="807"/>
                    </a:lnTo>
                    <a:lnTo>
                      <a:pt x="16339" y="636"/>
                    </a:lnTo>
                    <a:lnTo>
                      <a:pt x="16291" y="489"/>
                    </a:lnTo>
                    <a:lnTo>
                      <a:pt x="16217" y="343"/>
                    </a:lnTo>
                    <a:lnTo>
                      <a:pt x="16120" y="245"/>
                    </a:lnTo>
                    <a:lnTo>
                      <a:pt x="15973" y="123"/>
                    </a:lnTo>
                    <a:lnTo>
                      <a:pt x="15802" y="50"/>
                    </a:lnTo>
                    <a:lnTo>
                      <a:pt x="15582" y="1"/>
                    </a:lnTo>
                    <a:close/>
                  </a:path>
                </a:pathLst>
              </a:custGeom>
              <a:solidFill>
                <a:srgbClr val="4BB5D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200" name="Shape 200"/>
            <p:cNvGrpSpPr/>
            <p:nvPr/>
          </p:nvGrpSpPr>
          <p:grpSpPr>
            <a:xfrm rot="1057032">
              <a:off x="6841" y="3233"/>
              <a:ext cx="1258" cy="1258"/>
              <a:chOff x="570875" y="4322250"/>
              <a:chExt cx="443300" cy="443325"/>
            </a:xfrm>
          </p:grpSpPr>
          <p:sp>
            <p:nvSpPr>
              <p:cNvPr id="201" name="Shape 201"/>
              <p:cNvSpPr/>
              <p:nvPr/>
            </p:nvSpPr>
            <p:spPr>
              <a:xfrm>
                <a:off x="570875" y="4322250"/>
                <a:ext cx="443300" cy="443325"/>
              </a:xfrm>
              <a:custGeom>
                <a:avLst/>
                <a:gdLst/>
                <a:ahLst/>
                <a:cxnLst/>
                <a:rect l="0" t="0" r="0" b="0"/>
                <a:pathLst>
                  <a:path w="17732" h="17733" extrusionOk="0">
                    <a:moveTo>
                      <a:pt x="13091" y="2712"/>
                    </a:moveTo>
                    <a:lnTo>
                      <a:pt x="13286" y="2736"/>
                    </a:lnTo>
                    <a:lnTo>
                      <a:pt x="13506" y="2785"/>
                    </a:lnTo>
                    <a:lnTo>
                      <a:pt x="13702" y="2858"/>
                    </a:lnTo>
                    <a:lnTo>
                      <a:pt x="13873" y="2956"/>
                    </a:lnTo>
                    <a:lnTo>
                      <a:pt x="14068" y="3054"/>
                    </a:lnTo>
                    <a:lnTo>
                      <a:pt x="14239" y="3176"/>
                    </a:lnTo>
                    <a:lnTo>
                      <a:pt x="14410" y="3323"/>
                    </a:lnTo>
                    <a:lnTo>
                      <a:pt x="14556" y="3493"/>
                    </a:lnTo>
                    <a:lnTo>
                      <a:pt x="14679" y="3664"/>
                    </a:lnTo>
                    <a:lnTo>
                      <a:pt x="14776" y="3860"/>
                    </a:lnTo>
                    <a:lnTo>
                      <a:pt x="14874" y="4031"/>
                    </a:lnTo>
                    <a:lnTo>
                      <a:pt x="14947" y="4226"/>
                    </a:lnTo>
                    <a:lnTo>
                      <a:pt x="14996" y="4446"/>
                    </a:lnTo>
                    <a:lnTo>
                      <a:pt x="15021" y="4641"/>
                    </a:lnTo>
                    <a:lnTo>
                      <a:pt x="15021" y="4861"/>
                    </a:lnTo>
                    <a:lnTo>
                      <a:pt x="15021" y="5057"/>
                    </a:lnTo>
                    <a:lnTo>
                      <a:pt x="14996" y="5252"/>
                    </a:lnTo>
                    <a:lnTo>
                      <a:pt x="14947" y="5472"/>
                    </a:lnTo>
                    <a:lnTo>
                      <a:pt x="14874" y="5667"/>
                    </a:lnTo>
                    <a:lnTo>
                      <a:pt x="14776" y="5838"/>
                    </a:lnTo>
                    <a:lnTo>
                      <a:pt x="14679" y="6033"/>
                    </a:lnTo>
                    <a:lnTo>
                      <a:pt x="14556" y="6204"/>
                    </a:lnTo>
                    <a:lnTo>
                      <a:pt x="14410" y="6375"/>
                    </a:lnTo>
                    <a:lnTo>
                      <a:pt x="13433" y="7328"/>
                    </a:lnTo>
                    <a:lnTo>
                      <a:pt x="13311" y="7426"/>
                    </a:lnTo>
                    <a:lnTo>
                      <a:pt x="13189" y="7499"/>
                    </a:lnTo>
                    <a:lnTo>
                      <a:pt x="13042" y="7548"/>
                    </a:lnTo>
                    <a:lnTo>
                      <a:pt x="12871" y="7572"/>
                    </a:lnTo>
                    <a:lnTo>
                      <a:pt x="12725" y="7548"/>
                    </a:lnTo>
                    <a:lnTo>
                      <a:pt x="12578" y="7499"/>
                    </a:lnTo>
                    <a:lnTo>
                      <a:pt x="12456" y="7426"/>
                    </a:lnTo>
                    <a:lnTo>
                      <a:pt x="12334" y="7328"/>
                    </a:lnTo>
                    <a:lnTo>
                      <a:pt x="10405" y="5398"/>
                    </a:lnTo>
                    <a:lnTo>
                      <a:pt x="10307" y="5276"/>
                    </a:lnTo>
                    <a:lnTo>
                      <a:pt x="10234" y="5154"/>
                    </a:lnTo>
                    <a:lnTo>
                      <a:pt x="10185" y="5008"/>
                    </a:lnTo>
                    <a:lnTo>
                      <a:pt x="10160" y="4861"/>
                    </a:lnTo>
                    <a:lnTo>
                      <a:pt x="10185" y="4690"/>
                    </a:lnTo>
                    <a:lnTo>
                      <a:pt x="10234" y="4544"/>
                    </a:lnTo>
                    <a:lnTo>
                      <a:pt x="10307" y="4422"/>
                    </a:lnTo>
                    <a:lnTo>
                      <a:pt x="10405" y="4299"/>
                    </a:lnTo>
                    <a:lnTo>
                      <a:pt x="11357" y="3323"/>
                    </a:lnTo>
                    <a:lnTo>
                      <a:pt x="11528" y="3176"/>
                    </a:lnTo>
                    <a:lnTo>
                      <a:pt x="11699" y="3054"/>
                    </a:lnTo>
                    <a:lnTo>
                      <a:pt x="11894" y="2956"/>
                    </a:lnTo>
                    <a:lnTo>
                      <a:pt x="12065" y="2858"/>
                    </a:lnTo>
                    <a:lnTo>
                      <a:pt x="12261" y="2785"/>
                    </a:lnTo>
                    <a:lnTo>
                      <a:pt x="12481" y="2736"/>
                    </a:lnTo>
                    <a:lnTo>
                      <a:pt x="12676" y="2712"/>
                    </a:lnTo>
                    <a:close/>
                    <a:moveTo>
                      <a:pt x="8377" y="8867"/>
                    </a:moveTo>
                    <a:lnTo>
                      <a:pt x="8475" y="8891"/>
                    </a:lnTo>
                    <a:lnTo>
                      <a:pt x="8548" y="8915"/>
                    </a:lnTo>
                    <a:lnTo>
                      <a:pt x="8646" y="8964"/>
                    </a:lnTo>
                    <a:lnTo>
                      <a:pt x="8719" y="9013"/>
                    </a:lnTo>
                    <a:lnTo>
                      <a:pt x="8768" y="9086"/>
                    </a:lnTo>
                    <a:lnTo>
                      <a:pt x="8817" y="9184"/>
                    </a:lnTo>
                    <a:lnTo>
                      <a:pt x="8841" y="9257"/>
                    </a:lnTo>
                    <a:lnTo>
                      <a:pt x="8866" y="9355"/>
                    </a:lnTo>
                    <a:lnTo>
                      <a:pt x="8841" y="9453"/>
                    </a:lnTo>
                    <a:lnTo>
                      <a:pt x="8817" y="9550"/>
                    </a:lnTo>
                    <a:lnTo>
                      <a:pt x="8768" y="9624"/>
                    </a:lnTo>
                    <a:lnTo>
                      <a:pt x="8719" y="9697"/>
                    </a:lnTo>
                    <a:lnTo>
                      <a:pt x="6179" y="12237"/>
                    </a:lnTo>
                    <a:lnTo>
                      <a:pt x="6106" y="12310"/>
                    </a:lnTo>
                    <a:lnTo>
                      <a:pt x="6033" y="12359"/>
                    </a:lnTo>
                    <a:lnTo>
                      <a:pt x="5935" y="12383"/>
                    </a:lnTo>
                    <a:lnTo>
                      <a:pt x="5740" y="12383"/>
                    </a:lnTo>
                    <a:lnTo>
                      <a:pt x="5642" y="12359"/>
                    </a:lnTo>
                    <a:lnTo>
                      <a:pt x="5569" y="12310"/>
                    </a:lnTo>
                    <a:lnTo>
                      <a:pt x="5496" y="12237"/>
                    </a:lnTo>
                    <a:lnTo>
                      <a:pt x="5422" y="12164"/>
                    </a:lnTo>
                    <a:lnTo>
                      <a:pt x="5373" y="12090"/>
                    </a:lnTo>
                    <a:lnTo>
                      <a:pt x="5349" y="11993"/>
                    </a:lnTo>
                    <a:lnTo>
                      <a:pt x="5349" y="11895"/>
                    </a:lnTo>
                    <a:lnTo>
                      <a:pt x="5349" y="11797"/>
                    </a:lnTo>
                    <a:lnTo>
                      <a:pt x="5373" y="11700"/>
                    </a:lnTo>
                    <a:lnTo>
                      <a:pt x="5422" y="11626"/>
                    </a:lnTo>
                    <a:lnTo>
                      <a:pt x="5496" y="11553"/>
                    </a:lnTo>
                    <a:lnTo>
                      <a:pt x="8036" y="9013"/>
                    </a:lnTo>
                    <a:lnTo>
                      <a:pt x="8109" y="8964"/>
                    </a:lnTo>
                    <a:lnTo>
                      <a:pt x="8182" y="8915"/>
                    </a:lnTo>
                    <a:lnTo>
                      <a:pt x="8280" y="8891"/>
                    </a:lnTo>
                    <a:lnTo>
                      <a:pt x="8377" y="8867"/>
                    </a:lnTo>
                    <a:close/>
                    <a:moveTo>
                      <a:pt x="14825" y="1"/>
                    </a:moveTo>
                    <a:lnTo>
                      <a:pt x="14288" y="25"/>
                    </a:lnTo>
                    <a:lnTo>
                      <a:pt x="13751" y="50"/>
                    </a:lnTo>
                    <a:lnTo>
                      <a:pt x="13213" y="123"/>
                    </a:lnTo>
                    <a:lnTo>
                      <a:pt x="12676" y="245"/>
                    </a:lnTo>
                    <a:lnTo>
                      <a:pt x="12163" y="367"/>
                    </a:lnTo>
                    <a:lnTo>
                      <a:pt x="11675" y="538"/>
                    </a:lnTo>
                    <a:lnTo>
                      <a:pt x="11235" y="758"/>
                    </a:lnTo>
                    <a:lnTo>
                      <a:pt x="11015" y="856"/>
                    </a:lnTo>
                    <a:lnTo>
                      <a:pt x="10844" y="1002"/>
                    </a:lnTo>
                    <a:lnTo>
                      <a:pt x="10649" y="1124"/>
                    </a:lnTo>
                    <a:lnTo>
                      <a:pt x="10502" y="1271"/>
                    </a:lnTo>
                    <a:lnTo>
                      <a:pt x="5544" y="6229"/>
                    </a:lnTo>
                    <a:lnTo>
                      <a:pt x="391" y="6229"/>
                    </a:lnTo>
                    <a:lnTo>
                      <a:pt x="245" y="6253"/>
                    </a:lnTo>
                    <a:lnTo>
                      <a:pt x="147" y="6278"/>
                    </a:lnTo>
                    <a:lnTo>
                      <a:pt x="49" y="6327"/>
                    </a:lnTo>
                    <a:lnTo>
                      <a:pt x="0" y="6400"/>
                    </a:lnTo>
                    <a:lnTo>
                      <a:pt x="0" y="6473"/>
                    </a:lnTo>
                    <a:lnTo>
                      <a:pt x="25" y="6571"/>
                    </a:lnTo>
                    <a:lnTo>
                      <a:pt x="74" y="6668"/>
                    </a:lnTo>
                    <a:lnTo>
                      <a:pt x="171" y="6791"/>
                    </a:lnTo>
                    <a:lnTo>
                      <a:pt x="2589" y="9184"/>
                    </a:lnTo>
                    <a:lnTo>
                      <a:pt x="2272" y="9502"/>
                    </a:lnTo>
                    <a:lnTo>
                      <a:pt x="953" y="9746"/>
                    </a:lnTo>
                    <a:lnTo>
                      <a:pt x="806" y="9795"/>
                    </a:lnTo>
                    <a:lnTo>
                      <a:pt x="684" y="9843"/>
                    </a:lnTo>
                    <a:lnTo>
                      <a:pt x="611" y="9941"/>
                    </a:lnTo>
                    <a:lnTo>
                      <a:pt x="562" y="10014"/>
                    </a:lnTo>
                    <a:lnTo>
                      <a:pt x="562" y="10112"/>
                    </a:lnTo>
                    <a:lnTo>
                      <a:pt x="586" y="10234"/>
                    </a:lnTo>
                    <a:lnTo>
                      <a:pt x="635" y="10332"/>
                    </a:lnTo>
                    <a:lnTo>
                      <a:pt x="733" y="10454"/>
                    </a:lnTo>
                    <a:lnTo>
                      <a:pt x="7278" y="16999"/>
                    </a:lnTo>
                    <a:lnTo>
                      <a:pt x="7401" y="17097"/>
                    </a:lnTo>
                    <a:lnTo>
                      <a:pt x="7498" y="17146"/>
                    </a:lnTo>
                    <a:lnTo>
                      <a:pt x="7620" y="17170"/>
                    </a:lnTo>
                    <a:lnTo>
                      <a:pt x="7718" y="17170"/>
                    </a:lnTo>
                    <a:lnTo>
                      <a:pt x="7791" y="17122"/>
                    </a:lnTo>
                    <a:lnTo>
                      <a:pt x="7889" y="17048"/>
                    </a:lnTo>
                    <a:lnTo>
                      <a:pt x="7938" y="16926"/>
                    </a:lnTo>
                    <a:lnTo>
                      <a:pt x="7987" y="16780"/>
                    </a:lnTo>
                    <a:lnTo>
                      <a:pt x="8231" y="15461"/>
                    </a:lnTo>
                    <a:lnTo>
                      <a:pt x="8548" y="15143"/>
                    </a:lnTo>
                    <a:lnTo>
                      <a:pt x="10942" y="17561"/>
                    </a:lnTo>
                    <a:lnTo>
                      <a:pt x="11064" y="17659"/>
                    </a:lnTo>
                    <a:lnTo>
                      <a:pt x="11162" y="17708"/>
                    </a:lnTo>
                    <a:lnTo>
                      <a:pt x="11259" y="17732"/>
                    </a:lnTo>
                    <a:lnTo>
                      <a:pt x="11333" y="17732"/>
                    </a:lnTo>
                    <a:lnTo>
                      <a:pt x="11406" y="17683"/>
                    </a:lnTo>
                    <a:lnTo>
                      <a:pt x="11455" y="17586"/>
                    </a:lnTo>
                    <a:lnTo>
                      <a:pt x="11479" y="17488"/>
                    </a:lnTo>
                    <a:lnTo>
                      <a:pt x="11504" y="17341"/>
                    </a:lnTo>
                    <a:lnTo>
                      <a:pt x="11504" y="12188"/>
                    </a:lnTo>
                    <a:lnTo>
                      <a:pt x="16461" y="7230"/>
                    </a:lnTo>
                    <a:lnTo>
                      <a:pt x="16608" y="7084"/>
                    </a:lnTo>
                    <a:lnTo>
                      <a:pt x="16730" y="6888"/>
                    </a:lnTo>
                    <a:lnTo>
                      <a:pt x="16877" y="6693"/>
                    </a:lnTo>
                    <a:lnTo>
                      <a:pt x="16974" y="6498"/>
                    </a:lnTo>
                    <a:lnTo>
                      <a:pt x="17194" y="6058"/>
                    </a:lnTo>
                    <a:lnTo>
                      <a:pt x="17365" y="5569"/>
                    </a:lnTo>
                    <a:lnTo>
                      <a:pt x="17487" y="5057"/>
                    </a:lnTo>
                    <a:lnTo>
                      <a:pt x="17609" y="4519"/>
                    </a:lnTo>
                    <a:lnTo>
                      <a:pt x="17683" y="3982"/>
                    </a:lnTo>
                    <a:lnTo>
                      <a:pt x="17707" y="3445"/>
                    </a:lnTo>
                    <a:lnTo>
                      <a:pt x="17731" y="2907"/>
                    </a:lnTo>
                    <a:lnTo>
                      <a:pt x="17731" y="2419"/>
                    </a:lnTo>
                    <a:lnTo>
                      <a:pt x="17707" y="1955"/>
                    </a:lnTo>
                    <a:lnTo>
                      <a:pt x="17658" y="1515"/>
                    </a:lnTo>
                    <a:lnTo>
                      <a:pt x="17585" y="1149"/>
                    </a:lnTo>
                    <a:lnTo>
                      <a:pt x="17512" y="831"/>
                    </a:lnTo>
                    <a:lnTo>
                      <a:pt x="17414" y="587"/>
                    </a:lnTo>
                    <a:lnTo>
                      <a:pt x="17341" y="489"/>
                    </a:lnTo>
                    <a:lnTo>
                      <a:pt x="17292" y="441"/>
                    </a:lnTo>
                    <a:lnTo>
                      <a:pt x="17243" y="392"/>
                    </a:lnTo>
                    <a:lnTo>
                      <a:pt x="17145" y="318"/>
                    </a:lnTo>
                    <a:lnTo>
                      <a:pt x="16901" y="221"/>
                    </a:lnTo>
                    <a:lnTo>
                      <a:pt x="16584" y="148"/>
                    </a:lnTo>
                    <a:lnTo>
                      <a:pt x="16217" y="74"/>
                    </a:lnTo>
                    <a:lnTo>
                      <a:pt x="15778" y="25"/>
                    </a:lnTo>
                    <a:lnTo>
                      <a:pt x="15314" y="1"/>
                    </a:lnTo>
                    <a:close/>
                  </a:path>
                </a:pathLst>
              </a:custGeom>
              <a:solidFill>
                <a:srgbClr val="3796B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p>
                <a:pPr lv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597725" y="4665400"/>
                <a:ext cx="73300" cy="73300"/>
              </a:xfrm>
              <a:custGeom>
                <a:avLst/>
                <a:gdLst/>
                <a:ahLst/>
                <a:cxnLst/>
                <a:rect l="0" t="0" r="0" b="0"/>
                <a:pathLst>
                  <a:path w="2932" h="2932" extrusionOk="0">
                    <a:moveTo>
                      <a:pt x="2028" y="1"/>
                    </a:moveTo>
                    <a:lnTo>
                      <a:pt x="1857" y="25"/>
                    </a:lnTo>
                    <a:lnTo>
                      <a:pt x="1686" y="74"/>
                    </a:lnTo>
                    <a:lnTo>
                      <a:pt x="1515" y="147"/>
                    </a:lnTo>
                    <a:lnTo>
                      <a:pt x="1369" y="269"/>
                    </a:lnTo>
                    <a:lnTo>
                      <a:pt x="1222" y="489"/>
                    </a:lnTo>
                    <a:lnTo>
                      <a:pt x="1002" y="831"/>
                    </a:lnTo>
                    <a:lnTo>
                      <a:pt x="563" y="1735"/>
                    </a:lnTo>
                    <a:lnTo>
                      <a:pt x="172" y="2565"/>
                    </a:lnTo>
                    <a:lnTo>
                      <a:pt x="1" y="2932"/>
                    </a:lnTo>
                    <a:lnTo>
                      <a:pt x="1" y="2932"/>
                    </a:lnTo>
                    <a:lnTo>
                      <a:pt x="367" y="2761"/>
                    </a:lnTo>
                    <a:lnTo>
                      <a:pt x="1198" y="2370"/>
                    </a:lnTo>
                    <a:lnTo>
                      <a:pt x="2101" y="1930"/>
                    </a:lnTo>
                    <a:lnTo>
                      <a:pt x="2443" y="1710"/>
                    </a:lnTo>
                    <a:lnTo>
                      <a:pt x="2663" y="1564"/>
                    </a:lnTo>
                    <a:lnTo>
                      <a:pt x="2785" y="1417"/>
                    </a:lnTo>
                    <a:lnTo>
                      <a:pt x="2858" y="1246"/>
                    </a:lnTo>
                    <a:lnTo>
                      <a:pt x="2907" y="1075"/>
                    </a:lnTo>
                    <a:lnTo>
                      <a:pt x="2932" y="904"/>
                    </a:lnTo>
                    <a:lnTo>
                      <a:pt x="2907" y="733"/>
                    </a:lnTo>
                    <a:lnTo>
                      <a:pt x="2858" y="562"/>
                    </a:lnTo>
                    <a:lnTo>
                      <a:pt x="2785" y="416"/>
                    </a:lnTo>
                    <a:lnTo>
                      <a:pt x="2663" y="269"/>
                    </a:lnTo>
                    <a:lnTo>
                      <a:pt x="2517" y="147"/>
                    </a:lnTo>
                    <a:lnTo>
                      <a:pt x="2370" y="74"/>
                    </a:lnTo>
                    <a:lnTo>
                      <a:pt x="2199" y="25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rgbClr val="3796B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p>
                <a:pPr lv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654525" y="4708150"/>
                <a:ext cx="47025" cy="47025"/>
              </a:xfrm>
              <a:custGeom>
                <a:avLst/>
                <a:gdLst/>
                <a:ahLst/>
                <a:cxnLst/>
                <a:rect l="0" t="0" r="0" b="0"/>
                <a:pathLst>
                  <a:path w="1881" h="1881" extrusionOk="0">
                    <a:moveTo>
                      <a:pt x="1124" y="0"/>
                    </a:moveTo>
                    <a:lnTo>
                      <a:pt x="977" y="25"/>
                    </a:lnTo>
                    <a:lnTo>
                      <a:pt x="831" y="74"/>
                    </a:lnTo>
                    <a:lnTo>
                      <a:pt x="709" y="147"/>
                    </a:lnTo>
                    <a:lnTo>
                      <a:pt x="586" y="245"/>
                    </a:lnTo>
                    <a:lnTo>
                      <a:pt x="464" y="391"/>
                    </a:lnTo>
                    <a:lnTo>
                      <a:pt x="367" y="611"/>
                    </a:lnTo>
                    <a:lnTo>
                      <a:pt x="269" y="880"/>
                    </a:lnTo>
                    <a:lnTo>
                      <a:pt x="171" y="1173"/>
                    </a:lnTo>
                    <a:lnTo>
                      <a:pt x="49" y="1686"/>
                    </a:lnTo>
                    <a:lnTo>
                      <a:pt x="0" y="1881"/>
                    </a:lnTo>
                    <a:lnTo>
                      <a:pt x="0" y="1881"/>
                    </a:lnTo>
                    <a:lnTo>
                      <a:pt x="220" y="1857"/>
                    </a:lnTo>
                    <a:lnTo>
                      <a:pt x="733" y="1710"/>
                    </a:lnTo>
                    <a:lnTo>
                      <a:pt x="1002" y="1637"/>
                    </a:lnTo>
                    <a:lnTo>
                      <a:pt x="1270" y="1539"/>
                    </a:lnTo>
                    <a:lnTo>
                      <a:pt x="1515" y="1417"/>
                    </a:lnTo>
                    <a:lnTo>
                      <a:pt x="1661" y="1319"/>
                    </a:lnTo>
                    <a:lnTo>
                      <a:pt x="1759" y="1197"/>
                    </a:lnTo>
                    <a:lnTo>
                      <a:pt x="1832" y="1051"/>
                    </a:lnTo>
                    <a:lnTo>
                      <a:pt x="1881" y="928"/>
                    </a:lnTo>
                    <a:lnTo>
                      <a:pt x="1881" y="782"/>
                    </a:lnTo>
                    <a:lnTo>
                      <a:pt x="1881" y="635"/>
                    </a:lnTo>
                    <a:lnTo>
                      <a:pt x="1832" y="489"/>
                    </a:lnTo>
                    <a:lnTo>
                      <a:pt x="1759" y="367"/>
                    </a:lnTo>
                    <a:lnTo>
                      <a:pt x="1661" y="245"/>
                    </a:lnTo>
                    <a:lnTo>
                      <a:pt x="1539" y="147"/>
                    </a:lnTo>
                    <a:lnTo>
                      <a:pt x="1417" y="74"/>
                    </a:lnTo>
                    <a:lnTo>
                      <a:pt x="1270" y="25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rgbClr val="3796B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p>
                <a:pPr lv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581250" y="4634875"/>
                <a:ext cx="47050" cy="47050"/>
              </a:xfrm>
              <a:custGeom>
                <a:avLst/>
                <a:gdLst/>
                <a:ahLst/>
                <a:cxnLst/>
                <a:rect l="0" t="0" r="0" b="0"/>
                <a:pathLst>
                  <a:path w="1882" h="1882" extrusionOk="0">
                    <a:moveTo>
                      <a:pt x="953" y="1"/>
                    </a:moveTo>
                    <a:lnTo>
                      <a:pt x="831" y="49"/>
                    </a:lnTo>
                    <a:lnTo>
                      <a:pt x="684" y="123"/>
                    </a:lnTo>
                    <a:lnTo>
                      <a:pt x="562" y="220"/>
                    </a:lnTo>
                    <a:lnTo>
                      <a:pt x="465" y="367"/>
                    </a:lnTo>
                    <a:lnTo>
                      <a:pt x="342" y="611"/>
                    </a:lnTo>
                    <a:lnTo>
                      <a:pt x="245" y="880"/>
                    </a:lnTo>
                    <a:lnTo>
                      <a:pt x="171" y="1148"/>
                    </a:lnTo>
                    <a:lnTo>
                      <a:pt x="25" y="1661"/>
                    </a:lnTo>
                    <a:lnTo>
                      <a:pt x="1" y="1881"/>
                    </a:lnTo>
                    <a:lnTo>
                      <a:pt x="196" y="1832"/>
                    </a:lnTo>
                    <a:lnTo>
                      <a:pt x="709" y="1710"/>
                    </a:lnTo>
                    <a:lnTo>
                      <a:pt x="1002" y="1613"/>
                    </a:lnTo>
                    <a:lnTo>
                      <a:pt x="1271" y="1515"/>
                    </a:lnTo>
                    <a:lnTo>
                      <a:pt x="1490" y="1417"/>
                    </a:lnTo>
                    <a:lnTo>
                      <a:pt x="1637" y="1295"/>
                    </a:lnTo>
                    <a:lnTo>
                      <a:pt x="1735" y="1173"/>
                    </a:lnTo>
                    <a:lnTo>
                      <a:pt x="1808" y="1051"/>
                    </a:lnTo>
                    <a:lnTo>
                      <a:pt x="1857" y="904"/>
                    </a:lnTo>
                    <a:lnTo>
                      <a:pt x="1881" y="758"/>
                    </a:lnTo>
                    <a:lnTo>
                      <a:pt x="1857" y="611"/>
                    </a:lnTo>
                    <a:lnTo>
                      <a:pt x="1808" y="465"/>
                    </a:lnTo>
                    <a:lnTo>
                      <a:pt x="1735" y="343"/>
                    </a:lnTo>
                    <a:lnTo>
                      <a:pt x="1637" y="220"/>
                    </a:lnTo>
                    <a:lnTo>
                      <a:pt x="1515" y="123"/>
                    </a:lnTo>
                    <a:lnTo>
                      <a:pt x="1393" y="49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rgbClr val="3796B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sp>
          <p:nvSpPr>
            <p:cNvPr id="205" name="Shape 205"/>
            <p:cNvSpPr/>
            <p:nvPr/>
          </p:nvSpPr>
          <p:spPr>
            <a:xfrm rot="2466689">
              <a:off x="6982" y="2106"/>
              <a:ext cx="617" cy="589"/>
            </a:xfrm>
            <a:custGeom>
              <a:avLst/>
              <a:gdLst/>
              <a:ahLst/>
              <a:cxnLst/>
              <a:rect l="0" t="0" r="0" b="0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206" name="Shape 206"/>
            <p:cNvSpPr/>
            <p:nvPr/>
          </p:nvSpPr>
          <p:spPr>
            <a:xfrm rot="-1609379">
              <a:off x="7884" y="2477"/>
              <a:ext cx="444" cy="424"/>
            </a:xfrm>
            <a:custGeom>
              <a:avLst/>
              <a:gdLst/>
              <a:ahLst/>
              <a:cxnLst/>
              <a:rect l="0" t="0" r="0" b="0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207" name="Shape 207"/>
            <p:cNvSpPr/>
            <p:nvPr/>
          </p:nvSpPr>
          <p:spPr>
            <a:xfrm rot="2925831">
              <a:off x="10578" y="2813"/>
              <a:ext cx="333" cy="318"/>
            </a:xfrm>
            <a:custGeom>
              <a:avLst/>
              <a:gdLst/>
              <a:ahLst/>
              <a:cxnLst/>
              <a:rect l="0" t="0" r="0" b="0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208" name="Shape 208"/>
            <p:cNvSpPr/>
            <p:nvPr/>
          </p:nvSpPr>
          <p:spPr>
            <a:xfrm rot="-1609195">
              <a:off x="9194" y="685"/>
              <a:ext cx="300" cy="286"/>
            </a:xfrm>
            <a:custGeom>
              <a:avLst/>
              <a:gdLst/>
              <a:ahLst/>
              <a:cxnLst/>
              <a:rect l="0" t="0" r="0" b="0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p>
              <a:pPr lvl="0">
                <a:spcBef>
                  <a:spcPts val="0"/>
                </a:spcBef>
                <a:buNone/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ctrTitle" idx="4294967295"/>
          </p:nvPr>
        </p:nvSpPr>
        <p:spPr>
          <a:xfrm>
            <a:off x="685800" y="2093595"/>
            <a:ext cx="5466080" cy="71882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6000">
                <a:solidFill>
                  <a:srgbClr val="FF9900"/>
                </a:solidFill>
                <a:latin typeface="Microsoft Sans Serif" panose="020B0604020202020204" charset="0"/>
                <a:cs typeface="Microsoft Sans Serif" panose="020B0604020202020204" charset="0"/>
              </a:rPr>
              <a:t>THANKS</a:t>
            </a:r>
            <a:r>
              <a:rPr lang="en-GB" sz="6000">
                <a:solidFill>
                  <a:srgbClr val="FF9900"/>
                </a:solidFill>
              </a:rPr>
              <a:t>! </a:t>
            </a:r>
            <a:r>
              <a:rPr lang="en-GB" sz="6000">
                <a:solidFill>
                  <a:srgbClr val="FF9900"/>
                </a:solidFill>
                <a:sym typeface="+mn-ea"/>
              </a:rPr>
              <a:t>😉</a:t>
            </a:r>
            <a:endParaRPr lang="en-GB" sz="6000">
              <a:solidFill>
                <a:srgbClr val="FF9900"/>
              </a:solidFill>
            </a:endParaRPr>
          </a:p>
        </p:txBody>
      </p:sp>
      <p:sp>
        <p:nvSpPr>
          <p:cNvPr id="337" name="Shape 337"/>
          <p:cNvSpPr txBox="1">
            <a:spLocks noGrp="1"/>
          </p:cNvSpPr>
          <p:nvPr>
            <p:ph type="subTitle" idx="4294967295"/>
          </p:nvPr>
        </p:nvSpPr>
        <p:spPr>
          <a:xfrm>
            <a:off x="1327150" y="3845560"/>
            <a:ext cx="4493260" cy="12471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 panose="020B0604020202020204"/>
              <a:buNone/>
            </a:pPr>
            <a:r>
              <a:rPr lang="en-GB">
                <a:solidFill>
                  <a:srgbClr val="0070C0"/>
                </a:solidFill>
              </a:rPr>
              <a:t>You can find me at</a:t>
            </a:r>
            <a:endParaRPr lang="en-GB">
              <a:solidFill>
                <a:srgbClr val="0070C0"/>
              </a:solidFill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altLang="en-GB">
                <a:solidFill>
                  <a:srgbClr val="0070C0"/>
                </a:solidFill>
              </a:rPr>
              <a:t>hebeiwork@gmail.com</a:t>
            </a:r>
            <a:endParaRPr lang="en-US" altLang="en-GB">
              <a:solidFill>
                <a:srgbClr val="0070C0"/>
              </a:solidFill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altLang="en-GB">
                <a:solidFill>
                  <a:srgbClr val="0070C0"/>
                </a:solidFill>
              </a:rPr>
              <a:t>https://www.linkedin.com/in/bei-he/</a:t>
            </a:r>
            <a:endParaRPr lang="en-US" altLang="en-GB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75" y="1270"/>
            <a:ext cx="5196205" cy="2974975"/>
          </a:xfrm>
          <a:prstGeom prst="rect">
            <a:avLst/>
          </a:prstGeom>
        </p:spPr>
      </p:pic>
      <p:sp>
        <p:nvSpPr>
          <p:cNvPr id="6" name="折角形 5"/>
          <p:cNvSpPr/>
          <p:nvPr/>
        </p:nvSpPr>
        <p:spPr>
          <a:xfrm>
            <a:off x="198120" y="1730375"/>
            <a:ext cx="4398645" cy="27501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p>
            <a:pPr lvl="0" rtl="0">
              <a:spcBef>
                <a:spcPts val="0"/>
              </a:spcBef>
              <a:buNone/>
            </a:pPr>
            <a:r>
              <a:rPr lang="en-US" altLang="en-GB" sz="2800">
                <a:solidFill>
                  <a:srgbClr val="FFC000"/>
                </a:solidFill>
                <a:latin typeface="Microsoft Sans Serif" panose="020B0604020202020204" charset="0"/>
                <a:ea typeface="Oswald" panose="00000500000000000000"/>
                <a:cs typeface="Microsoft Sans Serif" panose="020B0604020202020204" charset="0"/>
                <a:sym typeface="+mn-ea"/>
              </a:rPr>
              <a:t>4-Sep 5am NSW </a:t>
            </a:r>
            <a:br>
              <a:rPr lang="en-US" altLang="en-GB" sz="2800">
                <a:solidFill>
                  <a:srgbClr val="FFC000"/>
                </a:solidFill>
                <a:latin typeface="Microsoft Sans Serif" panose="020B0604020202020204" charset="0"/>
                <a:ea typeface="Oswald" panose="00000500000000000000"/>
                <a:cs typeface="Microsoft Sans Serif" panose="020B0604020202020204" charset="0"/>
                <a:sym typeface="+mn-ea"/>
              </a:rPr>
            </a:br>
            <a:r>
              <a:rPr lang="en-US" altLang="en-GB" sz="2800">
                <a:solidFill>
                  <a:srgbClr val="3796BF"/>
                </a:solidFill>
                <a:latin typeface="Microsoft Sans Serif" panose="020B0604020202020204" charset="0"/>
                <a:ea typeface="Oswald" panose="00000500000000000000"/>
                <a:cs typeface="Microsoft Sans Serif" panose="020B0604020202020204" charset="0"/>
                <a:sym typeface="+mn-ea"/>
              </a:rPr>
              <a:t>A driver was killed when his truck hitted another truck parked in a stopping bay.</a:t>
            </a:r>
            <a:endParaRPr lang="en-US" altLang="en-GB" sz="2800">
              <a:solidFill>
                <a:srgbClr val="3796BF"/>
              </a:solidFill>
              <a:latin typeface="Microsoft Sans Serif" panose="020B0604020202020204" charset="0"/>
              <a:ea typeface="Oswald" panose="00000500000000000000"/>
              <a:cs typeface="Microsoft Sans Serif" panose="020B0604020202020204" charset="0"/>
            </a:endParaRPr>
          </a:p>
        </p:txBody>
      </p:sp>
      <p:sp>
        <p:nvSpPr>
          <p:cNvPr id="5" name="折角形 4"/>
          <p:cNvSpPr/>
          <p:nvPr/>
        </p:nvSpPr>
        <p:spPr>
          <a:xfrm>
            <a:off x="2553335" y="1001395"/>
            <a:ext cx="3990975" cy="197485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lvl="0" rtl="0">
              <a:spcBef>
                <a:spcPts val="0"/>
              </a:spcBef>
              <a:buNone/>
            </a:pPr>
            <a:r>
              <a:rPr lang="en-US" altLang="en-GB" sz="2800">
                <a:solidFill>
                  <a:srgbClr val="FFC000"/>
                </a:solidFill>
                <a:latin typeface="Microsoft Sans Serif" panose="020B0604020202020204" charset="0"/>
                <a:ea typeface="Oswald" panose="00000500000000000000"/>
                <a:cs typeface="Microsoft Sans Serif" panose="020B0604020202020204" charset="0"/>
                <a:sym typeface="+mn-ea"/>
              </a:rPr>
              <a:t>2-Sep 6:15pm QLD </a:t>
            </a:r>
            <a:br>
              <a:rPr lang="en-US" altLang="en-GB" sz="2800" b="1">
                <a:solidFill>
                  <a:srgbClr val="3796BF"/>
                </a:solidFill>
                <a:latin typeface="Microsoft Sans Serif" panose="020B0604020202020204" charset="0"/>
                <a:ea typeface="Oswald" panose="00000500000000000000"/>
                <a:cs typeface="Microsoft Sans Serif" panose="020B0604020202020204" charset="0"/>
                <a:sym typeface="+mn-ea"/>
              </a:rPr>
            </a:br>
            <a:r>
              <a:rPr lang="en-US" altLang="en-GB" sz="2800">
                <a:solidFill>
                  <a:srgbClr val="3796BF"/>
                </a:solidFill>
                <a:latin typeface="Microsoft Sans Serif" panose="020B0604020202020204" charset="0"/>
                <a:ea typeface="Oswald" panose="00000500000000000000"/>
                <a:cs typeface="Microsoft Sans Serif" panose="020B0604020202020204" charset="0"/>
                <a:sym typeface="+mn-ea"/>
              </a:rPr>
              <a:t>A Pedestrian died after being hitted by a car</a:t>
            </a:r>
            <a:endParaRPr lang="en-US" altLang="en-GB" sz="2800">
              <a:solidFill>
                <a:srgbClr val="3796BF"/>
              </a:solidFill>
              <a:latin typeface="Microsoft Sans Serif" panose="020B0604020202020204" charset="0"/>
              <a:ea typeface="Oswald" panose="00000500000000000000"/>
              <a:cs typeface="Microsoft Sans Serif" panose="020B0604020202020204" charset="0"/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3345815" y="1992630"/>
            <a:ext cx="4421505" cy="242125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lvl="0" rtl="0">
              <a:spcBef>
                <a:spcPts val="0"/>
              </a:spcBef>
              <a:buNone/>
            </a:pPr>
            <a:r>
              <a:rPr lang="en-US" altLang="en-GB" sz="2800">
                <a:solidFill>
                  <a:srgbClr val="FFC000"/>
                </a:solidFill>
                <a:latin typeface="Microsoft Sans Serif" panose="020B0604020202020204" charset="0"/>
                <a:ea typeface="Oswald" panose="00000500000000000000"/>
                <a:cs typeface="Microsoft Sans Serif" panose="020B0604020202020204" charset="0"/>
                <a:sym typeface="+mn-ea"/>
              </a:rPr>
              <a:t>29-Aug Adelaide SA</a:t>
            </a:r>
            <a:br>
              <a:rPr lang="en-US" altLang="en-GB" sz="2800" b="1">
                <a:solidFill>
                  <a:srgbClr val="3796BF"/>
                </a:solidFill>
                <a:latin typeface="Microsoft Sans Serif" panose="020B0604020202020204" charset="0"/>
                <a:ea typeface="Oswald" panose="00000500000000000000"/>
                <a:cs typeface="Microsoft Sans Serif" panose="020B0604020202020204" charset="0"/>
                <a:sym typeface="+mn-ea"/>
              </a:rPr>
            </a:br>
            <a:r>
              <a:rPr lang="en-US" altLang="en-GB" sz="2800">
                <a:solidFill>
                  <a:srgbClr val="3796BF"/>
                </a:solidFill>
                <a:latin typeface="Microsoft Sans Serif" panose="020B0604020202020204" charset="0"/>
                <a:ea typeface="Oswald" panose="00000500000000000000"/>
                <a:cs typeface="Microsoft Sans Serif" panose="020B0604020202020204" charset="0"/>
                <a:sym typeface="+mn-ea"/>
              </a:rPr>
              <a:t>A 31-year-old mum was struck by vehicle and died.</a:t>
            </a:r>
            <a:endParaRPr lang="en-US" altLang="en-GB" sz="2800">
              <a:solidFill>
                <a:srgbClr val="3796BF"/>
              </a:solidFill>
              <a:latin typeface="Microsoft Sans Serif" panose="020B0604020202020204" charset="0"/>
              <a:ea typeface="Oswald" panose="00000500000000000000"/>
              <a:cs typeface="Microsoft Sans Serif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8" grpId="0" bldLvl="0" animBg="1"/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2220595" y="2235200"/>
            <a:ext cx="4503420" cy="8947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altLang="en-GB" sz="3600">
                <a:solidFill>
                  <a:srgbClr val="FFC000"/>
                </a:solidFill>
                <a:latin typeface="Franklin Gothic Heavy" panose="020B0903020102020204" charset="0"/>
                <a:cs typeface="Franklin Gothic Heavy" panose="020B0903020102020204" charset="0"/>
              </a:rPr>
              <a:t>434,000</a:t>
            </a:r>
            <a:r>
              <a:rPr lang="en-US" altLang="en-GB" sz="3600">
                <a:solidFill>
                  <a:srgbClr val="81D1EC"/>
                </a:solidFill>
                <a:latin typeface="Franklin Gothic Heavy" panose="020B0903020102020204" charset="0"/>
                <a:cs typeface="Franklin Gothic Heavy" panose="020B0903020102020204" charset="0"/>
              </a:rPr>
              <a:t> </a:t>
            </a:r>
            <a:r>
              <a:rPr lang="en-US" altLang="en-GB" sz="2000">
                <a:solidFill>
                  <a:srgbClr val="81D1EC"/>
                </a:solidFill>
                <a:latin typeface="Franklin Gothic Heavy" panose="020B0903020102020204" charset="0"/>
                <a:cs typeface="Franklin Gothic Heavy" panose="020B0903020102020204" charset="0"/>
              </a:rPr>
              <a:t>persons </a:t>
            </a:r>
            <a:r>
              <a:rPr lang="en-US" altLang="en-GB" sz="2000">
                <a:solidFill>
                  <a:srgbClr val="81D1EC"/>
                </a:solidFill>
                <a:latin typeface="Franklin Gothic Heavy" panose="020B0903020102020204" charset="0"/>
                <a:cs typeface="Franklin Gothic Heavy" panose="020B0903020102020204" charset="0"/>
                <a:sym typeface="+mn-ea"/>
              </a:rPr>
              <a:t>involved </a:t>
            </a:r>
            <a:endParaRPr lang="en-US" altLang="en-GB" sz="2000">
              <a:solidFill>
                <a:srgbClr val="81D1EC"/>
              </a:solidFill>
              <a:latin typeface="Franklin Gothic Heavy" panose="020B0903020102020204" charset="0"/>
              <a:cs typeface="Franklin Gothic Heavy" panose="020B0903020102020204" charset="0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ctrTitle" idx="4294967295"/>
          </p:nvPr>
        </p:nvSpPr>
        <p:spPr>
          <a:xfrm>
            <a:off x="2456815" y="2487295"/>
            <a:ext cx="3724910" cy="8947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altLang="en-GB" sz="6600">
                <a:solidFill>
                  <a:schemeClr val="accent1"/>
                </a:solidFill>
                <a:latin typeface="Franklin Gothic Heavy" panose="020B0903020102020204" charset="0"/>
                <a:cs typeface="Franklin Gothic Heavy" panose="020B0903020102020204" charset="0"/>
              </a:rPr>
              <a:t>17.67</a:t>
            </a:r>
            <a:r>
              <a:rPr lang="en-GB" sz="4800">
                <a:solidFill>
                  <a:schemeClr val="accent1"/>
                </a:solidFill>
                <a:latin typeface="Franklin Gothic Heavy" panose="020B0903020102020204" charset="0"/>
                <a:cs typeface="Franklin Gothic Heavy" panose="020B0903020102020204" charset="0"/>
              </a:rPr>
              <a:t>%</a:t>
            </a:r>
            <a:endParaRPr lang="en-GB" sz="4800">
              <a:solidFill>
                <a:schemeClr val="accent1"/>
              </a:solidFill>
              <a:latin typeface="Franklin Gothic Heavy" panose="020B0903020102020204" charset="0"/>
              <a:cs typeface="Franklin Gothic Heavy" panose="020B0903020102020204" charset="0"/>
            </a:endParaRPr>
          </a:p>
        </p:txBody>
      </p:sp>
      <p:sp>
        <p:nvSpPr>
          <p:cNvPr id="2" name="Shape 273"/>
          <p:cNvSpPr txBox="1">
            <a:spLocks noGrp="1"/>
          </p:cNvSpPr>
          <p:nvPr/>
        </p:nvSpPr>
        <p:spPr>
          <a:xfrm>
            <a:off x="2220595" y="2235200"/>
            <a:ext cx="4503420" cy="8947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 panose="00000500000000000000"/>
              <a:buNone/>
              <a:defRPr sz="3000" b="1" i="0" u="none" strike="noStrike" cap="none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9pPr>
          </a:lstStyle>
          <a:p>
            <a:pPr lvl="0" algn="l" rtl="0">
              <a:spcBef>
                <a:spcPts val="0"/>
              </a:spcBef>
              <a:buNone/>
            </a:pPr>
            <a:r>
              <a:rPr lang="en-US" altLang="en-GB" sz="3600">
                <a:solidFill>
                  <a:srgbClr val="FFC000"/>
                </a:solidFill>
                <a:latin typeface="Franklin Gothic Heavy" panose="020B0903020102020204" charset="0"/>
                <a:cs typeface="Franklin Gothic Heavy" panose="020B0903020102020204" charset="0"/>
              </a:rPr>
              <a:t>155,000</a:t>
            </a:r>
            <a:r>
              <a:rPr lang="en-US" altLang="en-GB" sz="3600">
                <a:solidFill>
                  <a:srgbClr val="81D1EC"/>
                </a:solidFill>
                <a:latin typeface="Franklin Gothic Heavy" panose="020B0903020102020204" charset="0"/>
                <a:cs typeface="Franklin Gothic Heavy" panose="020B0903020102020204" charset="0"/>
              </a:rPr>
              <a:t> </a:t>
            </a:r>
            <a:r>
              <a:rPr lang="en-US" altLang="en-GB" sz="2000">
                <a:solidFill>
                  <a:srgbClr val="81D1EC"/>
                </a:solidFill>
                <a:latin typeface="Franklin Gothic Heavy" panose="020B0903020102020204" charset="0"/>
                <a:cs typeface="Franklin Gothic Heavy" panose="020B0903020102020204" charset="0"/>
              </a:rPr>
              <a:t>persons </a:t>
            </a:r>
            <a:r>
              <a:rPr lang="en-US" altLang="en-GB" sz="2000">
                <a:solidFill>
                  <a:srgbClr val="81D1EC"/>
                </a:solidFill>
                <a:latin typeface="Franklin Gothic Heavy" panose="020B0903020102020204" charset="0"/>
                <a:cs typeface="Franklin Gothic Heavy" panose="020B0903020102020204" charset="0"/>
                <a:sym typeface="+mn-ea"/>
              </a:rPr>
              <a:t>light injury </a:t>
            </a:r>
            <a:endParaRPr lang="en-US" altLang="en-GB" sz="2000">
              <a:solidFill>
                <a:srgbClr val="81D1EC"/>
              </a:solidFill>
              <a:latin typeface="Franklin Gothic Heavy" panose="020B0903020102020204" charset="0"/>
              <a:cs typeface="Franklin Gothic Heavy" panose="020B0903020102020204" charset="0"/>
            </a:endParaRPr>
          </a:p>
        </p:txBody>
      </p:sp>
      <p:sp>
        <p:nvSpPr>
          <p:cNvPr id="3" name="Shape 273"/>
          <p:cNvSpPr txBox="1">
            <a:spLocks noGrp="1"/>
          </p:cNvSpPr>
          <p:nvPr/>
        </p:nvSpPr>
        <p:spPr>
          <a:xfrm>
            <a:off x="2220595" y="2235200"/>
            <a:ext cx="4503420" cy="8947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 panose="00000500000000000000"/>
              <a:buNone/>
              <a:defRPr sz="3000" b="1" i="0" u="none" strike="noStrike" cap="none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9pPr>
          </a:lstStyle>
          <a:p>
            <a:pPr lvl="0" algn="l" rtl="0">
              <a:spcBef>
                <a:spcPts val="0"/>
              </a:spcBef>
              <a:buNone/>
            </a:pPr>
            <a:r>
              <a:rPr lang="en-US" altLang="en-GB" sz="3600">
                <a:solidFill>
                  <a:srgbClr val="FFC000"/>
                </a:solidFill>
                <a:latin typeface="Franklin Gothic Heavy" panose="020B0903020102020204" charset="0"/>
                <a:cs typeface="Franklin Gothic Heavy" panose="020B0903020102020204" charset="0"/>
              </a:rPr>
              <a:t>73,000</a:t>
            </a:r>
            <a:r>
              <a:rPr lang="en-US" altLang="en-GB" sz="3600">
                <a:solidFill>
                  <a:srgbClr val="81D1EC"/>
                </a:solidFill>
                <a:latin typeface="Franklin Gothic Heavy" panose="020B0903020102020204" charset="0"/>
                <a:cs typeface="Franklin Gothic Heavy" panose="020B0903020102020204" charset="0"/>
              </a:rPr>
              <a:t> </a:t>
            </a:r>
            <a:r>
              <a:rPr lang="en-US" altLang="en-GB" sz="2000">
                <a:solidFill>
                  <a:srgbClr val="81D1EC"/>
                </a:solidFill>
                <a:latin typeface="Franklin Gothic Heavy" panose="020B0903020102020204" charset="0"/>
                <a:cs typeface="Franklin Gothic Heavy" panose="020B0903020102020204" charset="0"/>
              </a:rPr>
              <a:t>persons </a:t>
            </a:r>
            <a:r>
              <a:rPr lang="en-US" altLang="en-GB" sz="2000">
                <a:solidFill>
                  <a:srgbClr val="81D1EC"/>
                </a:solidFill>
                <a:latin typeface="Franklin Gothic Heavy" panose="020B0903020102020204" charset="0"/>
                <a:cs typeface="Franklin Gothic Heavy" panose="020B0903020102020204" charset="0"/>
                <a:sym typeface="+mn-ea"/>
              </a:rPr>
              <a:t>serious injury </a:t>
            </a:r>
            <a:endParaRPr lang="en-US" altLang="en-GB" sz="2000">
              <a:solidFill>
                <a:srgbClr val="81D1EC"/>
              </a:solidFill>
              <a:latin typeface="Franklin Gothic Heavy" panose="020B0903020102020204" charset="0"/>
              <a:cs typeface="Franklin Gothic Heavy" panose="020B0903020102020204" charset="0"/>
            </a:endParaRPr>
          </a:p>
        </p:txBody>
      </p:sp>
      <p:sp>
        <p:nvSpPr>
          <p:cNvPr id="5" name="Shape 273"/>
          <p:cNvSpPr txBox="1">
            <a:spLocks noGrp="1"/>
          </p:cNvSpPr>
          <p:nvPr/>
        </p:nvSpPr>
        <p:spPr>
          <a:xfrm>
            <a:off x="2220595" y="2235200"/>
            <a:ext cx="4503420" cy="8947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 panose="00000500000000000000"/>
              <a:buNone/>
              <a:defRPr sz="3000" b="1" i="0" u="none" strike="noStrike" cap="none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9pPr>
          </a:lstStyle>
          <a:p>
            <a:pPr lvl="0" algn="l" rtl="0">
              <a:spcBef>
                <a:spcPts val="0"/>
              </a:spcBef>
              <a:buNone/>
            </a:pPr>
            <a:r>
              <a:rPr lang="en-US" altLang="en-GB" sz="3600">
                <a:solidFill>
                  <a:srgbClr val="FFC000"/>
                </a:solidFill>
                <a:latin typeface="Franklin Gothic Heavy" panose="020B0903020102020204" charset="0"/>
                <a:cs typeface="Franklin Gothic Heavy" panose="020B0903020102020204" charset="0"/>
              </a:rPr>
              <a:t>3,731</a:t>
            </a:r>
            <a:r>
              <a:rPr lang="en-US" altLang="en-GB" sz="3600">
                <a:solidFill>
                  <a:srgbClr val="81D1EC"/>
                </a:solidFill>
                <a:latin typeface="Franklin Gothic Heavy" panose="020B0903020102020204" charset="0"/>
                <a:cs typeface="Franklin Gothic Heavy" panose="020B0903020102020204" charset="0"/>
              </a:rPr>
              <a:t> </a:t>
            </a:r>
            <a:r>
              <a:rPr lang="en-US" altLang="en-GB" sz="2000">
                <a:solidFill>
                  <a:srgbClr val="81D1EC"/>
                </a:solidFill>
                <a:latin typeface="Franklin Gothic Heavy" panose="020B0903020102020204" charset="0"/>
                <a:cs typeface="Franklin Gothic Heavy" panose="020B0903020102020204" charset="0"/>
              </a:rPr>
              <a:t>persons </a:t>
            </a:r>
            <a:r>
              <a:rPr lang="en-US" altLang="en-GB" sz="2000">
                <a:solidFill>
                  <a:srgbClr val="81D1EC"/>
                </a:solidFill>
                <a:latin typeface="Franklin Gothic Heavy" panose="020B0903020102020204" charset="0"/>
                <a:cs typeface="Franklin Gothic Heavy" panose="020B0903020102020204" charset="0"/>
                <a:sym typeface="+mn-ea"/>
              </a:rPr>
              <a:t>killed </a:t>
            </a:r>
            <a:endParaRPr lang="en-US" altLang="en-GB" sz="2000">
              <a:solidFill>
                <a:srgbClr val="81D1EC"/>
              </a:solidFill>
              <a:latin typeface="Franklin Gothic Heavy" panose="020B0903020102020204" charset="0"/>
              <a:cs typeface="Franklin Gothic Heavy" panose="020B0903020102020204" charset="0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3693795" y="575310"/>
            <a:ext cx="5139690" cy="1504315"/>
          </a:xfrm>
          <a:prstGeom prst="wedgeRectCallout">
            <a:avLst>
              <a:gd name="adj1" fmla="val -40079"/>
              <a:gd name="adj2" fmla="val 68362"/>
            </a:avLst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Franklin Gothic Heavy" panose="020B0903020102020204" charset="0"/>
              <a:cs typeface="Franklin Gothic Heavy" panose="020B0903020102020204" charset="0"/>
            </a:endParaRPr>
          </a:p>
        </p:txBody>
      </p:sp>
      <p:sp>
        <p:nvSpPr>
          <p:cNvPr id="7" name="Shape 275"/>
          <p:cNvSpPr txBox="1">
            <a:spLocks noGrp="1"/>
          </p:cNvSpPr>
          <p:nvPr/>
        </p:nvSpPr>
        <p:spPr>
          <a:xfrm>
            <a:off x="475615" y="880110"/>
            <a:ext cx="2880360" cy="13544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ct val="100000"/>
              <a:buFont typeface="Oswald" panose="00000500000000000000"/>
              <a:buNone/>
              <a:defRPr sz="3000" b="1" i="0" u="none" strike="noStrike" cap="none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 panose="00000500000000000000"/>
              <a:buNone/>
              <a:defRPr sz="3000" b="1">
                <a:solidFill>
                  <a:srgbClr val="3796BF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defRPr>
            </a:lvl9pPr>
          </a:lstStyle>
          <a:p>
            <a:pPr lvl="0" algn="l" rtl="0">
              <a:spcBef>
                <a:spcPts val="0"/>
              </a:spcBef>
              <a:buNone/>
            </a:pPr>
            <a:r>
              <a:rPr lang="en-US" sz="3600">
                <a:latin typeface="Franklin Gothic Heavy" panose="020B0903020102020204" charset="0"/>
                <a:cs typeface="Franklin Gothic Heavy" panose="020B0903020102020204" charset="0"/>
              </a:rPr>
              <a:t>From 2006</a:t>
            </a:r>
            <a:endParaRPr lang="en-US" sz="3600">
              <a:latin typeface="Franklin Gothic Heavy" panose="020B0903020102020204" charset="0"/>
              <a:cs typeface="Franklin Gothic Heavy" panose="020B0903020102020204" charset="0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-US" sz="3600">
                <a:latin typeface="Franklin Gothic Heavy" panose="020B0903020102020204" charset="0"/>
                <a:cs typeface="Franklin Gothic Heavy" panose="020B0903020102020204" charset="0"/>
              </a:rPr>
              <a:t>	VIC</a:t>
            </a:r>
            <a:endParaRPr lang="en-US" sz="3600">
              <a:latin typeface="Franklin Gothic Heavy" panose="020B0903020102020204" charset="0"/>
              <a:cs typeface="Franklin Gothic Heavy" panose="020B09030201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319 -0.038642 L -0.245417 0.266667 " pathEditMode="relative" rAng="0" ptsTypes="">
                                      <p:cBhvr>
                                        <p:cTn id="18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" y="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39653 0.152222 " pathEditMode="relative" rAng="0" ptsTypes="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2099 L 0.259375 -0.314815 " pathEditMode="relative" rAng="0" ptsTypes="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65069 -0.198765 " pathEditMode="relative" rAng="0" ptsTypes="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/>
      <p:bldP spid="273" grpId="1"/>
      <p:bldP spid="2" grpId="0"/>
      <p:bldP spid="2" grpId="1"/>
      <p:bldP spid="3" grpId="0"/>
      <p:bldP spid="3" grpId="1"/>
      <p:bldP spid="5" grpId="0"/>
      <p:bldP spid="5" grpId="1"/>
      <p:bldP spid="6" grpId="0" bldLvl="0" animBg="1"/>
      <p:bldP spid="27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292" t="1168"/>
          <a:stretch>
            <a:fillRect/>
          </a:stretch>
        </p:blipFill>
        <p:spPr>
          <a:xfrm>
            <a:off x="536575" y="715010"/>
            <a:ext cx="8268335" cy="36125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36340" y="2016125"/>
            <a:ext cx="752475" cy="2277745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307580" y="3265805"/>
            <a:ext cx="1217295" cy="1061720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31240" y="1149985"/>
            <a:ext cx="2255520" cy="68072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>
                <a:latin typeface="Microsoft Sans Serif" panose="020B0604020202020204" charset="0"/>
                <a:cs typeface="Microsoft Sans Serif" panose="020B0604020202020204" charset="0"/>
              </a:rPr>
              <a:t>Why?</a:t>
            </a:r>
            <a:endParaRPr lang="en-US" altLang="en-GB">
              <a:latin typeface="Microsoft Sans Serif" panose="020B0604020202020204" charset="0"/>
              <a:cs typeface="Microsoft Sans Serif" panose="020B0604020202020204" charset="0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031240" y="1830705"/>
            <a:ext cx="7065010" cy="25209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altLang="en-GB">
                <a:latin typeface="Microsoft Sans Serif" panose="020B0604020202020204" charset="0"/>
                <a:cs typeface="Microsoft Sans Serif" panose="020B0604020202020204" charset="0"/>
              </a:rPr>
              <a:t>Drunk/Drug Driving</a:t>
            </a:r>
            <a:endParaRPr lang="en-GB" sz="3000" b="1">
              <a:solidFill>
                <a:srgbClr val="3796BF"/>
              </a:solidFill>
              <a:latin typeface="Microsoft Sans Serif" panose="020B0604020202020204" charset="0"/>
              <a:ea typeface="Oswald" panose="00000500000000000000"/>
              <a:cs typeface="Microsoft Sans Serif" panose="020B0604020202020204" charset="0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altLang="en-GB">
                <a:latin typeface="Microsoft Sans Serif" panose="020B0604020202020204" charset="0"/>
                <a:cs typeface="Microsoft Sans Serif" panose="020B0604020202020204" charset="0"/>
              </a:rPr>
              <a:t>Rainning &amp; Slippery surface</a:t>
            </a:r>
            <a:endParaRPr lang="en-GB">
              <a:latin typeface="Microsoft Sans Serif" panose="020B0604020202020204" charset="0"/>
              <a:cs typeface="Microsoft Sans Serif" panose="020B0604020202020204" charset="0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altLang="en-GB">
                <a:latin typeface="Microsoft Sans Serif" panose="020B0604020202020204" charset="0"/>
                <a:cs typeface="Microsoft Sans Serif" panose="020B0604020202020204" charset="0"/>
              </a:rPr>
              <a:t>Night Driving</a:t>
            </a:r>
            <a:endParaRPr lang="en-US" altLang="en-GB">
              <a:latin typeface="Microsoft Sans Serif" panose="020B0604020202020204" charset="0"/>
              <a:cs typeface="Microsoft Sans Serif" panose="020B0604020202020204" charset="0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altLang="en-GB">
                <a:latin typeface="Microsoft Sans Serif" panose="020B0604020202020204" charset="0"/>
                <a:cs typeface="Microsoft Sans Serif" panose="020B0604020202020204" charset="0"/>
              </a:rPr>
              <a:t>Distracted Driving</a:t>
            </a:r>
            <a:endParaRPr lang="en-US" altLang="en-GB">
              <a:latin typeface="Microsoft Sans Serif" panose="020B0604020202020204" charset="0"/>
              <a:cs typeface="Microsoft Sans Serif" panose="020B0604020202020204" charset="0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altLang="en-GB">
                <a:latin typeface="Microsoft Sans Serif" panose="020B0604020202020204" charset="0"/>
                <a:cs typeface="Microsoft Sans Serif" panose="020B0604020202020204" charset="0"/>
              </a:rPr>
              <a:t>Running Red Lights</a:t>
            </a:r>
            <a:endParaRPr lang="en-US" altLang="en-GB">
              <a:latin typeface="Microsoft Sans Serif" panose="020B0604020202020204" charset="0"/>
              <a:cs typeface="Microsoft Sans Serif" panose="020B0604020202020204" charset="0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altLang="en-GB">
                <a:latin typeface="Microsoft Sans Serif" panose="020B0604020202020204" charset="0"/>
                <a:cs typeface="Microsoft Sans Serif" panose="020B0604020202020204" charset="0"/>
              </a:rPr>
              <a:t>Animal Crossings</a:t>
            </a:r>
            <a:endParaRPr lang="en-US" altLang="en-GB">
              <a:latin typeface="Microsoft Sans Serif" panose="020B0604020202020204" charset="0"/>
              <a:cs typeface="Microsoft Sans Serif" panose="020B0604020202020204" charset="0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altLang="en-GB">
                <a:latin typeface="Microsoft Sans Serif" panose="020B0604020202020204" charset="0"/>
                <a:cs typeface="Microsoft Sans Serif" panose="020B0604020202020204" charset="0"/>
              </a:rPr>
              <a:t>Construction Sites</a:t>
            </a:r>
            <a:endParaRPr lang="en-US" altLang="en-GB">
              <a:latin typeface="Microsoft Sans Serif" panose="020B0604020202020204" charset="0"/>
              <a:cs typeface="Microsoft Sans Serif" panose="020B0604020202020204" charset="0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altLang="en-GB">
                <a:latin typeface="Microsoft Sans Serif" panose="020B0604020202020204" charset="0"/>
                <a:cs typeface="Microsoft Sans Serif" panose="020B0604020202020204" charset="0"/>
              </a:rPr>
              <a:t>... to be continue</a:t>
            </a:r>
            <a:endParaRPr lang="en-US" altLang="en-GB">
              <a:latin typeface="Microsoft Sans Serif" panose="020B0604020202020204" charset="0"/>
              <a:cs typeface="Microsoft Sans Serif" panose="020B0604020202020204" charset="0"/>
            </a:endParaRPr>
          </a:p>
        </p:txBody>
      </p:sp>
      <p:sp>
        <p:nvSpPr>
          <p:cNvPr id="3" name="圆角矩形 2"/>
          <p:cNvSpPr/>
          <p:nvPr/>
        </p:nvSpPr>
        <p:spPr>
          <a:xfrm rot="20580000">
            <a:off x="2395220" y="1612900"/>
            <a:ext cx="4850130" cy="19678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>
                <a:solidFill>
                  <a:srgbClr val="FFC000"/>
                </a:solidFill>
                <a:latin typeface="Microsoft Sans Serif" panose="020B0604020202020204" charset="0"/>
                <a:cs typeface="Microsoft Sans Serif" panose="020B0604020202020204" charset="0"/>
              </a:rPr>
              <a:t>AWARENESS</a:t>
            </a:r>
            <a:endParaRPr lang="en-US" altLang="zh-CN" sz="5400" b="1">
              <a:solidFill>
                <a:srgbClr val="FFC000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 rot="20940000">
            <a:off x="2712085" y="1226185"/>
            <a:ext cx="6227445" cy="81978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 sz="4000" b="1">
                <a:latin typeface="Microsoft Sans Serif" panose="020B0604020202020204" charset="0"/>
                <a:cs typeface="Microsoft Sans Serif" panose="020B0604020202020204" charset="0"/>
              </a:rPr>
              <a:t>Did you put more </a:t>
            </a:r>
            <a:endParaRPr lang="en-US" altLang="en-GB" sz="4000" b="1">
              <a:latin typeface="Microsoft Sans Serif" panose="020B0604020202020204" charset="0"/>
              <a:cs typeface="Microsoft Sans Serif" panose="020B060402020202020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-US" altLang="en-GB" sz="4000" b="1">
                <a:solidFill>
                  <a:srgbClr val="FFC000"/>
                </a:solidFill>
                <a:latin typeface="Microsoft Sans Serif" panose="020B0604020202020204" charset="0"/>
                <a:cs typeface="Microsoft Sans Serif" panose="020B0604020202020204" charset="0"/>
              </a:rPr>
              <a:t>attention </a:t>
            </a:r>
            <a:r>
              <a:rPr lang="en-US" altLang="en-GB" sz="4000" b="1">
                <a:latin typeface="Microsoft Sans Serif" panose="020B0604020202020204" charset="0"/>
                <a:cs typeface="Microsoft Sans Serif" panose="020B0604020202020204" charset="0"/>
              </a:rPr>
              <a:t>on driving </a:t>
            </a:r>
            <a:endParaRPr lang="en-US" altLang="en-GB" sz="4000" b="1">
              <a:latin typeface="Microsoft Sans Serif" panose="020B0604020202020204" charset="0"/>
              <a:cs typeface="Microsoft Sans Serif" panose="020B060402020202020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-US" altLang="en-GB" sz="4000" b="1">
                <a:latin typeface="Microsoft Sans Serif" panose="020B0604020202020204" charset="0"/>
                <a:cs typeface="Microsoft Sans Serif" panose="020B0604020202020204" charset="0"/>
              </a:rPr>
              <a:t>after you see this?</a:t>
            </a:r>
            <a:endParaRPr lang="en-US" altLang="en-GB" sz="4000" b="1">
              <a:latin typeface="Microsoft Sans Serif" panose="020B0604020202020204" charset="0"/>
              <a:cs typeface="Microsoft Sans Serif" panose="020B0604020202020204" charset="0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1139190" y="1990725"/>
            <a:ext cx="2303145" cy="1969770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  <a:endParaRPr>
              <a:latin typeface="Microsoft Sans Serif" panose="020B0604020202020204" charset="0"/>
              <a:cs typeface="Microsoft Sans Serif" panose="020B0604020202020204" charset="0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ctrTitle" idx="4294967295"/>
          </p:nvPr>
        </p:nvSpPr>
        <p:spPr>
          <a:xfrm rot="20820000">
            <a:off x="3090545" y="666750"/>
            <a:ext cx="5697220" cy="2187575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b" anchorCtr="0">
            <a:noAutofit/>
          </a:bodyPr>
          <a:p>
            <a:pPr lvl="0" rtl="0">
              <a:spcBef>
                <a:spcPts val="0"/>
              </a:spcBef>
              <a:buNone/>
            </a:pPr>
            <a:r>
              <a:rPr lang="en-US" altLang="en-GB" sz="5400" b="0">
                <a:solidFill>
                  <a:srgbClr val="81D1EC"/>
                </a:solidFill>
                <a:latin typeface="Microsoft Sans Serif" panose="020B0604020202020204" charset="0"/>
                <a:cs typeface="Microsoft Sans Serif" panose="020B0604020202020204" charset="0"/>
              </a:rPr>
              <a:t>Too Common ! </a:t>
            </a:r>
            <a:r>
              <a:rPr lang="en-US" altLang="en-GB" sz="5400">
                <a:solidFill>
                  <a:srgbClr val="81D1EC"/>
                </a:solidFill>
                <a:latin typeface="Microsoft Sans Serif" panose="020B0604020202020204" charset="0"/>
                <a:cs typeface="Microsoft Sans Serif" panose="020B0604020202020204" charset="0"/>
              </a:rPr>
              <a:t>	</a:t>
            </a:r>
            <a:r>
              <a:rPr lang="en-US" altLang="en-GB" sz="5400">
                <a:solidFill>
                  <a:srgbClr val="FFC000"/>
                </a:solidFill>
                <a:latin typeface="Microsoft Sans Serif" panose="020B0604020202020204" charset="0"/>
                <a:cs typeface="Microsoft Sans Serif" panose="020B0604020202020204" charset="0"/>
              </a:rPr>
              <a:t>IGNORED</a:t>
            </a:r>
            <a:endParaRPr lang="en-US" altLang="en-GB" sz="5400">
              <a:solidFill>
                <a:srgbClr val="FFC000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bldLvl="0" animBg="1"/>
      <p:bldP spid="18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900430" y="1319530"/>
            <a:ext cx="1764665" cy="3314065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70C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  <a:endParaRPr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4389120" y="357505"/>
            <a:ext cx="3373120" cy="2874645"/>
          </a:xfrm>
          <a:prstGeom prst="wedgeRectCallout">
            <a:avLst>
              <a:gd name="adj1" fmla="val -102767"/>
              <a:gd name="adj2" fmla="val -5953"/>
            </a:avLst>
          </a:prstGeom>
          <a:noFill/>
          <a:ln w="571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000">
                <a:solidFill>
                  <a:srgbClr val="FFC000"/>
                </a:solidFill>
                <a:latin typeface="Oswald" panose="00000500000000000000" charset="0"/>
                <a:cs typeface="Oswald" panose="00000500000000000000" charset="0"/>
                <a:sym typeface="+mn-ea"/>
              </a:rPr>
              <a:t>You are in a </a:t>
            </a:r>
            <a:r>
              <a:rPr lang="en-US" sz="6000" b="1">
                <a:solidFill>
                  <a:srgbClr val="FFC000"/>
                </a:solidFill>
                <a:latin typeface="Oswald" panose="00000500000000000000" charset="0"/>
                <a:cs typeface="Oswald" panose="00000500000000000000" charset="0"/>
                <a:sym typeface="+mn-ea"/>
              </a:rPr>
              <a:t>high risk</a:t>
            </a:r>
            <a:r>
              <a:rPr lang="en-US" sz="4000">
                <a:solidFill>
                  <a:srgbClr val="FFC000"/>
                </a:solidFill>
                <a:latin typeface="Oswald" panose="00000500000000000000" charset="0"/>
                <a:cs typeface="Oswald" panose="00000500000000000000" charset="0"/>
                <a:sym typeface="+mn-ea"/>
              </a:rPr>
              <a:t> area. </a:t>
            </a:r>
            <a:r>
              <a:rPr lang="en-GB" sz="4000">
                <a:solidFill>
                  <a:srgbClr val="FFC00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💣</a:t>
            </a:r>
            <a:endParaRPr lang="en-GB" sz="4000">
              <a:solidFill>
                <a:srgbClr val="FFC000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>
                <a:solidFill>
                  <a:srgbClr val="FFC000"/>
                </a:solidFill>
                <a:latin typeface="Microsoft Sans Serif" panose="020B0604020202020204" charset="0"/>
                <a:cs typeface="Microsoft Sans Serif" panose="020B0604020202020204" charset="0"/>
              </a:rPr>
              <a:t>Machine Learning</a:t>
            </a:r>
            <a:endParaRPr lang="en-US" altLang="en-GB">
              <a:solidFill>
                <a:srgbClr val="FFC000"/>
              </a:solidFill>
              <a:latin typeface="Microsoft Sans Serif" panose="020B0604020202020204" charset="0"/>
              <a:cs typeface="Microsoft Sans Serif" panose="020B0604020202020204" charset="0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755015" y="1909445"/>
            <a:ext cx="1953260" cy="1520190"/>
          </a:xfrm>
          <a:prstGeom prst="homePlate">
            <a:avLst>
              <a:gd name="adj" fmla="val 30129"/>
            </a:avLst>
          </a:prstGeom>
          <a:solidFill>
            <a:srgbClr val="81D1E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altLang="en-GB" sz="2400" b="1">
                <a:solidFill>
                  <a:srgbClr val="FFFFFF"/>
                </a:solidFill>
                <a:latin typeface="Microsoft Sans Serif" panose="020B0604020202020204" charset="0"/>
                <a:ea typeface="Roboto Condensed" panose="02000000000000000000"/>
                <a:cs typeface="Microsoft Sans Serif" panose="020B0604020202020204" charset="0"/>
                <a:sym typeface="Roboto Condensed" panose="02000000000000000000"/>
              </a:rPr>
              <a:t>Data</a:t>
            </a:r>
            <a:endParaRPr lang="en-US" altLang="en-GB" sz="2400" b="1">
              <a:solidFill>
                <a:srgbClr val="FFFFFF"/>
              </a:solidFill>
              <a:latin typeface="Microsoft Sans Serif" panose="020B0604020202020204" charset="0"/>
              <a:ea typeface="Roboto Condensed" panose="02000000000000000000"/>
              <a:cs typeface="Microsoft Sans Serif" panose="020B0604020202020204" charset="0"/>
              <a:sym typeface="Roboto Condensed" panose="02000000000000000000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2520950" y="1909445"/>
            <a:ext cx="1990090" cy="1520190"/>
          </a:xfrm>
          <a:prstGeom prst="chevron">
            <a:avLst>
              <a:gd name="adj" fmla="val 29853"/>
            </a:avLst>
          </a:prstGeom>
          <a:solidFill>
            <a:srgbClr val="4BB5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altLang="en-GB" sz="2400" b="1">
                <a:solidFill>
                  <a:srgbClr val="FFFFFF"/>
                </a:solidFill>
                <a:latin typeface="Microsoft Sans Serif" panose="020B0604020202020204" charset="0"/>
                <a:ea typeface="Roboto Condensed" panose="02000000000000000000"/>
                <a:cs typeface="Microsoft Sans Serif" panose="020B0604020202020204" charset="0"/>
                <a:sym typeface="Roboto Condensed" panose="02000000000000000000"/>
              </a:rPr>
              <a:t>Model</a:t>
            </a:r>
            <a:endParaRPr lang="en-US" altLang="en-GB" sz="2400" b="1">
              <a:solidFill>
                <a:srgbClr val="FFFFFF"/>
              </a:solidFill>
              <a:latin typeface="Microsoft Sans Serif" panose="020B0604020202020204" charset="0"/>
              <a:ea typeface="Roboto Condensed" panose="02000000000000000000"/>
              <a:cs typeface="Microsoft Sans Serif" panose="020B0604020202020204" charset="0"/>
              <a:sym typeface="Roboto Condensed" panose="02000000000000000000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4311015" y="1909445"/>
            <a:ext cx="1990090" cy="1520190"/>
          </a:xfrm>
          <a:prstGeom prst="chevron">
            <a:avLst>
              <a:gd name="adj" fmla="val 29853"/>
            </a:avLst>
          </a:prstGeom>
          <a:solidFill>
            <a:srgbClr val="3796B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altLang="en-GB" sz="2400" b="1">
                <a:solidFill>
                  <a:srgbClr val="FFFFFF"/>
                </a:solidFill>
                <a:latin typeface="Microsoft Sans Serif" panose="020B0604020202020204" charset="0"/>
                <a:ea typeface="Roboto Condensed" panose="02000000000000000000"/>
                <a:cs typeface="Microsoft Sans Serif" panose="020B0604020202020204" charset="0"/>
                <a:sym typeface="Roboto Condensed" panose="02000000000000000000"/>
              </a:rPr>
              <a:t>Train</a:t>
            </a:r>
            <a:endParaRPr lang="en-US" altLang="en-GB" sz="2400" b="1">
              <a:solidFill>
                <a:srgbClr val="FFFFFF"/>
              </a:solidFill>
              <a:latin typeface="Microsoft Sans Serif" panose="020B0604020202020204" charset="0"/>
              <a:ea typeface="Roboto Condensed" panose="02000000000000000000"/>
              <a:cs typeface="Microsoft Sans Serif" panose="020B0604020202020204" charset="0"/>
              <a:sym typeface="Roboto Condensed" panose="02000000000000000000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902335" y="3895090"/>
            <a:ext cx="1514475" cy="1050290"/>
          </a:xfrm>
          <a:prstGeom prst="wedgeRectCallout">
            <a:avLst>
              <a:gd name="adj1" fmla="val -5471"/>
              <a:gd name="adj2" fmla="val -95405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latin typeface="Microsoft Sans Serif" panose="020B0604020202020204" charset="0"/>
                <a:cs typeface="Microsoft Sans Serif" panose="020B0604020202020204" charset="0"/>
              </a:rPr>
              <a:t>VicRoads</a:t>
            </a:r>
            <a:endParaRPr lang="en-US" altLang="zh-CN" sz="2000" b="1">
              <a:latin typeface="Microsoft Sans Serif" panose="020B0604020202020204" charset="0"/>
              <a:cs typeface="Microsoft Sans Serif" panose="020B0604020202020204" charset="0"/>
            </a:endParaRPr>
          </a:p>
        </p:txBody>
      </p:sp>
      <p:sp>
        <p:nvSpPr>
          <p:cNvPr id="3" name="Shape 286"/>
          <p:cNvSpPr/>
          <p:nvPr/>
        </p:nvSpPr>
        <p:spPr>
          <a:xfrm>
            <a:off x="6024880" y="1909445"/>
            <a:ext cx="2066925" cy="1520190"/>
          </a:xfrm>
          <a:prstGeom prst="chevron">
            <a:avLst>
              <a:gd name="adj" fmla="val 29853"/>
            </a:avLst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>
              <a:spcBef>
                <a:spcPts val="0"/>
              </a:spcBef>
              <a:buNone/>
            </a:pPr>
            <a:r>
              <a:rPr lang="en-US" altLang="en-GB" sz="2400" b="1">
                <a:solidFill>
                  <a:srgbClr val="FFFFFF"/>
                </a:solidFill>
                <a:latin typeface="Microsoft Sans Serif" panose="020B0604020202020204" charset="0"/>
                <a:ea typeface="Roboto Condensed" panose="02000000000000000000"/>
                <a:cs typeface="Microsoft Sans Serif" panose="020B0604020202020204" charset="0"/>
                <a:sym typeface="Roboto Condensed" panose="02000000000000000000"/>
              </a:rPr>
              <a:t>Predict</a:t>
            </a:r>
            <a:endParaRPr lang="en-US" altLang="en-GB" sz="2400" b="1">
              <a:solidFill>
                <a:srgbClr val="FFFFFF"/>
              </a:solidFill>
              <a:latin typeface="Microsoft Sans Serif" panose="020B0604020202020204" charset="0"/>
              <a:ea typeface="Roboto Condensed" panose="02000000000000000000"/>
              <a:cs typeface="Microsoft Sans Serif" panose="020B0604020202020204" charset="0"/>
              <a:sym typeface="Roboto Condensed" panose="02000000000000000000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2796540" y="3895090"/>
            <a:ext cx="3106420" cy="1050290"/>
          </a:xfrm>
          <a:prstGeom prst="wedgeRectCallout">
            <a:avLst>
              <a:gd name="adj1" fmla="val -10854"/>
              <a:gd name="adj2" fmla="val -9328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latin typeface="Microsoft Sans Serif" panose="020B0604020202020204" charset="0"/>
                <a:cs typeface="Microsoft Sans Serif" panose="020B0604020202020204" charset="0"/>
              </a:rPr>
              <a:t>Algorithm </a:t>
            </a:r>
            <a:endParaRPr lang="en-US" altLang="zh-CN" sz="2000" b="1">
              <a:latin typeface="Microsoft Sans Serif" panose="020B0604020202020204" charset="0"/>
              <a:cs typeface="Microsoft Sans Serif" panose="020B0604020202020204" charset="0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3671570" y="223520"/>
            <a:ext cx="4742180" cy="1050290"/>
          </a:xfrm>
          <a:prstGeom prst="wedgeRectCallout">
            <a:avLst>
              <a:gd name="adj1" fmla="val 15452"/>
              <a:gd name="adj2" fmla="val 99274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latin typeface="Microsoft Sans Serif" panose="020B0604020202020204" charset="0"/>
                <a:cs typeface="Microsoft Sans Serif" panose="020B0604020202020204" charset="0"/>
              </a:rPr>
              <a:t>Factors: </a:t>
            </a:r>
            <a:endParaRPr lang="en-US" altLang="zh-CN" sz="2000" b="1">
              <a:latin typeface="Microsoft Sans Serif" panose="020B0604020202020204" charset="0"/>
              <a:cs typeface="Microsoft Sans Serif" panose="020B0604020202020204" charset="0"/>
            </a:endParaRPr>
          </a:p>
          <a:p>
            <a:pPr algn="ctr"/>
            <a:r>
              <a:rPr lang="en-US" altLang="zh-CN" sz="2000" b="1">
                <a:latin typeface="Microsoft Sans Serif" panose="020B0604020202020204" charset="0"/>
                <a:cs typeface="Microsoft Sans Serif" panose="020B0604020202020204" charset="0"/>
              </a:rPr>
              <a:t>Location, Time, Speed Zone, Weather,</a:t>
            </a:r>
            <a:endParaRPr lang="en-US" altLang="zh-CN" sz="2000" b="1">
              <a:latin typeface="Microsoft Sans Serif" panose="020B0604020202020204" charset="0"/>
              <a:cs typeface="Microsoft Sans Serif" panose="020B0604020202020204" charset="0"/>
            </a:endParaRPr>
          </a:p>
          <a:p>
            <a:pPr algn="ctr"/>
            <a:r>
              <a:rPr lang="en-US" altLang="zh-CN" sz="2000" b="1">
                <a:latin typeface="Microsoft Sans Serif" panose="020B0604020202020204" charset="0"/>
                <a:cs typeface="Microsoft Sans Serif" panose="020B0604020202020204" charset="0"/>
              </a:rPr>
              <a:t>Road User Type, Light Condition, etc.</a:t>
            </a:r>
            <a:endParaRPr lang="en-US" altLang="zh-CN" sz="2000" b="1">
              <a:latin typeface="Microsoft Sans Serif" panose="020B0604020202020204" charset="0"/>
              <a:cs typeface="Microsoft Sans Serif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042035" y="1830705"/>
            <a:ext cx="4055110" cy="30645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 sz="3200">
                <a:solidFill>
                  <a:srgbClr val="0070C0"/>
                </a:solidFill>
                <a:latin typeface="Oswald" panose="00000500000000000000" charset="0"/>
                <a:cs typeface="Oswald" panose="00000500000000000000" charset="0"/>
              </a:rPr>
              <a:t>Cover </a:t>
            </a:r>
            <a:r>
              <a:rPr lang="en-US" altLang="en-GB" sz="3200" b="1">
                <a:solidFill>
                  <a:srgbClr val="FFC000"/>
                </a:solidFill>
                <a:latin typeface="Oswald" panose="00000500000000000000" charset="0"/>
                <a:cs typeface="Oswald" panose="00000500000000000000" charset="0"/>
              </a:rPr>
              <a:t>2/3</a:t>
            </a:r>
            <a:r>
              <a:rPr lang="en-US" altLang="en-GB" sz="3200">
                <a:solidFill>
                  <a:srgbClr val="0070C0"/>
                </a:solidFill>
                <a:latin typeface="Oswald" panose="00000500000000000000" charset="0"/>
                <a:cs typeface="Oswald" panose="00000500000000000000" charset="0"/>
              </a:rPr>
              <a:t> Serious Injury</a:t>
            </a:r>
            <a:endParaRPr lang="en-US" altLang="en-GB">
              <a:solidFill>
                <a:srgbClr val="0070C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lang="en-GB">
              <a:solidFill>
                <a:srgbClr val="0070C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altLang="en-GB" sz="2400" b="1">
                <a:solidFill>
                  <a:srgbClr val="0070C0"/>
                </a:solidFill>
                <a:sym typeface="+mn-ea"/>
              </a:rPr>
              <a:t>Some Factors are important </a:t>
            </a:r>
            <a:endParaRPr lang="en-US" altLang="en-GB" sz="2400" b="1">
              <a:solidFill>
                <a:srgbClr val="0070C0"/>
              </a:solidFill>
              <a:sym typeface="+mn-e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altLang="en-GB" sz="2400" b="1">
                <a:solidFill>
                  <a:srgbClr val="0070C0"/>
                </a:solidFill>
                <a:sym typeface="+mn-ea"/>
              </a:rPr>
              <a:t>but not applicable to the app</a:t>
            </a:r>
            <a:endParaRPr lang="en-US" altLang="en-GB" sz="2400" b="1">
              <a:solidFill>
                <a:srgbClr val="0070C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altLang="en-GB" sz="2400" b="1">
                <a:solidFill>
                  <a:srgbClr val="0070C0"/>
                </a:solidFill>
                <a:sym typeface="+mn-ea"/>
              </a:rPr>
              <a:t>E.g.  AGE</a:t>
            </a:r>
            <a:r>
              <a:rPr lang="en-US" altLang="en-GB" sz="2400" b="1">
                <a:sym typeface="+mn-ea"/>
              </a:rPr>
              <a:t> </a:t>
            </a:r>
            <a:endParaRPr lang="en-US" altLang="en-GB"/>
          </a:p>
          <a:p>
            <a:pPr lvl="0">
              <a:spcBef>
                <a:spcPts val="0"/>
              </a:spcBef>
              <a:buNone/>
            </a:pPr>
            <a:endParaRPr lang="en-GB">
              <a:solidFill>
                <a:srgbClr val="0070C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lang="en-GB">
              <a:solidFill>
                <a:srgbClr val="0070C0"/>
              </a:solidFill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>
                <a:latin typeface="Microsoft Sans Serif" panose="020B0604020202020204" charset="0"/>
                <a:cs typeface="Microsoft Sans Serif" panose="020B0604020202020204" charset="0"/>
              </a:rPr>
              <a:t>Accuracy </a:t>
            </a:r>
            <a:endParaRPr lang="en-US" altLang="en-GB">
              <a:latin typeface="Microsoft Sans Serif" panose="020B0604020202020204" charset="0"/>
              <a:cs typeface="Microsoft Sans Serif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1248</Words>
  <Application>WPS 演示</Application>
  <PresentationFormat>On-screen Show (16:9)</PresentationFormat>
  <Paragraphs>105</Paragraphs>
  <Slides>13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5" baseType="lpstr">
      <vt:lpstr>Arial</vt:lpstr>
      <vt:lpstr>宋体</vt:lpstr>
      <vt:lpstr>Wingdings</vt:lpstr>
      <vt:lpstr>Arial</vt:lpstr>
      <vt:lpstr>Oswald</vt:lpstr>
      <vt:lpstr>Roboto Condensed</vt:lpstr>
      <vt:lpstr>Oswald</vt:lpstr>
      <vt:lpstr>微软雅黑</vt:lpstr>
      <vt:lpstr>Arial Unicode MS</vt:lpstr>
      <vt:lpstr>Franklin Gothic Heavy</vt:lpstr>
      <vt:lpstr>华文彩云</vt:lpstr>
      <vt:lpstr>华文中宋</vt:lpstr>
      <vt:lpstr>仿宋</vt:lpstr>
      <vt:lpstr>Gill Sans Ultra Bold</vt:lpstr>
      <vt:lpstr>Gill Sans Ultra Bold Condensed</vt:lpstr>
      <vt:lpstr>Gloucester MT Extra Condensed</vt:lpstr>
      <vt:lpstr>Goudy Old Style</vt:lpstr>
      <vt:lpstr>Haettenschweiler</vt:lpstr>
      <vt:lpstr>Microsoft New Tai Lue</vt:lpstr>
      <vt:lpstr>Microsoft PhagsPa</vt:lpstr>
      <vt:lpstr>Microsoft Sans Serif</vt:lpstr>
      <vt:lpstr>Wolsey template</vt:lpstr>
      <vt:lpstr>Vehicle Crash 		-Risk Prediction</vt:lpstr>
      <vt:lpstr>PowerPoint 演示文稿</vt:lpstr>
      <vt:lpstr>17.67%</vt:lpstr>
      <vt:lpstr>PowerPoint 演示文稿</vt:lpstr>
      <vt:lpstr>Why?</vt:lpstr>
      <vt:lpstr>Too Common ! 	IGNORED</vt:lpstr>
      <vt:lpstr>PowerPoint 演示文稿</vt:lpstr>
      <vt:lpstr>Machine Learning</vt:lpstr>
      <vt:lpstr>Accuracy </vt:lpstr>
      <vt:lpstr>PowerPoint 演示文稿</vt:lpstr>
      <vt:lpstr>Tuning Your app</vt:lpstr>
      <vt:lpstr>17.67%       0%</vt:lpstr>
      <vt:lpstr>THANKS! 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Common Student Account</dc:creator>
  <cp:lastModifiedBy>ERROR</cp:lastModifiedBy>
  <cp:revision>243</cp:revision>
  <dcterms:created xsi:type="dcterms:W3CDTF">2019-09-04T23:28:00Z</dcterms:created>
  <dcterms:modified xsi:type="dcterms:W3CDTF">2019-09-05T23:38:09Z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