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94858-6A9D-4DDC-A0FA-AF2E924D7400}" v="30" dt="2021-09-18T10:29:4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ybarys" userId="56787dd186183413" providerId="LiveId" clId="{AFF94858-6A9D-4DDC-A0FA-AF2E924D7400}"/>
    <pc:docChg chg="undo custSel addSld modSld">
      <pc:chgData name="Beybarys" userId="56787dd186183413" providerId="LiveId" clId="{AFF94858-6A9D-4DDC-A0FA-AF2E924D7400}" dt="2021-09-18T10:31:50.428" v="2530" actId="20577"/>
      <pc:docMkLst>
        <pc:docMk/>
      </pc:docMkLst>
      <pc:sldChg chg="addSp modSp new mod setBg setClrOvrMap">
        <pc:chgData name="Beybarys" userId="56787dd186183413" providerId="LiveId" clId="{AFF94858-6A9D-4DDC-A0FA-AF2E924D7400}" dt="2021-09-18T10:28:48.555" v="2254" actId="207"/>
        <pc:sldMkLst>
          <pc:docMk/>
          <pc:sldMk cId="2849708028" sldId="256"/>
        </pc:sldMkLst>
        <pc:spChg chg="mo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2" creationId="{70054A52-5402-4289-A720-0E8A17B2B040}"/>
          </ac:spMkLst>
        </pc:spChg>
        <pc:spChg chg="mod">
          <ac:chgData name="Beybarys" userId="56787dd186183413" providerId="LiveId" clId="{AFF94858-6A9D-4DDC-A0FA-AF2E924D7400}" dt="2021-09-18T10:28:48.555" v="2254" actId="207"/>
          <ac:spMkLst>
            <pc:docMk/>
            <pc:sldMk cId="2849708028" sldId="256"/>
            <ac:spMk id="3" creationId="{DE7C717C-B1FC-4FD9-895A-649F4EAB4A8D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8" creationId="{9179DE42-5613-4B35-A1E6-6CCBAA13C743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14" creationId="{52FB45E9-914E-4471-AC87-E475CD51767D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16" creationId="{C310626D-5743-49D4-8F7D-88C4F8F05774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18" creationId="{3C195FC1-B568-4C72-9902-34CB35DDD7A1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20" creationId="{EF2BDF77-362C-43F0-8CBB-A969EC2AE0C4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22" creationId="{4BE96B01-3929-432D-B8C2-ADBCB74C2EF4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24" creationId="{2A6FCDE6-CDE2-4C51-B18E-A95CFB679714}"/>
          </ac:spMkLst>
        </pc:spChg>
        <pc:spChg chg="add">
          <ac:chgData name="Beybarys" userId="56787dd186183413" providerId="LiveId" clId="{AFF94858-6A9D-4DDC-A0FA-AF2E924D7400}" dt="2021-09-18T09:58:33.282" v="914" actId="26606"/>
          <ac:spMkLst>
            <pc:docMk/>
            <pc:sldMk cId="2849708028" sldId="256"/>
            <ac:spMk id="26" creationId="{9D2E8756-2465-473A-BA2A-2DB1D6224745}"/>
          </ac:spMkLst>
        </pc:spChg>
        <pc:cxnChg chg="add">
          <ac:chgData name="Beybarys" userId="56787dd186183413" providerId="LiveId" clId="{AFF94858-6A9D-4DDC-A0FA-AF2E924D7400}" dt="2021-09-18T09:58:33.282" v="914" actId="26606"/>
          <ac:cxnSpMkLst>
            <pc:docMk/>
            <pc:sldMk cId="2849708028" sldId="256"/>
            <ac:cxnSpMk id="10" creationId="{EB898B32-3891-4C3A-8F58-C5969D2E9033}"/>
          </ac:cxnSpMkLst>
        </pc:cxnChg>
        <pc:cxnChg chg="add">
          <ac:chgData name="Beybarys" userId="56787dd186183413" providerId="LiveId" clId="{AFF94858-6A9D-4DDC-A0FA-AF2E924D7400}" dt="2021-09-18T09:58:33.282" v="914" actId="26606"/>
          <ac:cxnSpMkLst>
            <pc:docMk/>
            <pc:sldMk cId="2849708028" sldId="256"/>
            <ac:cxnSpMk id="12" creationId="{4AE4806D-B8F9-4679-A68A-9BD21C01A301}"/>
          </ac:cxnSpMkLst>
        </pc:cxnChg>
      </pc:sldChg>
      <pc:sldChg chg="addSp delSp modSp new mod setBg">
        <pc:chgData name="Beybarys" userId="56787dd186183413" providerId="LiveId" clId="{AFF94858-6A9D-4DDC-A0FA-AF2E924D7400}" dt="2021-09-18T09:49:48.135" v="396" actId="20577"/>
        <pc:sldMkLst>
          <pc:docMk/>
          <pc:sldMk cId="2224566387" sldId="257"/>
        </pc:sldMkLst>
        <pc:spChg chg="mod">
          <ac:chgData name="Beybarys" userId="56787dd186183413" providerId="LiveId" clId="{AFF94858-6A9D-4DDC-A0FA-AF2E924D7400}" dt="2021-09-18T09:47:53.606" v="274" actId="14100"/>
          <ac:spMkLst>
            <pc:docMk/>
            <pc:sldMk cId="2224566387" sldId="257"/>
            <ac:spMk id="2" creationId="{924C29F8-C4E6-47FD-BAF9-38314B313E24}"/>
          </ac:spMkLst>
        </pc:spChg>
        <pc:spChg chg="del">
          <ac:chgData name="Beybarys" userId="56787dd186183413" providerId="LiveId" clId="{AFF94858-6A9D-4DDC-A0FA-AF2E924D7400}" dt="2021-09-18T09:46:37.009" v="222"/>
          <ac:spMkLst>
            <pc:docMk/>
            <pc:sldMk cId="2224566387" sldId="257"/>
            <ac:spMk id="3" creationId="{1135C98F-65F8-43DC-B3FC-D2F41D8B1454}"/>
          </ac:spMkLst>
        </pc:spChg>
        <pc:spChg chg="add mod">
          <ac:chgData name="Beybarys" userId="56787dd186183413" providerId="LiveId" clId="{AFF94858-6A9D-4DDC-A0FA-AF2E924D7400}" dt="2021-09-18T09:49:48.135" v="396" actId="20577"/>
          <ac:spMkLst>
            <pc:docMk/>
            <pc:sldMk cId="2224566387" sldId="257"/>
            <ac:spMk id="1030" creationId="{64B6BDCE-93CC-4E98-A64A-0B223688B474}"/>
          </ac:spMkLst>
        </pc:spChg>
        <pc:picChg chg="add mod">
          <ac:chgData name="Beybarys" userId="56787dd186183413" providerId="LiveId" clId="{AFF94858-6A9D-4DDC-A0FA-AF2E924D7400}" dt="2021-09-18T09:46:42.687" v="223" actId="26606"/>
          <ac:picMkLst>
            <pc:docMk/>
            <pc:sldMk cId="2224566387" sldId="257"/>
            <ac:picMk id="1026" creationId="{BE0A1DA5-5788-4B6F-BC8C-A3603D6577C6}"/>
          </ac:picMkLst>
        </pc:picChg>
      </pc:sldChg>
      <pc:sldChg chg="addSp delSp modSp new mod setBg">
        <pc:chgData name="Beybarys" userId="56787dd186183413" providerId="LiveId" clId="{AFF94858-6A9D-4DDC-A0FA-AF2E924D7400}" dt="2021-09-18T10:02:04.962" v="1256" actId="403"/>
        <pc:sldMkLst>
          <pc:docMk/>
          <pc:sldMk cId="2444114729" sldId="258"/>
        </pc:sldMkLst>
        <pc:spChg chg="mo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2" creationId="{92D3B579-13DE-4EE1-B996-AE510EC147AE}"/>
          </ac:spMkLst>
        </pc:spChg>
        <pc:spChg chg="mod">
          <ac:chgData name="Beybarys" userId="56787dd186183413" providerId="LiveId" clId="{AFF94858-6A9D-4DDC-A0FA-AF2E924D7400}" dt="2021-09-18T10:02:04.962" v="1256" actId="403"/>
          <ac:spMkLst>
            <pc:docMk/>
            <pc:sldMk cId="2444114729" sldId="258"/>
            <ac:spMk id="3" creationId="{8C1B257E-78BC-4652-8B0C-E4FA441231AF}"/>
          </ac:spMkLst>
        </pc:spChg>
        <pc:spChg chg="del">
          <ac:chgData name="Beybarys" userId="56787dd186183413" providerId="LiveId" clId="{AFF94858-6A9D-4DDC-A0FA-AF2E924D7400}" dt="2021-09-18T09:50:04.150" v="403"/>
          <ac:spMkLst>
            <pc:docMk/>
            <pc:sldMk cId="2444114729" sldId="258"/>
            <ac:spMk id="4" creationId="{234F4BC8-6B77-4772-9011-91563E2995AD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87" creationId="{3F088236-D655-4F88-B238-E16762358025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89" creationId="{3DAC0C92-199E-475C-9390-119A9B027276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91" creationId="{C4CFB339-0ED8-4FE2-9EF1-6D1375B8499B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93" creationId="{31896C80-2069-4431-9C19-83B913734490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95" creationId="{BF120A21-0841-4823-B0C4-28AEBCEF9B78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97" creationId="{DBB05BAE-BBD3-4289-899F-A6851503C6B0}"/>
          </ac:spMkLst>
        </pc:spChg>
        <pc:spChg chg="add">
          <ac:chgData name="Beybarys" userId="56787dd186183413" providerId="LiveId" clId="{AFF94858-6A9D-4DDC-A0FA-AF2E924D7400}" dt="2021-09-18T09:50:07.572" v="405" actId="26606"/>
          <ac:spMkLst>
            <pc:docMk/>
            <pc:sldMk cId="2444114729" sldId="258"/>
            <ac:spMk id="99" creationId="{9874D11C-36F5-4BBE-A490-019A54E953B0}"/>
          </ac:spMkLst>
        </pc:spChg>
        <pc:grpChg chg="add">
          <ac:chgData name="Beybarys" userId="56787dd186183413" providerId="LiveId" clId="{AFF94858-6A9D-4DDC-A0FA-AF2E924D7400}" dt="2021-09-18T09:50:07.572" v="405" actId="26606"/>
          <ac:grpSpMkLst>
            <pc:docMk/>
            <pc:sldMk cId="2444114729" sldId="258"/>
            <ac:grpSpMk id="71" creationId="{10BE40E3-5550-4CDD-B4FD-387C33EBF157}"/>
          </ac:grpSpMkLst>
        </pc:grpChg>
        <pc:picChg chg="add mod ord">
          <ac:chgData name="Beybarys" userId="56787dd186183413" providerId="LiveId" clId="{AFF94858-6A9D-4DDC-A0FA-AF2E924D7400}" dt="2021-09-18T09:50:22.752" v="407" actId="27614"/>
          <ac:picMkLst>
            <pc:docMk/>
            <pc:sldMk cId="2444114729" sldId="258"/>
            <ac:picMk id="2050" creationId="{0B4B0293-EAA9-4448-B321-CA4EBADF4586}"/>
          </ac:picMkLst>
        </pc:picChg>
        <pc:cxnChg chg="add">
          <ac:chgData name="Beybarys" userId="56787dd186183413" providerId="LiveId" clId="{AFF94858-6A9D-4DDC-A0FA-AF2E924D7400}" dt="2021-09-18T09:50:07.572" v="405" actId="26606"/>
          <ac:cxnSpMkLst>
            <pc:docMk/>
            <pc:sldMk cId="2444114729" sldId="258"/>
            <ac:cxnSpMk id="83" creationId="{64FA5DFF-7FE6-4855-84E6-DFA78EE978BD}"/>
          </ac:cxnSpMkLst>
        </pc:cxnChg>
        <pc:cxnChg chg="add">
          <ac:chgData name="Beybarys" userId="56787dd186183413" providerId="LiveId" clId="{AFF94858-6A9D-4DDC-A0FA-AF2E924D7400}" dt="2021-09-18T09:50:07.572" v="405" actId="26606"/>
          <ac:cxnSpMkLst>
            <pc:docMk/>
            <pc:sldMk cId="2444114729" sldId="258"/>
            <ac:cxnSpMk id="85" creationId="{2AFD8CBA-54A3-4363-991B-B9C631BBFA74}"/>
          </ac:cxnSpMkLst>
        </pc:cxnChg>
      </pc:sldChg>
      <pc:sldChg chg="addSp delSp modSp new mod setBg">
        <pc:chgData name="Beybarys" userId="56787dd186183413" providerId="LiveId" clId="{AFF94858-6A9D-4DDC-A0FA-AF2E924D7400}" dt="2021-09-18T10:24:43.334" v="1951" actId="20577"/>
        <pc:sldMkLst>
          <pc:docMk/>
          <pc:sldMk cId="3982547927" sldId="259"/>
        </pc:sldMkLst>
        <pc:spChg chg="mod">
          <ac:chgData name="Beybarys" userId="56787dd186183413" providerId="LiveId" clId="{AFF94858-6A9D-4DDC-A0FA-AF2E924D7400}" dt="2021-09-18T10:24:43.334" v="1951" actId="20577"/>
          <ac:spMkLst>
            <pc:docMk/>
            <pc:sldMk cId="3982547927" sldId="259"/>
            <ac:spMk id="2" creationId="{F12A55EB-8A00-4183-AD65-BCFF03D39B00}"/>
          </ac:spMkLst>
        </pc:spChg>
        <pc:spChg chg="mod">
          <ac:chgData name="Beybarys" userId="56787dd186183413" providerId="LiveId" clId="{AFF94858-6A9D-4DDC-A0FA-AF2E924D7400}" dt="2021-09-18T10:02:33.330" v="1285" actId="20577"/>
          <ac:spMkLst>
            <pc:docMk/>
            <pc:sldMk cId="3982547927" sldId="259"/>
            <ac:spMk id="3" creationId="{49935110-5892-47CF-9FA9-93E19C596B66}"/>
          </ac:spMkLst>
        </pc:spChg>
        <pc:spChg chg="del">
          <ac:chgData name="Beybarys" userId="56787dd186183413" providerId="LiveId" clId="{AFF94858-6A9D-4DDC-A0FA-AF2E924D7400}" dt="2021-09-18T09:56:30.639" v="906"/>
          <ac:spMkLst>
            <pc:docMk/>
            <pc:sldMk cId="3982547927" sldId="259"/>
            <ac:spMk id="4" creationId="{048ABBBC-0ACA-4389-AD3A-54544E3B86D1}"/>
          </ac:spMkLst>
        </pc:spChg>
        <pc:spChg chg="add del">
          <ac:chgData name="Beybarys" userId="56787dd186183413" providerId="LiveId" clId="{AFF94858-6A9D-4DDC-A0FA-AF2E924D7400}" dt="2021-09-18T09:56:39.670" v="908" actId="26606"/>
          <ac:spMkLst>
            <pc:docMk/>
            <pc:sldMk cId="3982547927" sldId="259"/>
            <ac:spMk id="83" creationId="{3BCB5F6A-9EB0-40B0-9D13-3023E9A20508}"/>
          </ac:spMkLst>
        </pc:spChg>
        <pc:grpChg chg="add del">
          <ac:chgData name="Beybarys" userId="56787dd186183413" providerId="LiveId" clId="{AFF94858-6A9D-4DDC-A0FA-AF2E924D7400}" dt="2021-09-18T09:56:39.670" v="908" actId="26606"/>
          <ac:grpSpMkLst>
            <pc:docMk/>
            <pc:sldMk cId="3982547927" sldId="259"/>
            <ac:grpSpMk id="71" creationId="{10BE40E3-5550-4CDD-B4FD-387C33EBF157}"/>
          </ac:grpSpMkLst>
        </pc:grpChg>
        <pc:grpChg chg="add">
          <ac:chgData name="Beybarys" userId="56787dd186183413" providerId="LiveId" clId="{AFF94858-6A9D-4DDC-A0FA-AF2E924D7400}" dt="2021-09-18T09:56:39.679" v="909" actId="26606"/>
          <ac:grpSpMkLst>
            <pc:docMk/>
            <pc:sldMk cId="3982547927" sldId="259"/>
            <ac:grpSpMk id="3076" creationId="{10BE40E3-5550-4CDD-B4FD-387C33EBF157}"/>
          </ac:grpSpMkLst>
        </pc:grpChg>
        <pc:picChg chg="add mod">
          <ac:chgData name="Beybarys" userId="56787dd186183413" providerId="LiveId" clId="{AFF94858-6A9D-4DDC-A0FA-AF2E924D7400}" dt="2021-09-18T09:56:39.679" v="909" actId="26606"/>
          <ac:picMkLst>
            <pc:docMk/>
            <pc:sldMk cId="3982547927" sldId="259"/>
            <ac:picMk id="3074" creationId="{D946BA10-6069-440E-8F52-2F0A67933450}"/>
          </ac:picMkLst>
        </pc:picChg>
      </pc:sldChg>
      <pc:sldChg chg="addSp modSp new mod setBg">
        <pc:chgData name="Beybarys" userId="56787dd186183413" providerId="LiveId" clId="{AFF94858-6A9D-4DDC-A0FA-AF2E924D7400}" dt="2021-09-18T09:50:47.289" v="420" actId="20577"/>
        <pc:sldMkLst>
          <pc:docMk/>
          <pc:sldMk cId="3003888517" sldId="260"/>
        </pc:sldMkLst>
        <pc:spChg chg="mod">
          <ac:chgData name="Beybarys" userId="56787dd186183413" providerId="LiveId" clId="{AFF94858-6A9D-4DDC-A0FA-AF2E924D7400}" dt="2021-09-18T09:50:45.035" v="419" actId="20577"/>
          <ac:spMkLst>
            <pc:docMk/>
            <pc:sldMk cId="3003888517" sldId="260"/>
            <ac:spMk id="2" creationId="{84F44C83-B88A-4691-9712-D140389B92AC}"/>
          </ac:spMkLst>
        </pc:spChg>
        <pc:spChg chg="mod">
          <ac:chgData name="Beybarys" userId="56787dd186183413" providerId="LiveId" clId="{AFF94858-6A9D-4DDC-A0FA-AF2E924D7400}" dt="2021-09-18T09:50:47.289" v="420" actId="20577"/>
          <ac:spMkLst>
            <pc:docMk/>
            <pc:sldMk cId="3003888517" sldId="260"/>
            <ac:spMk id="3" creationId="{0C0175BA-9920-4181-816B-1663A7A02755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13" creationId="{3F088236-D655-4F88-B238-E16762358025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15" creationId="{3DAC0C92-199E-475C-9390-119A9B027276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17" creationId="{C4CFB339-0ED8-4FE2-9EF1-6D1375B8499B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19" creationId="{31896C80-2069-4431-9C19-83B913734490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21" creationId="{BF120A21-0841-4823-B0C4-28AEBCEF9B78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23" creationId="{DBB05BAE-BBD3-4289-899F-A6851503C6B0}"/>
          </ac:spMkLst>
        </pc:spChg>
        <pc:spChg chg="add">
          <ac:chgData name="Beybarys" userId="56787dd186183413" providerId="LiveId" clId="{AFF94858-6A9D-4DDC-A0FA-AF2E924D7400}" dt="2021-09-18T09:50:41.960" v="417" actId="26606"/>
          <ac:spMkLst>
            <pc:docMk/>
            <pc:sldMk cId="3003888517" sldId="260"/>
            <ac:spMk id="25" creationId="{9874D11C-36F5-4BBE-A490-019A54E953B0}"/>
          </ac:spMkLst>
        </pc:spChg>
        <pc:picChg chg="add">
          <ac:chgData name="Beybarys" userId="56787dd186183413" providerId="LiveId" clId="{AFF94858-6A9D-4DDC-A0FA-AF2E924D7400}" dt="2021-09-18T09:50:41.960" v="417" actId="26606"/>
          <ac:picMkLst>
            <pc:docMk/>
            <pc:sldMk cId="3003888517" sldId="260"/>
            <ac:picMk id="5" creationId="{F1A23C9F-EBC6-4CD5-9D5A-E641B8E121D5}"/>
          </ac:picMkLst>
        </pc:picChg>
        <pc:cxnChg chg="add">
          <ac:chgData name="Beybarys" userId="56787dd186183413" providerId="LiveId" clId="{AFF94858-6A9D-4DDC-A0FA-AF2E924D7400}" dt="2021-09-18T09:50:41.960" v="417" actId="26606"/>
          <ac:cxnSpMkLst>
            <pc:docMk/>
            <pc:sldMk cId="3003888517" sldId="260"/>
            <ac:cxnSpMk id="9" creationId="{64FA5DFF-7FE6-4855-84E6-DFA78EE978BD}"/>
          </ac:cxnSpMkLst>
        </pc:cxnChg>
        <pc:cxnChg chg="add">
          <ac:chgData name="Beybarys" userId="56787dd186183413" providerId="LiveId" clId="{AFF94858-6A9D-4DDC-A0FA-AF2E924D7400}" dt="2021-09-18T09:50:41.960" v="417" actId="26606"/>
          <ac:cxnSpMkLst>
            <pc:docMk/>
            <pc:sldMk cId="3003888517" sldId="260"/>
            <ac:cxnSpMk id="11" creationId="{2AFD8CBA-54A3-4363-991B-B9C631BBFA74}"/>
          </ac:cxnSpMkLst>
        </pc:cxnChg>
      </pc:sldChg>
      <pc:sldChg chg="addSp delSp modSp new mod">
        <pc:chgData name="Beybarys" userId="56787dd186183413" providerId="LiveId" clId="{AFF94858-6A9D-4DDC-A0FA-AF2E924D7400}" dt="2021-09-18T10:23:06.682" v="1916" actId="5793"/>
        <pc:sldMkLst>
          <pc:docMk/>
          <pc:sldMk cId="836759608" sldId="261"/>
        </pc:sldMkLst>
        <pc:spChg chg="mod">
          <ac:chgData name="Beybarys" userId="56787dd186183413" providerId="LiveId" clId="{AFF94858-6A9D-4DDC-A0FA-AF2E924D7400}" dt="2021-09-18T09:56:04.297" v="905" actId="20577"/>
          <ac:spMkLst>
            <pc:docMk/>
            <pc:sldMk cId="836759608" sldId="261"/>
            <ac:spMk id="2" creationId="{FB2DCC26-7BB4-401A-80A5-E8148831C831}"/>
          </ac:spMkLst>
        </pc:spChg>
        <pc:spChg chg="mod">
          <ac:chgData name="Beybarys" userId="56787dd186183413" providerId="LiveId" clId="{AFF94858-6A9D-4DDC-A0FA-AF2E924D7400}" dt="2021-09-18T10:23:06.682" v="1916" actId="5793"/>
          <ac:spMkLst>
            <pc:docMk/>
            <pc:sldMk cId="836759608" sldId="261"/>
            <ac:spMk id="4" creationId="{9BF92F11-1E20-44A8-B94D-27874238DDFD}"/>
          </ac:spMkLst>
        </pc:spChg>
        <pc:spChg chg="del">
          <ac:chgData name="Beybarys" userId="56787dd186183413" providerId="LiveId" clId="{AFF94858-6A9D-4DDC-A0FA-AF2E924D7400}" dt="2021-09-18T09:58:21.856" v="910"/>
          <ac:spMkLst>
            <pc:docMk/>
            <pc:sldMk cId="836759608" sldId="261"/>
            <ac:spMk id="6" creationId="{D9B827DB-FA65-48A0-A3C5-5745FA942EEB}"/>
          </ac:spMkLst>
        </pc:spChg>
        <pc:picChg chg="add mod">
          <ac:chgData name="Beybarys" userId="56787dd186183413" providerId="LiveId" clId="{AFF94858-6A9D-4DDC-A0FA-AF2E924D7400}" dt="2021-09-18T09:58:21.856" v="910"/>
          <ac:picMkLst>
            <pc:docMk/>
            <pc:sldMk cId="836759608" sldId="261"/>
            <ac:picMk id="4098" creationId="{824A7DF1-AC15-4E67-BF3F-17B31B97ECD9}"/>
          </ac:picMkLst>
        </pc:picChg>
      </pc:sldChg>
      <pc:sldChg chg="addSp delSp modSp new mod">
        <pc:chgData name="Beybarys" userId="56787dd186183413" providerId="LiveId" clId="{AFF94858-6A9D-4DDC-A0FA-AF2E924D7400}" dt="2021-09-18T10:30:03.616" v="2272" actId="20577"/>
        <pc:sldMkLst>
          <pc:docMk/>
          <pc:sldMk cId="1352535865" sldId="262"/>
        </pc:sldMkLst>
        <pc:spChg chg="mod">
          <ac:chgData name="Beybarys" userId="56787dd186183413" providerId="LiveId" clId="{AFF94858-6A9D-4DDC-A0FA-AF2E924D7400}" dt="2021-09-18T10:30:03.616" v="2272" actId="20577"/>
          <ac:spMkLst>
            <pc:docMk/>
            <pc:sldMk cId="1352535865" sldId="262"/>
            <ac:spMk id="2" creationId="{350095A7-63EE-4C5F-A827-2A352583C68F}"/>
          </ac:spMkLst>
        </pc:spChg>
        <pc:spChg chg="mod">
          <ac:chgData name="Beybarys" userId="56787dd186183413" providerId="LiveId" clId="{AFF94858-6A9D-4DDC-A0FA-AF2E924D7400}" dt="2021-09-18T10:28:28.963" v="2250" actId="20577"/>
          <ac:spMkLst>
            <pc:docMk/>
            <pc:sldMk cId="1352535865" sldId="262"/>
            <ac:spMk id="4" creationId="{6272454B-2456-4A61-A4EF-75DF23F83996}"/>
          </ac:spMkLst>
        </pc:spChg>
        <pc:spChg chg="del">
          <ac:chgData name="Beybarys" userId="56787dd186183413" providerId="LiveId" clId="{AFF94858-6A9D-4DDC-A0FA-AF2E924D7400}" dt="2021-09-18T10:24:19.162" v="1917"/>
          <ac:spMkLst>
            <pc:docMk/>
            <pc:sldMk cId="1352535865" sldId="262"/>
            <ac:spMk id="6" creationId="{121BD0B2-1BF8-4717-81F3-6E701CEFCBE8}"/>
          </ac:spMkLst>
        </pc:spChg>
        <pc:spChg chg="add mod">
          <ac:chgData name="Beybarys" userId="56787dd186183413" providerId="LiveId" clId="{AFF94858-6A9D-4DDC-A0FA-AF2E924D7400}" dt="2021-09-18T10:26:20.982" v="2073" actId="478"/>
          <ac:spMkLst>
            <pc:docMk/>
            <pc:sldMk cId="1352535865" sldId="262"/>
            <ac:spMk id="7" creationId="{57D35F6D-6AD3-46D9-967F-44B208C277DB}"/>
          </ac:spMkLst>
        </pc:spChg>
        <pc:picChg chg="add del mod">
          <ac:chgData name="Beybarys" userId="56787dd186183413" providerId="LiveId" clId="{AFF94858-6A9D-4DDC-A0FA-AF2E924D7400}" dt="2021-09-18T10:26:20.982" v="2073" actId="478"/>
          <ac:picMkLst>
            <pc:docMk/>
            <pc:sldMk cId="1352535865" sldId="262"/>
            <ac:picMk id="5122" creationId="{5EDD99F4-6FF4-4754-9096-25A7BA9CF077}"/>
          </ac:picMkLst>
        </pc:picChg>
        <pc:picChg chg="add mod">
          <ac:chgData name="Beybarys" userId="56787dd186183413" providerId="LiveId" clId="{AFF94858-6A9D-4DDC-A0FA-AF2E924D7400}" dt="2021-09-18T10:26:33.165" v="2079" actId="14100"/>
          <ac:picMkLst>
            <pc:docMk/>
            <pc:sldMk cId="1352535865" sldId="262"/>
            <ac:picMk id="5124" creationId="{8A2FA689-D233-4062-9261-2E0E37131CBD}"/>
          </ac:picMkLst>
        </pc:picChg>
      </pc:sldChg>
      <pc:sldChg chg="addSp delSp modSp new mod">
        <pc:chgData name="Beybarys" userId="56787dd186183413" providerId="LiveId" clId="{AFF94858-6A9D-4DDC-A0FA-AF2E924D7400}" dt="2021-09-18T10:31:50.428" v="2530" actId="20577"/>
        <pc:sldMkLst>
          <pc:docMk/>
          <pc:sldMk cId="1179268187" sldId="263"/>
        </pc:sldMkLst>
        <pc:spChg chg="mod">
          <ac:chgData name="Beybarys" userId="56787dd186183413" providerId="LiveId" clId="{AFF94858-6A9D-4DDC-A0FA-AF2E924D7400}" dt="2021-09-18T10:29:13.044" v="2265" actId="20577"/>
          <ac:spMkLst>
            <pc:docMk/>
            <pc:sldMk cId="1179268187" sldId="263"/>
            <ac:spMk id="2" creationId="{DDD14472-511C-4C1D-AEFE-CEFF96A37C25}"/>
          </ac:spMkLst>
        </pc:spChg>
        <pc:spChg chg="mod">
          <ac:chgData name="Beybarys" userId="56787dd186183413" providerId="LiveId" clId="{AFF94858-6A9D-4DDC-A0FA-AF2E924D7400}" dt="2021-09-18T10:31:50.428" v="2530" actId="20577"/>
          <ac:spMkLst>
            <pc:docMk/>
            <pc:sldMk cId="1179268187" sldId="263"/>
            <ac:spMk id="4" creationId="{5B01290F-423A-4A3F-A148-AA129968EA67}"/>
          </ac:spMkLst>
        </pc:spChg>
        <pc:spChg chg="del">
          <ac:chgData name="Beybarys" userId="56787dd186183413" providerId="LiveId" clId="{AFF94858-6A9D-4DDC-A0FA-AF2E924D7400}" dt="2021-09-18T10:29:29.971" v="2266"/>
          <ac:spMkLst>
            <pc:docMk/>
            <pc:sldMk cId="1179268187" sldId="263"/>
            <ac:spMk id="6" creationId="{42560924-4B2C-4B06-8AA7-30DB01E2703A}"/>
          </ac:spMkLst>
        </pc:spChg>
        <pc:picChg chg="add mod">
          <ac:chgData name="Beybarys" userId="56787dd186183413" providerId="LiveId" clId="{AFF94858-6A9D-4DDC-A0FA-AF2E924D7400}" dt="2021-09-18T10:29:41.292" v="2271" actId="14100"/>
          <ac:picMkLst>
            <pc:docMk/>
            <pc:sldMk cId="1179268187" sldId="263"/>
            <ac:picMk id="6146" creationId="{A95A2BDB-F46D-4C33-BB2B-08BDCFB33C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ақырып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k-KZ"/>
              <a:t>Тақырыпша үлгісі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5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қырып және ата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аға ұсынысы тақырыб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9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тау карта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706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аға ұсынысының атау карта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29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ын немесе жалғ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39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Тақырып және тік мәті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199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Тік тақырып пен мәті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9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қырып және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68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Бөлім тақырыб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2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Екі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7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алысты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69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ек тақыры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398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Б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94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Тақырыбы бар ныс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967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Тақырыбы бар сур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k-KZ"/>
              <a:t>Сурет кірістіру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k-KZ"/>
              <a:t>Негізгі мәтін үлгісін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9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k-KZ"/>
              <a:t>Тақырып үлгісі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k-KZ"/>
              <a:t>Негізгі мәтін үлгісін</a:t>
            </a:r>
          </a:p>
          <a:p>
            <a:pPr lvl="1"/>
            <a:r>
              <a:rPr lang="kk-KZ"/>
              <a:t>Екінші деңгейді</a:t>
            </a:r>
          </a:p>
          <a:p>
            <a:pPr lvl="2"/>
            <a:r>
              <a:rPr lang="kk-KZ"/>
              <a:t>Үшінші деңгейді</a:t>
            </a:r>
          </a:p>
          <a:p>
            <a:pPr lvl="3"/>
            <a:r>
              <a:rPr lang="kk-KZ"/>
              <a:t>Төртінші деңгейді</a:t>
            </a:r>
          </a:p>
          <a:p>
            <a:pPr lvl="4"/>
            <a:r>
              <a:rPr lang="kk-KZ"/>
              <a:t>Бесінші деңгейді өңдеу үшін басыңыз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9752-1350-4485-977D-00FEE793A37C}" type="datetimeFigureOut">
              <a:rPr lang="LID4096" smtClean="0"/>
              <a:t>09/18/2021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9208FC-57E3-4773-818F-B2BAF61159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7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_saparbai@kbtu.k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azaqtimes.com/en/article/3399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70054A52-5402-4289-A720-0E8A17B2B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Level of happiness in the Kazakhstan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Тақырыпша 2">
            <a:extLst>
              <a:ext uri="{FF2B5EF4-FFF2-40B4-BE49-F238E27FC236}">
                <a16:creationId xmlns:a16="http://schemas.microsoft.com/office/drawing/2014/main" id="{DE7C717C-B1FC-4FD9-895A-649F4EAB4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>
                    <a:alpha val="70000"/>
                  </a:srgbClr>
                </a:solidFill>
              </a:rPr>
              <a:t>Saparbay </a:t>
            </a:r>
            <a:r>
              <a:rPr lang="en-US" b="1" dirty="0" err="1">
                <a:solidFill>
                  <a:srgbClr val="FF0000">
                    <a:alpha val="70000"/>
                  </a:srgbClr>
                </a:solidFill>
              </a:rPr>
              <a:t>Beibarys</a:t>
            </a:r>
            <a:endParaRPr lang="en-US" b="1" dirty="0">
              <a:solidFill>
                <a:srgbClr val="FF0000">
                  <a:alpha val="70000"/>
                </a:srgbClr>
              </a:solidFill>
            </a:endParaRPr>
          </a:p>
          <a:p>
            <a:pPr algn="l"/>
            <a:r>
              <a:rPr lang="en-US" b="1" dirty="0">
                <a:solidFill>
                  <a:srgbClr val="FF0000">
                    <a:alpha val="70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b_saparbai@kbtu.kz</a:t>
            </a:r>
            <a:endParaRPr lang="en-US" b="1" dirty="0">
              <a:solidFill>
                <a:srgbClr val="FF0000">
                  <a:alpha val="70000"/>
                </a:srgbClr>
              </a:solidFill>
            </a:endParaRPr>
          </a:p>
          <a:p>
            <a:pPr algn="l"/>
            <a:r>
              <a:rPr lang="en-US" b="1" dirty="0">
                <a:solidFill>
                  <a:srgbClr val="FF0000">
                    <a:alpha val="70000"/>
                  </a:srgbClr>
                </a:solidFill>
              </a:rPr>
              <a:t>KBTU, FIT, IS, 2year</a:t>
            </a:r>
          </a:p>
          <a:p>
            <a:pPr algn="l"/>
            <a:endParaRPr lang="LID4096" dirty="0">
              <a:solidFill>
                <a:srgbClr val="FF0000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8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924C29F8-C4E6-47FD-BAF9-38314B31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45996"/>
            <a:ext cx="6722707" cy="716437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Plan:</a:t>
            </a:r>
            <a:endParaRPr lang="LID4096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4B6BDCE-93CC-4E98-A64A-0B223688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799761"/>
            <a:ext cx="2934714" cy="3241601"/>
          </a:xfrm>
        </p:spPr>
        <p:txBody>
          <a:bodyPr>
            <a:normAutofit/>
          </a:bodyPr>
          <a:lstStyle/>
          <a:p>
            <a:r>
              <a:rPr lang="en-US" dirty="0"/>
              <a:t>Info;</a:t>
            </a:r>
          </a:p>
          <a:p>
            <a:r>
              <a:rPr lang="en-US" dirty="0"/>
              <a:t>Happiness; </a:t>
            </a:r>
          </a:p>
          <a:p>
            <a:r>
              <a:rPr lang="en-US" dirty="0"/>
              <a:t>Problems;</a:t>
            </a:r>
          </a:p>
          <a:p>
            <a:r>
              <a:rPr lang="en-US" dirty="0"/>
              <a:t>Conclusion;</a:t>
            </a:r>
          </a:p>
          <a:p>
            <a:r>
              <a:rPr lang="en-US" dirty="0"/>
              <a:t>Sources;</a:t>
            </a:r>
          </a:p>
          <a:p>
            <a:endParaRPr lang="en-US" dirty="0"/>
          </a:p>
        </p:txBody>
      </p:sp>
      <p:pic>
        <p:nvPicPr>
          <p:cNvPr id="1026" name="Picture 2" descr="План картинки, стоковые фото План | Depositphotos">
            <a:extLst>
              <a:ext uri="{FF2B5EF4-FFF2-40B4-BE49-F238E27FC236}">
                <a16:creationId xmlns:a16="http://schemas.microsoft.com/office/drawing/2014/main" id="{BE0A1DA5-5788-4B6F-BC8C-A3603D657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r="5513" b="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адам элементтерін қамтитын сурет&#10;&#10;Сипаттама автоматты түрде жасалды">
            <a:extLst>
              <a:ext uri="{FF2B5EF4-FFF2-40B4-BE49-F238E27FC236}">
                <a16:creationId xmlns:a16="http://schemas.microsoft.com/office/drawing/2014/main" id="{0B4B0293-EAA9-4448-B321-CA4EBADF45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5" r="18845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ақырып 1">
            <a:extLst>
              <a:ext uri="{FF2B5EF4-FFF2-40B4-BE49-F238E27FC236}">
                <a16:creationId xmlns:a16="http://schemas.microsoft.com/office/drawing/2014/main" id="{92D3B579-13DE-4EE1-B996-AE510EC1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3" name="Мазмұн 2">
            <a:extLst>
              <a:ext uri="{FF2B5EF4-FFF2-40B4-BE49-F238E27FC236}">
                <a16:creationId xmlns:a16="http://schemas.microsoft.com/office/drawing/2014/main" id="{8C1B257E-78BC-4652-8B0C-E4FA44123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Kazakhstan took the 7</a:t>
            </a:r>
            <a:r>
              <a:rPr lang="en-US" sz="2000" baseline="30000" dirty="0"/>
              <a:t>th</a:t>
            </a:r>
            <a:r>
              <a:rPr lang="en-US" sz="2000" dirty="0"/>
              <a:t> place with 74% in the index of happiness, which conducted by the IIRAG(International Independent Research Agency Gallup);</a:t>
            </a:r>
          </a:p>
          <a:p>
            <a:r>
              <a:rPr lang="en-US" sz="2000" dirty="0"/>
              <a:t>54k people from 55 countries took part in the survey;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1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Тақырып 1">
            <a:extLst>
              <a:ext uri="{FF2B5EF4-FFF2-40B4-BE49-F238E27FC236}">
                <a16:creationId xmlns:a16="http://schemas.microsoft.com/office/drawing/2014/main" id="{F12A55EB-8A00-4183-AD65-BCFF03D3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Happiness Part1</a:t>
            </a:r>
          </a:p>
        </p:txBody>
      </p:sp>
      <p:sp>
        <p:nvSpPr>
          <p:cNvPr id="3" name="Мазмұн 2">
            <a:extLst>
              <a:ext uri="{FF2B5EF4-FFF2-40B4-BE49-F238E27FC236}">
                <a16:creationId xmlns:a16="http://schemas.microsoft.com/office/drawing/2014/main" id="{49935110-5892-47CF-9FA9-93E19C59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Muslims;</a:t>
            </a:r>
          </a:p>
          <a:p>
            <a:pPr marL="0" indent="0">
              <a:buNone/>
            </a:pPr>
            <a:r>
              <a:rPr lang="en-US" dirty="0"/>
              <a:t>If you are part of </a:t>
            </a:r>
            <a:r>
              <a:rPr lang="en-US" dirty="0" err="1"/>
              <a:t>islam</a:t>
            </a:r>
            <a:r>
              <a:rPr lang="en-US" dirty="0"/>
              <a:t>, you will recognize a meaning of life. And you will recognize happiness in not money, happiness is family, your wife, friends, and precisely connection with Allah(</a:t>
            </a:r>
            <a:r>
              <a:rPr lang="en-US" dirty="0" err="1"/>
              <a:t>namaz</a:t>
            </a:r>
            <a:r>
              <a:rPr lang="en-US" dirty="0"/>
              <a:t>  or praying 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Дворец школьников имени М.М.Катаева - Дворец школьников имени М.М.Катаева">
            <a:extLst>
              <a:ext uri="{FF2B5EF4-FFF2-40B4-BE49-F238E27FC236}">
                <a16:creationId xmlns:a16="http://schemas.microsoft.com/office/drawing/2014/main" id="{D946BA10-6069-440E-8F52-2F0A679334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" r="9467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4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350095A7-63EE-4C5F-A827-2A352583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Part2</a:t>
            </a:r>
            <a:endParaRPr lang="LID4096" dirty="0"/>
          </a:p>
        </p:txBody>
      </p:sp>
      <p:sp>
        <p:nvSpPr>
          <p:cNvPr id="3" name="Мәтін 2">
            <a:extLst>
              <a:ext uri="{FF2B5EF4-FFF2-40B4-BE49-F238E27FC236}">
                <a16:creationId xmlns:a16="http://schemas.microsoft.com/office/drawing/2014/main" id="{4057B661-7F73-4DD9-AD9B-353FD44E1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Мазмұн 3">
            <a:extLst>
              <a:ext uri="{FF2B5EF4-FFF2-40B4-BE49-F238E27FC236}">
                <a16:creationId xmlns:a16="http://schemas.microsoft.com/office/drawing/2014/main" id="{6272454B-2456-4A61-A4EF-75DF23F83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we are in 9</a:t>
            </a:r>
            <a:r>
              <a:rPr lang="en-US" baseline="30000" dirty="0"/>
              <a:t>th</a:t>
            </a:r>
            <a:r>
              <a:rPr lang="en-US" dirty="0"/>
              <a:t> place of big </a:t>
            </a:r>
            <a:r>
              <a:rPr lang="en-US" dirty="0" err="1"/>
              <a:t>countrie</a:t>
            </a:r>
            <a:r>
              <a:rPr lang="en-US" dirty="0"/>
              <a:t>, We have more treasure as </a:t>
            </a:r>
            <a:r>
              <a:rPr lang="en-US" dirty="0" err="1"/>
              <a:t>oil,gas</a:t>
            </a:r>
            <a:r>
              <a:rPr lang="en-US" dirty="0"/>
              <a:t> etc.</a:t>
            </a:r>
          </a:p>
          <a:p>
            <a:r>
              <a:rPr lang="en-US" dirty="0"/>
              <a:t>We have 99 elements of Periodic table;</a:t>
            </a:r>
          </a:p>
          <a:p>
            <a:r>
              <a:rPr lang="en-US" dirty="0"/>
              <a:t>It means we have more treasure</a:t>
            </a:r>
          </a:p>
          <a:p>
            <a:r>
              <a:rPr lang="en-US" dirty="0"/>
              <a:t>treasure -&gt;money -&gt; solving a problem -&gt; happy;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5" name="Мәтін 4">
            <a:extLst>
              <a:ext uri="{FF2B5EF4-FFF2-40B4-BE49-F238E27FC236}">
                <a16:creationId xmlns:a16="http://schemas.microsoft.com/office/drawing/2014/main" id="{F301FC1C-C1D8-4095-B1A4-6F96086AE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Мазмұн 6">
            <a:extLst>
              <a:ext uri="{FF2B5EF4-FFF2-40B4-BE49-F238E27FC236}">
                <a16:creationId xmlns:a16="http://schemas.microsoft.com/office/drawing/2014/main" id="{57D35F6D-6AD3-46D9-967F-44B208C277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124" name="Picture 4" descr="Пайдалы қазбалар">
            <a:extLst>
              <a:ext uri="{FF2B5EF4-FFF2-40B4-BE49-F238E27FC236}">
                <a16:creationId xmlns:a16="http://schemas.microsoft.com/office/drawing/2014/main" id="{8A2FA689-D233-4062-9261-2E0E3713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2" y="2737245"/>
            <a:ext cx="4193441" cy="33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FB2DCC26-7BB4-401A-80A5-E814883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Worse?Why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Мәтін 2">
            <a:extLst>
              <a:ext uri="{FF2B5EF4-FFF2-40B4-BE49-F238E27FC236}">
                <a16:creationId xmlns:a16="http://schemas.microsoft.com/office/drawing/2014/main" id="{80513199-343B-4667-950E-8DC05E4B0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Мазмұн 3">
            <a:extLst>
              <a:ext uri="{FF2B5EF4-FFF2-40B4-BE49-F238E27FC236}">
                <a16:creationId xmlns:a16="http://schemas.microsoft.com/office/drawing/2014/main" id="{9BF92F11-1E20-44A8-B94D-27874238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842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Corruption – One of the most problems in </a:t>
            </a:r>
            <a:r>
              <a:rPr lang="en-US" dirty="0" err="1"/>
              <a:t>Kazakhstan.Because</a:t>
            </a:r>
            <a:r>
              <a:rPr lang="en-US" dirty="0"/>
              <a:t> of corruption, money didn’t reach to the </a:t>
            </a:r>
            <a:r>
              <a:rPr lang="en-US" dirty="0" err="1"/>
              <a:t>destination,for</a:t>
            </a:r>
            <a:r>
              <a:rPr lang="en-US" dirty="0"/>
              <a:t> example for </a:t>
            </a:r>
            <a:r>
              <a:rPr lang="en-US" dirty="0" err="1"/>
              <a:t>studies,schools</a:t>
            </a:r>
            <a:r>
              <a:rPr lang="en-US" dirty="0"/>
              <a:t>;</a:t>
            </a:r>
          </a:p>
          <a:p>
            <a:r>
              <a:rPr lang="en-US" dirty="0"/>
              <a:t>Familiar(</a:t>
            </a:r>
            <a:r>
              <a:rPr lang="ru-RU" dirty="0" err="1"/>
              <a:t>Таныс</a:t>
            </a:r>
            <a:r>
              <a:rPr lang="ru-RU" dirty="0"/>
              <a:t>)</a:t>
            </a:r>
            <a:r>
              <a:rPr lang="en-US" dirty="0"/>
              <a:t> – if you don’t have bro(</a:t>
            </a:r>
            <a:r>
              <a:rPr lang="en-US" dirty="0" err="1"/>
              <a:t>bratan</a:t>
            </a:r>
            <a:r>
              <a:rPr lang="en-US" dirty="0"/>
              <a:t>) you have less chance than who has a brother(</a:t>
            </a:r>
            <a:r>
              <a:rPr lang="en-US" dirty="0" err="1"/>
              <a:t>bratan</a:t>
            </a:r>
            <a:r>
              <a:rPr lang="en-US" dirty="0"/>
              <a:t>).For </a:t>
            </a:r>
            <a:r>
              <a:rPr lang="en-US" dirty="0" err="1"/>
              <a:t>example:In</a:t>
            </a:r>
            <a:r>
              <a:rPr lang="en-US" dirty="0"/>
              <a:t> some work you are going to hire(you are smartest), but there appears a person(</a:t>
            </a:r>
            <a:r>
              <a:rPr lang="en-US" dirty="0" err="1"/>
              <a:t>stupid,but</a:t>
            </a:r>
            <a:r>
              <a:rPr lang="en-US" dirty="0"/>
              <a:t> have brother).and he will hired up to the work;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5" name="Мәтін 4">
            <a:extLst>
              <a:ext uri="{FF2B5EF4-FFF2-40B4-BE49-F238E27FC236}">
                <a16:creationId xmlns:a16="http://schemas.microsoft.com/office/drawing/2014/main" id="{33A17022-31B3-4C16-938B-CADC52E0E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098" name="Picture 2" descr="14 Habits That All Unhappy People Have - Born Realist">
            <a:extLst>
              <a:ext uri="{FF2B5EF4-FFF2-40B4-BE49-F238E27FC236}">
                <a16:creationId xmlns:a16="http://schemas.microsoft.com/office/drawing/2014/main" id="{824A7DF1-AC15-4E67-BF3F-17B31B97ECD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3133566"/>
            <a:ext cx="4186237" cy="25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қырып 1">
            <a:extLst>
              <a:ext uri="{FF2B5EF4-FFF2-40B4-BE49-F238E27FC236}">
                <a16:creationId xmlns:a16="http://schemas.microsoft.com/office/drawing/2014/main" id="{DDD14472-511C-4C1D-AEFE-CEFF96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Мәтін 2">
            <a:extLst>
              <a:ext uri="{FF2B5EF4-FFF2-40B4-BE49-F238E27FC236}">
                <a16:creationId xmlns:a16="http://schemas.microsoft.com/office/drawing/2014/main" id="{BE20C160-595A-47A1-A21B-4B00B21FC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Мазмұн 3">
            <a:extLst>
              <a:ext uri="{FF2B5EF4-FFF2-40B4-BE49-F238E27FC236}">
                <a16:creationId xmlns:a16="http://schemas.microsoft.com/office/drawing/2014/main" id="{5B01290F-423A-4A3F-A148-AA129968E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know that money is not happiness, but money can affect to happiness, we are </a:t>
            </a:r>
            <a:r>
              <a:rPr lang="en-US" dirty="0" err="1"/>
              <a:t>muslims</a:t>
            </a:r>
            <a:r>
              <a:rPr lang="en-US" dirty="0"/>
              <a:t>(I talked about in 4page of ppt);</a:t>
            </a:r>
          </a:p>
          <a:p>
            <a:r>
              <a:rPr lang="en-US" dirty="0"/>
              <a:t>So we have money, that can solve a problems, which we have;</a:t>
            </a:r>
            <a:endParaRPr lang="LID4096" dirty="0"/>
          </a:p>
        </p:txBody>
      </p:sp>
      <p:sp>
        <p:nvSpPr>
          <p:cNvPr id="5" name="Мәтін 4">
            <a:extLst>
              <a:ext uri="{FF2B5EF4-FFF2-40B4-BE49-F238E27FC236}">
                <a16:creationId xmlns:a16="http://schemas.microsoft.com/office/drawing/2014/main" id="{7D886CA3-3E9A-4E3E-A221-92E46B2A2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6146" name="Picture 2" descr="25,360 Conclusion, фотографии, рисунки, изображения, фотографии, без роялти">
            <a:extLst>
              <a:ext uri="{FF2B5EF4-FFF2-40B4-BE49-F238E27FC236}">
                <a16:creationId xmlns:a16="http://schemas.microsoft.com/office/drawing/2014/main" id="{A95A2BDB-F46D-4C33-BB2B-08BDCFB33C1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3" y="2967828"/>
            <a:ext cx="4185618" cy="30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1A23C9F-EBC6-4CD5-9D5A-E641B8E12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" r="1059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Тақырып 1">
            <a:extLst>
              <a:ext uri="{FF2B5EF4-FFF2-40B4-BE49-F238E27FC236}">
                <a16:creationId xmlns:a16="http://schemas.microsoft.com/office/drawing/2014/main" id="{84F44C83-B88A-4691-9712-D140389B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Sources:</a:t>
            </a:r>
            <a:endParaRPr lang="LID4096" dirty="0"/>
          </a:p>
        </p:txBody>
      </p:sp>
      <p:sp>
        <p:nvSpPr>
          <p:cNvPr id="3" name="Мазмұн 2">
            <a:extLst>
              <a:ext uri="{FF2B5EF4-FFF2-40B4-BE49-F238E27FC236}">
                <a16:creationId xmlns:a16="http://schemas.microsoft.com/office/drawing/2014/main" id="{0C0175BA-9920-4181-816B-1663A7A0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https://qazaqtimes.com/en/article/33990</a:t>
            </a:r>
            <a:endParaRPr lang="en-US" dirty="0"/>
          </a:p>
          <a:p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888517"/>
      </p:ext>
    </p:extLst>
  </p:cSld>
  <p:clrMapOvr>
    <a:masterClrMapping/>
  </p:clrMapOvr>
</p:sld>
</file>

<file path=ppt/theme/theme1.xml><?xml version="1.0" encoding="utf-8"?>
<a:theme xmlns:a="http://schemas.openxmlformats.org/drawingml/2006/main" name="Қырлы">
  <a:themeElements>
    <a:clrScheme name="Қырлы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Қырлы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Қырлы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315</Words>
  <Application>Microsoft Office PowerPoint</Application>
  <PresentationFormat>Кең экран</PresentationFormat>
  <Paragraphs>29</Paragraphs>
  <Slides>8</Slides>
  <Notes>0</Notes>
  <HiddenSlides>0</HiddenSlides>
  <MMClips>0</MMClips>
  <ScaleCrop>false</ScaleCrop>
  <HeadingPairs>
    <vt:vector size="6" baseType="variant">
      <vt:variant>
        <vt:lpstr>Қолданылған қаріптер</vt:lpstr>
      </vt:variant>
      <vt:variant>
        <vt:i4>3</vt:i4>
      </vt:variant>
      <vt:variant>
        <vt:lpstr>Тақырып</vt:lpstr>
      </vt:variant>
      <vt:variant>
        <vt:i4>1</vt:i4>
      </vt:variant>
      <vt:variant>
        <vt:lpstr>Слайд тақырыптары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Қырлы</vt:lpstr>
      <vt:lpstr>Level of happiness in the Kazakhstan</vt:lpstr>
      <vt:lpstr>Plan:</vt:lpstr>
      <vt:lpstr>Info</vt:lpstr>
      <vt:lpstr>Happiness Part1</vt:lpstr>
      <vt:lpstr>Happiness Part2</vt:lpstr>
      <vt:lpstr>Worse?Why?</vt:lpstr>
      <vt:lpstr>Conclusion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of happiness in the Kazakhstan</dc:title>
  <dc:creator>Beybarys</dc:creator>
  <cp:lastModifiedBy>Beybarys</cp:lastModifiedBy>
  <cp:revision>1</cp:revision>
  <dcterms:created xsi:type="dcterms:W3CDTF">2021-09-18T09:39:39Z</dcterms:created>
  <dcterms:modified xsi:type="dcterms:W3CDTF">2021-09-18T10:32:00Z</dcterms:modified>
</cp:coreProperties>
</file>