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62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37C2E-92ED-41F6-80B6-0B865DDCCB0F}" v="14" dt="2021-09-10T12:11:53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ybarys" userId="56787dd186183413" providerId="LiveId" clId="{9B337C2E-92ED-41F6-80B6-0B865DDCCB0F}"/>
    <pc:docChg chg="undo custSel addSld delSld modSld sldOrd">
      <pc:chgData name="Beybarys" userId="56787dd186183413" providerId="LiveId" clId="{9B337C2E-92ED-41F6-80B6-0B865DDCCB0F}" dt="2021-09-10T12:18:52.799" v="1512" actId="20577"/>
      <pc:docMkLst>
        <pc:docMk/>
      </pc:docMkLst>
      <pc:sldChg chg="addSp modSp new mod setBg">
        <pc:chgData name="Beybarys" userId="56787dd186183413" providerId="LiveId" clId="{9B337C2E-92ED-41F6-80B6-0B865DDCCB0F}" dt="2021-09-10T12:05:53.036" v="1057" actId="20577"/>
        <pc:sldMkLst>
          <pc:docMk/>
          <pc:sldMk cId="2243890893" sldId="256"/>
        </pc:sldMkLst>
        <pc:spChg chg="mod">
          <ac:chgData name="Beybarys" userId="56787dd186183413" providerId="LiveId" clId="{9B337C2E-92ED-41F6-80B6-0B865DDCCB0F}" dt="2021-09-10T11:35:50.895" v="265" actId="120"/>
          <ac:spMkLst>
            <pc:docMk/>
            <pc:sldMk cId="2243890893" sldId="256"/>
            <ac:spMk id="2" creationId="{C6C498BB-3C75-4159-8736-235B926B3B76}"/>
          </ac:spMkLst>
        </pc:spChg>
        <pc:spChg chg="mod ord">
          <ac:chgData name="Beybarys" userId="56787dd186183413" providerId="LiveId" clId="{9B337C2E-92ED-41F6-80B6-0B865DDCCB0F}" dt="2021-09-10T12:05:53.036" v="1057" actId="20577"/>
          <ac:spMkLst>
            <pc:docMk/>
            <pc:sldMk cId="2243890893" sldId="256"/>
            <ac:spMk id="3" creationId="{D2729D88-8F33-44FD-8878-29633CC5A1DC}"/>
          </ac:spMkLst>
        </pc:spChg>
        <pc:spChg chg="add">
          <ac:chgData name="Beybarys" userId="56787dd186183413" providerId="LiveId" clId="{9B337C2E-92ED-41F6-80B6-0B865DDCCB0F}" dt="2021-09-10T11:35:44.657" v="264" actId="26606"/>
          <ac:spMkLst>
            <pc:docMk/>
            <pc:sldMk cId="2243890893" sldId="256"/>
            <ac:spMk id="10" creationId="{22AC0F86-9A78-4E84-A4B4-ADB8B2629A0C}"/>
          </ac:spMkLst>
        </pc:spChg>
        <pc:spChg chg="add">
          <ac:chgData name="Beybarys" userId="56787dd186183413" providerId="LiveId" clId="{9B337C2E-92ED-41F6-80B6-0B865DDCCB0F}" dt="2021-09-10T11:35:44.657" v="264" actId="26606"/>
          <ac:spMkLst>
            <pc:docMk/>
            <pc:sldMk cId="2243890893" sldId="256"/>
            <ac:spMk id="18" creationId="{69A54E25-1C05-48E5-A5CC-3778C1D3632D}"/>
          </ac:spMkLst>
        </pc:spChg>
        <pc:grpChg chg="add">
          <ac:chgData name="Beybarys" userId="56787dd186183413" providerId="LiveId" clId="{9B337C2E-92ED-41F6-80B6-0B865DDCCB0F}" dt="2021-09-10T11:35:44.657" v="264" actId="26606"/>
          <ac:grpSpMkLst>
            <pc:docMk/>
            <pc:sldMk cId="2243890893" sldId="256"/>
            <ac:grpSpMk id="12" creationId="{4AF78B9E-8BE2-4706-9377-A05FA25ABABF}"/>
          </ac:grpSpMkLst>
        </pc:grpChg>
        <pc:picChg chg="add mod">
          <ac:chgData name="Beybarys" userId="56787dd186183413" providerId="LiveId" clId="{9B337C2E-92ED-41F6-80B6-0B865DDCCB0F}" dt="2021-09-10T11:35:44.657" v="264" actId="26606"/>
          <ac:picMkLst>
            <pc:docMk/>
            <pc:sldMk cId="2243890893" sldId="256"/>
            <ac:picMk id="5" creationId="{13C336D9-7629-4BFA-8B6A-2DAEB45EBEA9}"/>
          </ac:picMkLst>
        </pc:picChg>
        <pc:cxnChg chg="add">
          <ac:chgData name="Beybarys" userId="56787dd186183413" providerId="LiveId" clId="{9B337C2E-92ED-41F6-80B6-0B865DDCCB0F}" dt="2021-09-10T11:35:44.657" v="264" actId="26606"/>
          <ac:cxnSpMkLst>
            <pc:docMk/>
            <pc:sldMk cId="2243890893" sldId="256"/>
            <ac:cxnSpMk id="20" creationId="{0E5D0023-B23E-4823-8D72-B07FFF8CAE96}"/>
          </ac:cxnSpMkLst>
        </pc:cxnChg>
      </pc:sldChg>
      <pc:sldChg chg="addSp delSp modSp new mod ord setBg">
        <pc:chgData name="Beybarys" userId="56787dd186183413" providerId="LiveId" clId="{9B337C2E-92ED-41F6-80B6-0B865DDCCB0F}" dt="2021-09-09T13:02:31.584" v="121" actId="26606"/>
        <pc:sldMkLst>
          <pc:docMk/>
          <pc:sldMk cId="3094410020" sldId="257"/>
        </pc:sldMkLst>
        <pc:spChg chg="mod">
          <ac:chgData name="Beybarys" userId="56787dd186183413" providerId="LiveId" clId="{9B337C2E-92ED-41F6-80B6-0B865DDCCB0F}" dt="2021-09-09T13:02:31.584" v="121" actId="26606"/>
          <ac:spMkLst>
            <pc:docMk/>
            <pc:sldMk cId="3094410020" sldId="257"/>
            <ac:spMk id="2" creationId="{C2563439-693A-4D41-B8C2-5288EDA5464F}"/>
          </ac:spMkLst>
        </pc:spChg>
        <pc:spChg chg="mod">
          <ac:chgData name="Beybarys" userId="56787dd186183413" providerId="LiveId" clId="{9B337C2E-92ED-41F6-80B6-0B865DDCCB0F}" dt="2021-09-09T13:02:31.584" v="121" actId="26606"/>
          <ac:spMkLst>
            <pc:docMk/>
            <pc:sldMk cId="3094410020" sldId="257"/>
            <ac:spMk id="3" creationId="{A01391B7-77A0-4BC1-9ED2-FE6ED24C5EF2}"/>
          </ac:spMkLst>
        </pc:spChg>
        <pc:spChg chg="add">
          <ac:chgData name="Beybarys" userId="56787dd186183413" providerId="LiveId" clId="{9B337C2E-92ED-41F6-80B6-0B865DDCCB0F}" dt="2021-09-09T13:02:31.584" v="121" actId="26606"/>
          <ac:spMkLst>
            <pc:docMk/>
            <pc:sldMk cId="3094410020" sldId="257"/>
            <ac:spMk id="8" creationId="{22C7FDF9-C2A1-45C5-A49B-8B1CA2A3C05B}"/>
          </ac:spMkLst>
        </pc:spChg>
        <pc:spChg chg="add del">
          <ac:chgData name="Beybarys" userId="56787dd186183413" providerId="LiveId" clId="{9B337C2E-92ED-41F6-80B6-0B865DDCCB0F}" dt="2021-09-09T13:02:31.504" v="120" actId="26606"/>
          <ac:spMkLst>
            <pc:docMk/>
            <pc:sldMk cId="3094410020" sldId="257"/>
            <ac:spMk id="10" creationId="{9401732C-37EE-4B98-A709-9530173F3802}"/>
          </ac:spMkLst>
        </pc:spChg>
        <pc:grpChg chg="add del">
          <ac:chgData name="Beybarys" userId="56787dd186183413" providerId="LiveId" clId="{9B337C2E-92ED-41F6-80B6-0B865DDCCB0F}" dt="2021-09-09T13:02:31.504" v="120" actId="26606"/>
          <ac:grpSpMkLst>
            <pc:docMk/>
            <pc:sldMk cId="3094410020" sldId="257"/>
            <ac:grpSpMk id="12" creationId="{654E48C8-2A00-4C54-BC9C-B18EE49E9C13}"/>
          </ac:grpSpMkLst>
        </pc:grpChg>
        <pc:picChg chg="add del">
          <ac:chgData name="Beybarys" userId="56787dd186183413" providerId="LiveId" clId="{9B337C2E-92ED-41F6-80B6-0B865DDCCB0F}" dt="2021-09-09T13:02:31.504" v="120" actId="26606"/>
          <ac:picMkLst>
            <pc:docMk/>
            <pc:sldMk cId="3094410020" sldId="257"/>
            <ac:picMk id="7" creationId="{D71A436B-5FE0-45F9-88D9-09EE4FCFB6D2}"/>
          </ac:picMkLst>
        </pc:picChg>
        <pc:picChg chg="add">
          <ac:chgData name="Beybarys" userId="56787dd186183413" providerId="LiveId" clId="{9B337C2E-92ED-41F6-80B6-0B865DDCCB0F}" dt="2021-09-09T13:02:31.584" v="121" actId="26606"/>
          <ac:picMkLst>
            <pc:docMk/>
            <pc:sldMk cId="3094410020" sldId="257"/>
            <ac:picMk id="18" creationId="{8D8988FF-4B5F-49A9-BB7F-B49C1610F1B4}"/>
          </ac:picMkLst>
        </pc:picChg>
        <pc:cxnChg chg="add">
          <ac:chgData name="Beybarys" userId="56787dd186183413" providerId="LiveId" clId="{9B337C2E-92ED-41F6-80B6-0B865DDCCB0F}" dt="2021-09-09T13:02:31.584" v="121" actId="26606"/>
          <ac:cxnSpMkLst>
            <pc:docMk/>
            <pc:sldMk cId="3094410020" sldId="257"/>
            <ac:cxnSpMk id="19" creationId="{CE580401-353D-4D90-9CA7-316BFD718E5C}"/>
          </ac:cxnSpMkLst>
        </pc:cxnChg>
      </pc:sldChg>
      <pc:sldChg chg="addSp delSp modSp new mod">
        <pc:chgData name="Beybarys" userId="56787dd186183413" providerId="LiveId" clId="{9B337C2E-92ED-41F6-80B6-0B865DDCCB0F}" dt="2021-09-10T11:56:25.846" v="652" actId="20577"/>
        <pc:sldMkLst>
          <pc:docMk/>
          <pc:sldMk cId="7049362" sldId="258"/>
        </pc:sldMkLst>
        <pc:spChg chg="mod">
          <ac:chgData name="Beybarys" userId="56787dd186183413" providerId="LiveId" clId="{9B337C2E-92ED-41F6-80B6-0B865DDCCB0F}" dt="2021-09-10T11:55:41.517" v="622" actId="120"/>
          <ac:spMkLst>
            <pc:docMk/>
            <pc:sldMk cId="7049362" sldId="258"/>
            <ac:spMk id="2" creationId="{6A8D2A77-15BB-4072-B5AF-8F375C66DDCD}"/>
          </ac:spMkLst>
        </pc:spChg>
        <pc:spChg chg="del mod">
          <ac:chgData name="Beybarys" userId="56787dd186183413" providerId="LiveId" clId="{9B337C2E-92ED-41F6-80B6-0B865DDCCB0F}" dt="2021-09-10T11:52:45.024" v="585" actId="21"/>
          <ac:spMkLst>
            <pc:docMk/>
            <pc:sldMk cId="7049362" sldId="258"/>
            <ac:spMk id="3" creationId="{DFDFE39B-0917-437D-9F7D-071958670CAB}"/>
          </ac:spMkLst>
        </pc:spChg>
        <pc:spChg chg="mod">
          <ac:chgData name="Beybarys" userId="56787dd186183413" providerId="LiveId" clId="{9B337C2E-92ED-41F6-80B6-0B865DDCCB0F}" dt="2021-09-10T11:56:25.846" v="652" actId="20577"/>
          <ac:spMkLst>
            <pc:docMk/>
            <pc:sldMk cId="7049362" sldId="258"/>
            <ac:spMk id="4" creationId="{54B997B4-24C6-4DB1-98E6-D19311520B39}"/>
          </ac:spMkLst>
        </pc:spChg>
        <pc:spChg chg="del">
          <ac:chgData name="Beybarys" userId="56787dd186183413" providerId="LiveId" clId="{9B337C2E-92ED-41F6-80B6-0B865DDCCB0F}" dt="2021-09-10T11:52:09.667" v="578"/>
          <ac:spMkLst>
            <pc:docMk/>
            <pc:sldMk cId="7049362" sldId="258"/>
            <ac:spMk id="6" creationId="{946EC389-4E4E-4FD4-B664-6FD4600AAD6D}"/>
          </ac:spMkLst>
        </pc:spChg>
        <pc:spChg chg="add del mod">
          <ac:chgData name="Beybarys" userId="56787dd186183413" providerId="LiveId" clId="{9B337C2E-92ED-41F6-80B6-0B865DDCCB0F}" dt="2021-09-10T11:52:49.168" v="587" actId="21"/>
          <ac:spMkLst>
            <pc:docMk/>
            <pc:sldMk cId="7049362" sldId="258"/>
            <ac:spMk id="10" creationId="{2DF33C79-E54C-4996-AE31-68418F73A765}"/>
          </ac:spMkLst>
        </pc:spChg>
        <pc:picChg chg="add mod">
          <ac:chgData name="Beybarys" userId="56787dd186183413" providerId="LiveId" clId="{9B337C2E-92ED-41F6-80B6-0B865DDCCB0F}" dt="2021-09-10T11:52:24.326" v="584" actId="1076"/>
          <ac:picMkLst>
            <pc:docMk/>
            <pc:sldMk cId="7049362" sldId="258"/>
            <ac:picMk id="8" creationId="{195F55D8-3326-4460-992D-D4D0CBADEFEC}"/>
          </ac:picMkLst>
        </pc:picChg>
      </pc:sldChg>
      <pc:sldChg chg="addSp delSp modSp new del mod">
        <pc:chgData name="Beybarys" userId="56787dd186183413" providerId="LiveId" clId="{9B337C2E-92ED-41F6-80B6-0B865DDCCB0F}" dt="2021-09-10T12:11:42.945" v="1248" actId="2696"/>
        <pc:sldMkLst>
          <pc:docMk/>
          <pc:sldMk cId="395046842" sldId="259"/>
        </pc:sldMkLst>
        <pc:spChg chg="mod">
          <ac:chgData name="Beybarys" userId="56787dd186183413" providerId="LiveId" clId="{9B337C2E-92ED-41F6-80B6-0B865DDCCB0F}" dt="2021-09-09T13:04:02.628" v="176" actId="20577"/>
          <ac:spMkLst>
            <pc:docMk/>
            <pc:sldMk cId="395046842" sldId="259"/>
            <ac:spMk id="2" creationId="{3D465C87-B733-4E59-9A5E-29D5AF1B8828}"/>
          </ac:spMkLst>
        </pc:spChg>
        <pc:spChg chg="del">
          <ac:chgData name="Beybarys" userId="56787dd186183413" providerId="LiveId" clId="{9B337C2E-92ED-41F6-80B6-0B865DDCCB0F}" dt="2021-09-10T12:11:25.359" v="1245"/>
          <ac:spMkLst>
            <pc:docMk/>
            <pc:sldMk cId="395046842" sldId="259"/>
            <ac:spMk id="4" creationId="{68DCCC01-3616-4563-9F5B-5605998BB092}"/>
          </ac:spMkLst>
        </pc:spChg>
        <pc:picChg chg="add mod">
          <ac:chgData name="Beybarys" userId="56787dd186183413" providerId="LiveId" clId="{9B337C2E-92ED-41F6-80B6-0B865DDCCB0F}" dt="2021-09-10T12:11:36.011" v="1247" actId="14100"/>
          <ac:picMkLst>
            <pc:docMk/>
            <pc:sldMk cId="395046842" sldId="259"/>
            <ac:picMk id="8" creationId="{BC531EDF-1542-42FF-A450-B491EB32A414}"/>
          </ac:picMkLst>
        </pc:picChg>
      </pc:sldChg>
      <pc:sldChg chg="modSp new mod">
        <pc:chgData name="Beybarys" userId="56787dd186183413" providerId="LiveId" clId="{9B337C2E-92ED-41F6-80B6-0B865DDCCB0F}" dt="2021-09-10T12:06:47.185" v="1061"/>
        <pc:sldMkLst>
          <pc:docMk/>
          <pc:sldMk cId="1310669636" sldId="260"/>
        </pc:sldMkLst>
        <pc:spChg chg="mod">
          <ac:chgData name="Beybarys" userId="56787dd186183413" providerId="LiveId" clId="{9B337C2E-92ED-41F6-80B6-0B865DDCCB0F}" dt="2021-09-09T13:03:53.085" v="164" actId="20577"/>
          <ac:spMkLst>
            <pc:docMk/>
            <pc:sldMk cId="1310669636" sldId="260"/>
            <ac:spMk id="2" creationId="{A0A3F98C-DF2D-4FF4-9725-85AA0A1D05BB}"/>
          </ac:spMkLst>
        </pc:spChg>
        <pc:spChg chg="mod">
          <ac:chgData name="Beybarys" userId="56787dd186183413" providerId="LiveId" clId="{9B337C2E-92ED-41F6-80B6-0B865DDCCB0F}" dt="2021-09-10T12:06:47.185" v="1061"/>
          <ac:spMkLst>
            <pc:docMk/>
            <pc:sldMk cId="1310669636" sldId="260"/>
            <ac:spMk id="3" creationId="{E914FAEB-AAA2-45E2-8C0F-ACD9AE43A94B}"/>
          </ac:spMkLst>
        </pc:spChg>
      </pc:sldChg>
      <pc:sldChg chg="modSp new del mod">
        <pc:chgData name="Beybarys" userId="56787dd186183413" providerId="LiveId" clId="{9B337C2E-92ED-41F6-80B6-0B865DDCCB0F}" dt="2021-09-09T13:03:44.305" v="140" actId="47"/>
        <pc:sldMkLst>
          <pc:docMk/>
          <pc:sldMk cId="3127592723" sldId="260"/>
        </pc:sldMkLst>
        <pc:spChg chg="mod">
          <ac:chgData name="Beybarys" userId="56787dd186183413" providerId="LiveId" clId="{9B337C2E-92ED-41F6-80B6-0B865DDCCB0F}" dt="2021-09-09T13:03:40.669" v="139" actId="20577"/>
          <ac:spMkLst>
            <pc:docMk/>
            <pc:sldMk cId="3127592723" sldId="260"/>
            <ac:spMk id="2" creationId="{E1B93AA0-AC9B-4E6A-BB4B-7CC1BCDFC1C3}"/>
          </ac:spMkLst>
        </pc:spChg>
      </pc:sldChg>
      <pc:sldChg chg="addSp delSp modSp new mod setBg addAnim delAnim setClrOvrMap">
        <pc:chgData name="Beybarys" userId="56787dd186183413" providerId="LiveId" clId="{9B337C2E-92ED-41F6-80B6-0B865DDCCB0F}" dt="2021-09-10T12:18:46.020" v="1511" actId="20577"/>
        <pc:sldMkLst>
          <pc:docMk/>
          <pc:sldMk cId="599137407" sldId="261"/>
        </pc:sldMkLst>
        <pc:spChg chg="mod">
          <ac:chgData name="Beybarys" userId="56787dd186183413" providerId="LiveId" clId="{9B337C2E-92ED-41F6-80B6-0B865DDCCB0F}" dt="2021-09-10T12:05:05.436" v="1001" actId="26606"/>
          <ac:spMkLst>
            <pc:docMk/>
            <pc:sldMk cId="599137407" sldId="261"/>
            <ac:spMk id="2" creationId="{23D92933-FCAF-46E2-85D0-32B9211CC679}"/>
          </ac:spMkLst>
        </pc:spChg>
        <pc:spChg chg="mod ord">
          <ac:chgData name="Beybarys" userId="56787dd186183413" providerId="LiveId" clId="{9B337C2E-92ED-41F6-80B6-0B865DDCCB0F}" dt="2021-09-10T12:18:46.020" v="1511" actId="20577"/>
          <ac:spMkLst>
            <pc:docMk/>
            <pc:sldMk cId="599137407" sldId="261"/>
            <ac:spMk id="3" creationId="{2373E263-2515-4453-9D1F-1A38E0891BB0}"/>
          </ac:spMkLst>
        </pc:spChg>
        <pc:spChg chg="del">
          <ac:chgData name="Beybarys" userId="56787dd186183413" providerId="LiveId" clId="{9B337C2E-92ED-41F6-80B6-0B865DDCCB0F}" dt="2021-09-10T12:02:06.083" v="933"/>
          <ac:spMkLst>
            <pc:docMk/>
            <pc:sldMk cId="599137407" sldId="261"/>
            <ac:spMk id="4" creationId="{553CB6F2-87A9-47E2-9760-D746BDDE17D6}"/>
          </ac:spMkLst>
        </pc:spChg>
        <pc:spChg chg="add del mod">
          <ac:chgData name="Beybarys" userId="56787dd186183413" providerId="LiveId" clId="{9B337C2E-92ED-41F6-80B6-0B865DDCCB0F}" dt="2021-09-10T12:04:58.213" v="997"/>
          <ac:spMkLst>
            <pc:docMk/>
            <pc:sldMk cId="599137407" sldId="261"/>
            <ac:spMk id="8" creationId="{823DB3C1-94D3-4C6D-B86D-39CE3F6BD98B}"/>
          </ac:spMkLst>
        </pc:spChg>
        <pc:spChg chg="add del">
          <ac:chgData name="Beybarys" userId="56787dd186183413" providerId="LiveId" clId="{9B337C2E-92ED-41F6-80B6-0B865DDCCB0F}" dt="2021-09-10T12:02:14.926" v="936" actId="26606"/>
          <ac:spMkLst>
            <pc:docMk/>
            <pc:sldMk cId="599137407" sldId="261"/>
            <ac:spMk id="19" creationId="{FDF8837B-BAE2-489A-8F93-69216307D5A5}"/>
          </ac:spMkLst>
        </pc:spChg>
        <pc:spChg chg="add del">
          <ac:chgData name="Beybarys" userId="56787dd186183413" providerId="LiveId" clId="{9B337C2E-92ED-41F6-80B6-0B865DDCCB0F}" dt="2021-09-10T12:02:19.484" v="944" actId="26606"/>
          <ac:spMkLst>
            <pc:docMk/>
            <pc:sldMk cId="599137407" sldId="261"/>
            <ac:spMk id="23" creationId="{8BA45E5C-ACB9-49E8-B4DB-5255C2376673}"/>
          </ac:spMkLst>
        </pc:spChg>
        <pc:spChg chg="add del">
          <ac:chgData name="Beybarys" userId="56787dd186183413" providerId="LiveId" clId="{9B337C2E-92ED-41F6-80B6-0B865DDCCB0F}" dt="2021-09-10T12:02:19.484" v="944" actId="26606"/>
          <ac:spMkLst>
            <pc:docMk/>
            <pc:sldMk cId="599137407" sldId="261"/>
            <ac:spMk id="25" creationId="{857E618C-1D7B-4A51-90C1-6106CD8A1AE7}"/>
          </ac:spMkLst>
        </pc:spChg>
        <pc:spChg chg="add del">
          <ac:chgData name="Beybarys" userId="56787dd186183413" providerId="LiveId" clId="{9B337C2E-92ED-41F6-80B6-0B865DDCCB0F}" dt="2021-09-10T12:02:15.987" v="938" actId="26606"/>
          <ac:spMkLst>
            <pc:docMk/>
            <pc:sldMk cId="599137407" sldId="261"/>
            <ac:spMk id="28" creationId="{9401732C-37EE-4B98-A709-9530173F3802}"/>
          </ac:spMkLst>
        </pc:spChg>
        <pc:spChg chg="add del">
          <ac:chgData name="Beybarys" userId="56787dd186183413" providerId="LiveId" clId="{9B337C2E-92ED-41F6-80B6-0B865DDCCB0F}" dt="2021-09-10T12:02:17.125" v="940" actId="26606"/>
          <ac:spMkLst>
            <pc:docMk/>
            <pc:sldMk cId="599137407" sldId="261"/>
            <ac:spMk id="33" creationId="{28FA177F-145C-478A-A7ED-8D021CE76B3B}"/>
          </ac:spMkLst>
        </pc:spChg>
        <pc:spChg chg="add del">
          <ac:chgData name="Beybarys" userId="56787dd186183413" providerId="LiveId" clId="{9B337C2E-92ED-41F6-80B6-0B865DDCCB0F}" dt="2021-09-10T12:02:17.125" v="940" actId="26606"/>
          <ac:spMkLst>
            <pc:docMk/>
            <pc:sldMk cId="599137407" sldId="261"/>
            <ac:spMk id="35" creationId="{22EEABFB-D1AB-4BFF-84FC-449548E93E09}"/>
          </ac:spMkLst>
        </pc:spChg>
        <pc:spChg chg="add del">
          <ac:chgData name="Beybarys" userId="56787dd186183413" providerId="LiveId" clId="{9B337C2E-92ED-41F6-80B6-0B865DDCCB0F}" dt="2021-09-10T12:02:18.971" v="942" actId="26606"/>
          <ac:spMkLst>
            <pc:docMk/>
            <pc:sldMk cId="599137407" sldId="261"/>
            <ac:spMk id="40" creationId="{1755C732-3264-4614-8316-41F75483710B}"/>
          </ac:spMkLst>
        </pc:spChg>
        <pc:spChg chg="add del">
          <ac:chgData name="Beybarys" userId="56787dd186183413" providerId="LiveId" clId="{9B337C2E-92ED-41F6-80B6-0B865DDCCB0F}" dt="2021-09-10T12:02:18.971" v="942" actId="26606"/>
          <ac:spMkLst>
            <pc:docMk/>
            <pc:sldMk cId="599137407" sldId="261"/>
            <ac:spMk id="42" creationId="{4AD786D6-2C42-45AF-888B-F2038C4D0A70}"/>
          </ac:spMkLst>
        </pc:spChg>
        <pc:spChg chg="add del">
          <ac:chgData name="Beybarys" userId="56787dd186183413" providerId="LiveId" clId="{9B337C2E-92ED-41F6-80B6-0B865DDCCB0F}" dt="2021-09-10T12:02:19.484" v="944" actId="26606"/>
          <ac:spMkLst>
            <pc:docMk/>
            <pc:sldMk cId="599137407" sldId="261"/>
            <ac:spMk id="47" creationId="{1CD07172-CD61-45EB-BEE3-F644503E5C8A}"/>
          </ac:spMkLst>
        </pc:spChg>
        <pc:spChg chg="add del">
          <ac:chgData name="Beybarys" userId="56787dd186183413" providerId="LiveId" clId="{9B337C2E-92ED-41F6-80B6-0B865DDCCB0F}" dt="2021-09-10T12:02:19.484" v="944" actId="26606"/>
          <ac:spMkLst>
            <pc:docMk/>
            <pc:sldMk cId="599137407" sldId="261"/>
            <ac:spMk id="48" creationId="{1EADA5DB-ED12-413A-AAB5-6A8D1152E6C4}"/>
          </ac:spMkLst>
        </pc:spChg>
        <pc:spChg chg="add del">
          <ac:chgData name="Beybarys" userId="56787dd186183413" providerId="LiveId" clId="{9B337C2E-92ED-41F6-80B6-0B865DDCCB0F}" dt="2021-09-10T12:02:21.140" v="946" actId="26606"/>
          <ac:spMkLst>
            <pc:docMk/>
            <pc:sldMk cId="599137407" sldId="261"/>
            <ac:spMk id="52" creationId="{263958DE-3089-4707-A79D-8ADBDE59712D}"/>
          </ac:spMkLst>
        </pc:spChg>
        <pc:spChg chg="add del">
          <ac:chgData name="Beybarys" userId="56787dd186183413" providerId="LiveId" clId="{9B337C2E-92ED-41F6-80B6-0B865DDCCB0F}" dt="2021-09-10T12:02:21.978" v="949" actId="26606"/>
          <ac:spMkLst>
            <pc:docMk/>
            <pc:sldMk cId="599137407" sldId="261"/>
            <ac:spMk id="60" creationId="{FDF8837B-BAE2-489A-8F93-69216307D5A5}"/>
          </ac:spMkLst>
        </pc:spChg>
        <pc:spChg chg="add del">
          <ac:chgData name="Beybarys" userId="56787dd186183413" providerId="LiveId" clId="{9B337C2E-92ED-41F6-80B6-0B865DDCCB0F}" dt="2021-09-10T12:02:22.541" v="952" actId="26606"/>
          <ac:spMkLst>
            <pc:docMk/>
            <pc:sldMk cId="599137407" sldId="261"/>
            <ac:spMk id="65" creationId="{9F1F6E2E-E2E7-4689-9E5D-51F37CBE4127}"/>
          </ac:spMkLst>
        </pc:spChg>
        <pc:spChg chg="add del">
          <ac:chgData name="Beybarys" userId="56787dd186183413" providerId="LiveId" clId="{9B337C2E-92ED-41F6-80B6-0B865DDCCB0F}" dt="2021-09-10T12:02:22.541" v="952" actId="26606"/>
          <ac:spMkLst>
            <pc:docMk/>
            <pc:sldMk cId="599137407" sldId="261"/>
            <ac:spMk id="69" creationId="{7731DD8B-7A0A-47A0-BF6B-EBB4F9709B91}"/>
          </ac:spMkLst>
        </pc:spChg>
        <pc:spChg chg="add del">
          <ac:chgData name="Beybarys" userId="56787dd186183413" providerId="LiveId" clId="{9B337C2E-92ED-41F6-80B6-0B865DDCCB0F}" dt="2021-09-10T12:02:23.362" v="955" actId="26606"/>
          <ac:spMkLst>
            <pc:docMk/>
            <pc:sldMk cId="599137407" sldId="261"/>
            <ac:spMk id="74" creationId="{FDF8837B-BAE2-489A-8F93-69216307D5A5}"/>
          </ac:spMkLst>
        </pc:spChg>
        <pc:spChg chg="add del">
          <ac:chgData name="Beybarys" userId="56787dd186183413" providerId="LiveId" clId="{9B337C2E-92ED-41F6-80B6-0B865DDCCB0F}" dt="2021-09-10T12:02:23.812" v="958" actId="26606"/>
          <ac:spMkLst>
            <pc:docMk/>
            <pc:sldMk cId="599137407" sldId="261"/>
            <ac:spMk id="79" creationId="{9F1F6E2E-E2E7-4689-9E5D-51F37CBE4127}"/>
          </ac:spMkLst>
        </pc:spChg>
        <pc:spChg chg="add del">
          <ac:chgData name="Beybarys" userId="56787dd186183413" providerId="LiveId" clId="{9B337C2E-92ED-41F6-80B6-0B865DDCCB0F}" dt="2021-09-10T12:02:23.812" v="958" actId="26606"/>
          <ac:spMkLst>
            <pc:docMk/>
            <pc:sldMk cId="599137407" sldId="261"/>
            <ac:spMk id="83" creationId="{7731DD8B-7A0A-47A0-BF6B-EBB4F9709B91}"/>
          </ac:spMkLst>
        </pc:spChg>
        <pc:spChg chg="add del">
          <ac:chgData name="Beybarys" userId="56787dd186183413" providerId="LiveId" clId="{9B337C2E-92ED-41F6-80B6-0B865DDCCB0F}" dt="2021-09-10T12:02:24.650" v="961" actId="26606"/>
          <ac:spMkLst>
            <pc:docMk/>
            <pc:sldMk cId="599137407" sldId="261"/>
            <ac:spMk id="88" creationId="{FDF8837B-BAE2-489A-8F93-69216307D5A5}"/>
          </ac:spMkLst>
        </pc:spChg>
        <pc:spChg chg="add del">
          <ac:chgData name="Beybarys" userId="56787dd186183413" providerId="LiveId" clId="{9B337C2E-92ED-41F6-80B6-0B865DDCCB0F}" dt="2021-09-10T12:02:25.434" v="964" actId="26606"/>
          <ac:spMkLst>
            <pc:docMk/>
            <pc:sldMk cId="599137407" sldId="261"/>
            <ac:spMk id="93" creationId="{9F1F6E2E-E2E7-4689-9E5D-51F37CBE4127}"/>
          </ac:spMkLst>
        </pc:spChg>
        <pc:spChg chg="add del">
          <ac:chgData name="Beybarys" userId="56787dd186183413" providerId="LiveId" clId="{9B337C2E-92ED-41F6-80B6-0B865DDCCB0F}" dt="2021-09-10T12:02:25.434" v="964" actId="26606"/>
          <ac:spMkLst>
            <pc:docMk/>
            <pc:sldMk cId="599137407" sldId="261"/>
            <ac:spMk id="97" creationId="{7731DD8B-7A0A-47A0-BF6B-EBB4F9709B91}"/>
          </ac:spMkLst>
        </pc:spChg>
        <pc:spChg chg="add del">
          <ac:chgData name="Beybarys" userId="56787dd186183413" providerId="LiveId" clId="{9B337C2E-92ED-41F6-80B6-0B865DDCCB0F}" dt="2021-09-10T12:02:26.435" v="966" actId="26606"/>
          <ac:spMkLst>
            <pc:docMk/>
            <pc:sldMk cId="599137407" sldId="261"/>
            <ac:spMk id="102" creationId="{9401732C-37EE-4B98-A709-9530173F3802}"/>
          </ac:spMkLst>
        </pc:spChg>
        <pc:spChg chg="add del">
          <ac:chgData name="Beybarys" userId="56787dd186183413" providerId="LiveId" clId="{9B337C2E-92ED-41F6-80B6-0B865DDCCB0F}" dt="2021-09-10T12:05:05.436" v="1001" actId="26606"/>
          <ac:spMkLst>
            <pc:docMk/>
            <pc:sldMk cId="599137407" sldId="261"/>
            <ac:spMk id="109" creationId="{28FA177F-145C-478A-A7ED-8D021CE76B3B}"/>
          </ac:spMkLst>
        </pc:spChg>
        <pc:spChg chg="add del">
          <ac:chgData name="Beybarys" userId="56787dd186183413" providerId="LiveId" clId="{9B337C2E-92ED-41F6-80B6-0B865DDCCB0F}" dt="2021-09-10T12:05:05.436" v="1001" actId="26606"/>
          <ac:spMkLst>
            <pc:docMk/>
            <pc:sldMk cId="599137407" sldId="261"/>
            <ac:spMk id="113" creationId="{22EEABFB-D1AB-4BFF-84FC-449548E93E09}"/>
          </ac:spMkLst>
        </pc:spChg>
        <pc:spChg chg="add del">
          <ac:chgData name="Beybarys" userId="56787dd186183413" providerId="LiveId" clId="{9B337C2E-92ED-41F6-80B6-0B865DDCCB0F}" dt="2021-09-10T12:05:05.404" v="1000" actId="26606"/>
          <ac:spMkLst>
            <pc:docMk/>
            <pc:sldMk cId="599137407" sldId="261"/>
            <ac:spMk id="127" creationId="{22AC0F86-9A78-4E84-A4B4-ADB8B2629A0C}"/>
          </ac:spMkLst>
        </pc:spChg>
        <pc:spChg chg="add del">
          <ac:chgData name="Beybarys" userId="56787dd186183413" providerId="LiveId" clId="{9B337C2E-92ED-41F6-80B6-0B865DDCCB0F}" dt="2021-09-10T12:05:05.404" v="1000" actId="26606"/>
          <ac:spMkLst>
            <pc:docMk/>
            <pc:sldMk cId="599137407" sldId="261"/>
            <ac:spMk id="135" creationId="{69A54E25-1C05-48E5-A5CC-3778C1D3632D}"/>
          </ac:spMkLst>
        </pc:spChg>
        <pc:spChg chg="add">
          <ac:chgData name="Beybarys" userId="56787dd186183413" providerId="LiveId" clId="{9B337C2E-92ED-41F6-80B6-0B865DDCCB0F}" dt="2021-09-10T12:05:05.436" v="1001" actId="26606"/>
          <ac:spMkLst>
            <pc:docMk/>
            <pc:sldMk cId="599137407" sldId="261"/>
            <ac:spMk id="141" creationId="{ED56E41F-B8E0-4D18-B554-FD40260DE0E3}"/>
          </ac:spMkLst>
        </pc:spChg>
        <pc:spChg chg="add">
          <ac:chgData name="Beybarys" userId="56787dd186183413" providerId="LiveId" clId="{9B337C2E-92ED-41F6-80B6-0B865DDCCB0F}" dt="2021-09-10T12:05:05.436" v="1001" actId="26606"/>
          <ac:spMkLst>
            <pc:docMk/>
            <pc:sldMk cId="599137407" sldId="261"/>
            <ac:spMk id="143" creationId="{23E937B9-07EE-456A-A31C-41A8866E28A2}"/>
          </ac:spMkLst>
        </pc:spChg>
        <pc:grpChg chg="add del">
          <ac:chgData name="Beybarys" userId="56787dd186183413" providerId="LiveId" clId="{9B337C2E-92ED-41F6-80B6-0B865DDCCB0F}" dt="2021-09-10T12:02:14.926" v="936" actId="26606"/>
          <ac:grpSpMkLst>
            <pc:docMk/>
            <pc:sldMk cId="599137407" sldId="261"/>
            <ac:grpSpMk id="11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15.987" v="938" actId="26606"/>
          <ac:grpSpMkLst>
            <pc:docMk/>
            <pc:sldMk cId="599137407" sldId="261"/>
            <ac:grpSpMk id="26" creationId="{749C117F-F390-437B-ADB0-57E87EFF34F5}"/>
          </ac:grpSpMkLst>
        </pc:grpChg>
        <pc:grpChg chg="add del">
          <ac:chgData name="Beybarys" userId="56787dd186183413" providerId="LiveId" clId="{9B337C2E-92ED-41F6-80B6-0B865DDCCB0F}" dt="2021-09-10T12:02:15.987" v="938" actId="26606"/>
          <ac:grpSpMkLst>
            <pc:docMk/>
            <pc:sldMk cId="599137407" sldId="261"/>
            <ac:grpSpMk id="29" creationId="{654E48C8-2A00-4C54-BC9C-B18EE49E9C13}"/>
          </ac:grpSpMkLst>
        </pc:grpChg>
        <pc:grpChg chg="add del">
          <ac:chgData name="Beybarys" userId="56787dd186183413" providerId="LiveId" clId="{9B337C2E-92ED-41F6-80B6-0B865DDCCB0F}" dt="2021-09-10T12:02:17.125" v="940" actId="26606"/>
          <ac:grpSpMkLst>
            <pc:docMk/>
            <pc:sldMk cId="599137407" sldId="261"/>
            <ac:grpSpMk id="31" creationId="{749C117F-F390-437B-ADB0-57E87EFF34F5}"/>
          </ac:grpSpMkLst>
        </pc:grpChg>
        <pc:grpChg chg="add del">
          <ac:chgData name="Beybarys" userId="56787dd186183413" providerId="LiveId" clId="{9B337C2E-92ED-41F6-80B6-0B865DDCCB0F}" dt="2021-09-10T12:02:17.125" v="940" actId="26606"/>
          <ac:grpSpMkLst>
            <pc:docMk/>
            <pc:sldMk cId="599137407" sldId="261"/>
            <ac:grpSpMk id="34" creationId="{1A96A522-1258-462E-AFC5-F5E3F14110E3}"/>
          </ac:grpSpMkLst>
        </pc:grpChg>
        <pc:grpChg chg="add del">
          <ac:chgData name="Beybarys" userId="56787dd186183413" providerId="LiveId" clId="{9B337C2E-92ED-41F6-80B6-0B865DDCCB0F}" dt="2021-09-10T12:02:18.971" v="942" actId="26606"/>
          <ac:grpSpMkLst>
            <pc:docMk/>
            <pc:sldMk cId="599137407" sldId="261"/>
            <ac:grpSpMk id="38" creationId="{749C117F-F390-437B-ADB0-57E87EFF34F5}"/>
          </ac:grpSpMkLst>
        </pc:grpChg>
        <pc:grpChg chg="add del">
          <ac:chgData name="Beybarys" userId="56787dd186183413" providerId="LiveId" clId="{9B337C2E-92ED-41F6-80B6-0B865DDCCB0F}" dt="2021-09-10T12:02:18.971" v="942" actId="26606"/>
          <ac:grpSpMkLst>
            <pc:docMk/>
            <pc:sldMk cId="599137407" sldId="261"/>
            <ac:grpSpMk id="41" creationId="{59C7C6ED-4EA1-4532-A820-59A8ADEEE0F9}"/>
          </ac:grpSpMkLst>
        </pc:grpChg>
        <pc:grpChg chg="add del">
          <ac:chgData name="Beybarys" userId="56787dd186183413" providerId="LiveId" clId="{9B337C2E-92ED-41F6-80B6-0B865DDCCB0F}" dt="2021-09-10T12:02:19.484" v="944" actId="26606"/>
          <ac:grpSpMkLst>
            <pc:docMk/>
            <pc:sldMk cId="599137407" sldId="261"/>
            <ac:grpSpMk id="45" creationId="{749C117F-F390-437B-ADB0-57E87EFF34F5}"/>
          </ac:grpSpMkLst>
        </pc:grpChg>
        <pc:grpChg chg="add del">
          <ac:chgData name="Beybarys" userId="56787dd186183413" providerId="LiveId" clId="{9B337C2E-92ED-41F6-80B6-0B865DDCCB0F}" dt="2021-09-10T12:02:21.140" v="946" actId="26606"/>
          <ac:grpSpMkLst>
            <pc:docMk/>
            <pc:sldMk cId="599137407" sldId="261"/>
            <ac:grpSpMk id="50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21.140" v="946" actId="26606"/>
          <ac:grpSpMkLst>
            <pc:docMk/>
            <pc:sldMk cId="599137407" sldId="261"/>
            <ac:grpSpMk id="53" creationId="{7C81077B-766D-44B3-909D-A26D42DA9C3C}"/>
          </ac:grpSpMkLst>
        </pc:grpChg>
        <pc:grpChg chg="add del">
          <ac:chgData name="Beybarys" userId="56787dd186183413" providerId="LiveId" clId="{9B337C2E-92ED-41F6-80B6-0B865DDCCB0F}" dt="2021-09-10T12:02:21.978" v="949" actId="26606"/>
          <ac:grpSpMkLst>
            <pc:docMk/>
            <pc:sldMk cId="599137407" sldId="261"/>
            <ac:grpSpMk id="58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22.541" v="952" actId="26606"/>
          <ac:grpSpMkLst>
            <pc:docMk/>
            <pc:sldMk cId="599137407" sldId="261"/>
            <ac:grpSpMk id="63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22.541" v="952" actId="26606"/>
          <ac:grpSpMkLst>
            <pc:docMk/>
            <pc:sldMk cId="599137407" sldId="261"/>
            <ac:grpSpMk id="66" creationId="{BB728A18-FF26-43E9-AF31-9608EBA3D5C7}"/>
          </ac:grpSpMkLst>
        </pc:grpChg>
        <pc:grpChg chg="add del">
          <ac:chgData name="Beybarys" userId="56787dd186183413" providerId="LiveId" clId="{9B337C2E-92ED-41F6-80B6-0B865DDCCB0F}" dt="2021-09-10T12:02:23.362" v="955" actId="26606"/>
          <ac:grpSpMkLst>
            <pc:docMk/>
            <pc:sldMk cId="599137407" sldId="261"/>
            <ac:grpSpMk id="72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23.812" v="958" actId="26606"/>
          <ac:grpSpMkLst>
            <pc:docMk/>
            <pc:sldMk cId="599137407" sldId="261"/>
            <ac:grpSpMk id="77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23.812" v="958" actId="26606"/>
          <ac:grpSpMkLst>
            <pc:docMk/>
            <pc:sldMk cId="599137407" sldId="261"/>
            <ac:grpSpMk id="80" creationId="{BB728A18-FF26-43E9-AF31-9608EBA3D5C7}"/>
          </ac:grpSpMkLst>
        </pc:grpChg>
        <pc:grpChg chg="add del">
          <ac:chgData name="Beybarys" userId="56787dd186183413" providerId="LiveId" clId="{9B337C2E-92ED-41F6-80B6-0B865DDCCB0F}" dt="2021-09-10T12:02:24.650" v="961" actId="26606"/>
          <ac:grpSpMkLst>
            <pc:docMk/>
            <pc:sldMk cId="599137407" sldId="261"/>
            <ac:grpSpMk id="86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25.434" v="964" actId="26606"/>
          <ac:grpSpMkLst>
            <pc:docMk/>
            <pc:sldMk cId="599137407" sldId="261"/>
            <ac:grpSpMk id="91" creationId="{03E8C8A2-D2DA-42F8-84AA-AC5AB4251D29}"/>
          </ac:grpSpMkLst>
        </pc:grpChg>
        <pc:grpChg chg="add del">
          <ac:chgData name="Beybarys" userId="56787dd186183413" providerId="LiveId" clId="{9B337C2E-92ED-41F6-80B6-0B865DDCCB0F}" dt="2021-09-10T12:02:25.434" v="964" actId="26606"/>
          <ac:grpSpMkLst>
            <pc:docMk/>
            <pc:sldMk cId="599137407" sldId="261"/>
            <ac:grpSpMk id="94" creationId="{BB728A18-FF26-43E9-AF31-9608EBA3D5C7}"/>
          </ac:grpSpMkLst>
        </pc:grpChg>
        <pc:grpChg chg="add del">
          <ac:chgData name="Beybarys" userId="56787dd186183413" providerId="LiveId" clId="{9B337C2E-92ED-41F6-80B6-0B865DDCCB0F}" dt="2021-09-10T12:02:26.435" v="966" actId="26606"/>
          <ac:grpSpMkLst>
            <pc:docMk/>
            <pc:sldMk cId="599137407" sldId="261"/>
            <ac:grpSpMk id="100" creationId="{749C117F-F390-437B-ADB0-57E87EFF34F5}"/>
          </ac:grpSpMkLst>
        </pc:grpChg>
        <pc:grpChg chg="add del">
          <ac:chgData name="Beybarys" userId="56787dd186183413" providerId="LiveId" clId="{9B337C2E-92ED-41F6-80B6-0B865DDCCB0F}" dt="2021-09-10T12:02:26.435" v="966" actId="26606"/>
          <ac:grpSpMkLst>
            <pc:docMk/>
            <pc:sldMk cId="599137407" sldId="261"/>
            <ac:grpSpMk id="103" creationId="{654E48C8-2A00-4C54-BC9C-B18EE49E9C13}"/>
          </ac:grpSpMkLst>
        </pc:grpChg>
        <pc:grpChg chg="add del">
          <ac:chgData name="Beybarys" userId="56787dd186183413" providerId="LiveId" clId="{9B337C2E-92ED-41F6-80B6-0B865DDCCB0F}" dt="2021-09-10T12:05:05.436" v="1001" actId="26606"/>
          <ac:grpSpMkLst>
            <pc:docMk/>
            <pc:sldMk cId="599137407" sldId="261"/>
            <ac:grpSpMk id="107" creationId="{749C117F-F390-437B-ADB0-57E87EFF34F5}"/>
          </ac:grpSpMkLst>
        </pc:grpChg>
        <pc:grpChg chg="add del">
          <ac:chgData name="Beybarys" userId="56787dd186183413" providerId="LiveId" clId="{9B337C2E-92ED-41F6-80B6-0B865DDCCB0F}" dt="2021-09-10T12:05:05.436" v="1001" actId="26606"/>
          <ac:grpSpMkLst>
            <pc:docMk/>
            <pc:sldMk cId="599137407" sldId="261"/>
            <ac:grpSpMk id="110" creationId="{1A96A522-1258-462E-AFC5-F5E3F14110E3}"/>
          </ac:grpSpMkLst>
        </pc:grpChg>
        <pc:grpChg chg="add del">
          <ac:chgData name="Beybarys" userId="56787dd186183413" providerId="LiveId" clId="{9B337C2E-92ED-41F6-80B6-0B865DDCCB0F}" dt="2021-09-10T12:05:05.404" v="1000" actId="26606"/>
          <ac:grpSpMkLst>
            <pc:docMk/>
            <pc:sldMk cId="599137407" sldId="261"/>
            <ac:grpSpMk id="119" creationId="{DFB5D1BB-0703-437B-BD1E-1D07F8A2730B}"/>
          </ac:grpSpMkLst>
        </pc:grpChg>
        <pc:grpChg chg="add del">
          <ac:chgData name="Beybarys" userId="56787dd186183413" providerId="LiveId" clId="{9B337C2E-92ED-41F6-80B6-0B865DDCCB0F}" dt="2021-09-10T12:05:05.404" v="1000" actId="26606"/>
          <ac:grpSpMkLst>
            <pc:docMk/>
            <pc:sldMk cId="599137407" sldId="261"/>
            <ac:grpSpMk id="129" creationId="{4AF78B9E-8BE2-4706-9377-A05FA25ABABF}"/>
          </ac:grpSpMkLst>
        </pc:grpChg>
        <pc:grpChg chg="add">
          <ac:chgData name="Beybarys" userId="56787dd186183413" providerId="LiveId" clId="{9B337C2E-92ED-41F6-80B6-0B865DDCCB0F}" dt="2021-09-10T12:05:05.436" v="1001" actId="26606"/>
          <ac:grpSpMkLst>
            <pc:docMk/>
            <pc:sldMk cId="599137407" sldId="261"/>
            <ac:grpSpMk id="139" creationId="{3F6D81C7-B083-478E-82FE-089A8CB72EB8}"/>
          </ac:grpSpMkLst>
        </pc:grpChg>
        <pc:grpChg chg="add">
          <ac:chgData name="Beybarys" userId="56787dd186183413" providerId="LiveId" clId="{9B337C2E-92ED-41F6-80B6-0B865DDCCB0F}" dt="2021-09-10T12:05:05.436" v="1001" actId="26606"/>
          <ac:grpSpMkLst>
            <pc:docMk/>
            <pc:sldMk cId="599137407" sldId="261"/>
            <ac:grpSpMk id="142" creationId="{2DB31E17-E562-4F82-98D0-858C84120F34}"/>
          </ac:grpSpMkLst>
        </pc:grpChg>
        <pc:picChg chg="add del mod ord">
          <ac:chgData name="Beybarys" userId="56787dd186183413" providerId="LiveId" clId="{9B337C2E-92ED-41F6-80B6-0B865DDCCB0F}" dt="2021-09-10T12:04:52.394" v="996" actId="478"/>
          <ac:picMkLst>
            <pc:docMk/>
            <pc:sldMk cId="599137407" sldId="261"/>
            <ac:picMk id="6" creationId="{0F6F58D6-DF7B-49BE-A956-0DD3BAF7EF60}"/>
          </ac:picMkLst>
        </pc:picChg>
        <pc:picChg chg="add mod">
          <ac:chgData name="Beybarys" userId="56787dd186183413" providerId="LiveId" clId="{9B337C2E-92ED-41F6-80B6-0B865DDCCB0F}" dt="2021-09-10T12:05:05.436" v="1001" actId="26606"/>
          <ac:picMkLst>
            <pc:docMk/>
            <pc:sldMk cId="599137407" sldId="261"/>
            <ac:picMk id="10" creationId="{963BEF26-2B4F-4D6B-87E9-CF6A1982B89A}"/>
          </ac:picMkLst>
        </pc:picChg>
        <pc:cxnChg chg="add del">
          <ac:chgData name="Beybarys" userId="56787dd186183413" providerId="LiveId" clId="{9B337C2E-92ED-41F6-80B6-0B865DDCCB0F}" dt="2021-09-10T12:02:14.926" v="936" actId="26606"/>
          <ac:cxnSpMkLst>
            <pc:docMk/>
            <pc:sldMk cId="599137407" sldId="261"/>
            <ac:cxnSpMk id="17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14.926" v="936" actId="26606"/>
          <ac:cxnSpMkLst>
            <pc:docMk/>
            <pc:sldMk cId="599137407" sldId="261"/>
            <ac:cxnSpMk id="21" creationId="{B48BEE9B-A2F4-4BF3-9EAD-16E1A7FC2DC6}"/>
          </ac:cxnSpMkLst>
        </pc:cxnChg>
        <pc:cxnChg chg="add del">
          <ac:chgData name="Beybarys" userId="56787dd186183413" providerId="LiveId" clId="{9B337C2E-92ED-41F6-80B6-0B865DDCCB0F}" dt="2021-09-10T12:02:15.987" v="938" actId="26606"/>
          <ac:cxnSpMkLst>
            <pc:docMk/>
            <pc:sldMk cId="599137407" sldId="261"/>
            <ac:cxnSpMk id="27" creationId="{20742BC3-654B-4E41-9A6A-73A42E477639}"/>
          </ac:cxnSpMkLst>
        </pc:cxnChg>
        <pc:cxnChg chg="add del">
          <ac:chgData name="Beybarys" userId="56787dd186183413" providerId="LiveId" clId="{9B337C2E-92ED-41F6-80B6-0B865DDCCB0F}" dt="2021-09-10T12:02:17.125" v="940" actId="26606"/>
          <ac:cxnSpMkLst>
            <pc:docMk/>
            <pc:sldMk cId="599137407" sldId="261"/>
            <ac:cxnSpMk id="32" creationId="{20742BC3-654B-4E41-9A6A-73A42E477639}"/>
          </ac:cxnSpMkLst>
        </pc:cxnChg>
        <pc:cxnChg chg="add del">
          <ac:chgData name="Beybarys" userId="56787dd186183413" providerId="LiveId" clId="{9B337C2E-92ED-41F6-80B6-0B865DDCCB0F}" dt="2021-09-10T12:02:17.125" v="940" actId="26606"/>
          <ac:cxnSpMkLst>
            <pc:docMk/>
            <pc:sldMk cId="599137407" sldId="261"/>
            <ac:cxnSpMk id="36" creationId="{4231BC86-8965-4F95-9FD9-76313A7D601B}"/>
          </ac:cxnSpMkLst>
        </pc:cxnChg>
        <pc:cxnChg chg="add del">
          <ac:chgData name="Beybarys" userId="56787dd186183413" providerId="LiveId" clId="{9B337C2E-92ED-41F6-80B6-0B865DDCCB0F}" dt="2021-09-10T12:02:18.971" v="942" actId="26606"/>
          <ac:cxnSpMkLst>
            <pc:docMk/>
            <pc:sldMk cId="599137407" sldId="261"/>
            <ac:cxnSpMk id="39" creationId="{20742BC3-654B-4E41-9A6A-73A42E477639}"/>
          </ac:cxnSpMkLst>
        </pc:cxnChg>
        <pc:cxnChg chg="add del">
          <ac:chgData name="Beybarys" userId="56787dd186183413" providerId="LiveId" clId="{9B337C2E-92ED-41F6-80B6-0B865DDCCB0F}" dt="2021-09-10T12:02:18.971" v="942" actId="26606"/>
          <ac:cxnSpMkLst>
            <pc:docMk/>
            <pc:sldMk cId="599137407" sldId="261"/>
            <ac:cxnSpMk id="43" creationId="{B8D6659D-FA60-4C6D-A9F6-063E294AA159}"/>
          </ac:cxnSpMkLst>
        </pc:cxnChg>
        <pc:cxnChg chg="add del">
          <ac:chgData name="Beybarys" userId="56787dd186183413" providerId="LiveId" clId="{9B337C2E-92ED-41F6-80B6-0B865DDCCB0F}" dt="2021-09-10T12:02:19.484" v="944" actId="26606"/>
          <ac:cxnSpMkLst>
            <pc:docMk/>
            <pc:sldMk cId="599137407" sldId="261"/>
            <ac:cxnSpMk id="46" creationId="{20742BC3-654B-4E41-9A6A-73A42E477639}"/>
          </ac:cxnSpMkLst>
        </pc:cxnChg>
        <pc:cxnChg chg="add del">
          <ac:chgData name="Beybarys" userId="56787dd186183413" providerId="LiveId" clId="{9B337C2E-92ED-41F6-80B6-0B865DDCCB0F}" dt="2021-09-10T12:02:21.140" v="946" actId="26606"/>
          <ac:cxnSpMkLst>
            <pc:docMk/>
            <pc:sldMk cId="599137407" sldId="261"/>
            <ac:cxnSpMk id="51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21.140" v="946" actId="26606"/>
          <ac:cxnSpMkLst>
            <pc:docMk/>
            <pc:sldMk cId="599137407" sldId="261"/>
            <ac:cxnSpMk id="56" creationId="{2C4AED10-D735-4820-BE3F-7B5DE8BBC4B1}"/>
          </ac:cxnSpMkLst>
        </pc:cxnChg>
        <pc:cxnChg chg="add del">
          <ac:chgData name="Beybarys" userId="56787dd186183413" providerId="LiveId" clId="{9B337C2E-92ED-41F6-80B6-0B865DDCCB0F}" dt="2021-09-10T12:02:21.978" v="949" actId="26606"/>
          <ac:cxnSpMkLst>
            <pc:docMk/>
            <pc:sldMk cId="599137407" sldId="261"/>
            <ac:cxnSpMk id="59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21.978" v="949" actId="26606"/>
          <ac:cxnSpMkLst>
            <pc:docMk/>
            <pc:sldMk cId="599137407" sldId="261"/>
            <ac:cxnSpMk id="61" creationId="{B48BEE9B-A2F4-4BF3-9EAD-16E1A7FC2DC6}"/>
          </ac:cxnSpMkLst>
        </pc:cxnChg>
        <pc:cxnChg chg="add del">
          <ac:chgData name="Beybarys" userId="56787dd186183413" providerId="LiveId" clId="{9B337C2E-92ED-41F6-80B6-0B865DDCCB0F}" dt="2021-09-10T12:02:22.541" v="952" actId="26606"/>
          <ac:cxnSpMkLst>
            <pc:docMk/>
            <pc:sldMk cId="599137407" sldId="261"/>
            <ac:cxnSpMk id="64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22.541" v="952" actId="26606"/>
          <ac:cxnSpMkLst>
            <pc:docMk/>
            <pc:sldMk cId="599137407" sldId="261"/>
            <ac:cxnSpMk id="70" creationId="{10A370BF-9768-4FA0-8887-C3777F3A9C9C}"/>
          </ac:cxnSpMkLst>
        </pc:cxnChg>
        <pc:cxnChg chg="add del">
          <ac:chgData name="Beybarys" userId="56787dd186183413" providerId="LiveId" clId="{9B337C2E-92ED-41F6-80B6-0B865DDCCB0F}" dt="2021-09-10T12:02:23.362" v="955" actId="26606"/>
          <ac:cxnSpMkLst>
            <pc:docMk/>
            <pc:sldMk cId="599137407" sldId="261"/>
            <ac:cxnSpMk id="73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23.362" v="955" actId="26606"/>
          <ac:cxnSpMkLst>
            <pc:docMk/>
            <pc:sldMk cId="599137407" sldId="261"/>
            <ac:cxnSpMk id="75" creationId="{B48BEE9B-A2F4-4BF3-9EAD-16E1A7FC2DC6}"/>
          </ac:cxnSpMkLst>
        </pc:cxnChg>
        <pc:cxnChg chg="add del">
          <ac:chgData name="Beybarys" userId="56787dd186183413" providerId="LiveId" clId="{9B337C2E-92ED-41F6-80B6-0B865DDCCB0F}" dt="2021-09-10T12:02:23.812" v="958" actId="26606"/>
          <ac:cxnSpMkLst>
            <pc:docMk/>
            <pc:sldMk cId="599137407" sldId="261"/>
            <ac:cxnSpMk id="78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23.812" v="958" actId="26606"/>
          <ac:cxnSpMkLst>
            <pc:docMk/>
            <pc:sldMk cId="599137407" sldId="261"/>
            <ac:cxnSpMk id="84" creationId="{10A370BF-9768-4FA0-8887-C3777F3A9C9C}"/>
          </ac:cxnSpMkLst>
        </pc:cxnChg>
        <pc:cxnChg chg="add del">
          <ac:chgData name="Beybarys" userId="56787dd186183413" providerId="LiveId" clId="{9B337C2E-92ED-41F6-80B6-0B865DDCCB0F}" dt="2021-09-10T12:02:24.650" v="961" actId="26606"/>
          <ac:cxnSpMkLst>
            <pc:docMk/>
            <pc:sldMk cId="599137407" sldId="261"/>
            <ac:cxnSpMk id="87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24.650" v="961" actId="26606"/>
          <ac:cxnSpMkLst>
            <pc:docMk/>
            <pc:sldMk cId="599137407" sldId="261"/>
            <ac:cxnSpMk id="89" creationId="{B48BEE9B-A2F4-4BF3-9EAD-16E1A7FC2DC6}"/>
          </ac:cxnSpMkLst>
        </pc:cxnChg>
        <pc:cxnChg chg="add del">
          <ac:chgData name="Beybarys" userId="56787dd186183413" providerId="LiveId" clId="{9B337C2E-92ED-41F6-80B6-0B865DDCCB0F}" dt="2021-09-10T12:02:25.434" v="964" actId="26606"/>
          <ac:cxnSpMkLst>
            <pc:docMk/>
            <pc:sldMk cId="599137407" sldId="261"/>
            <ac:cxnSpMk id="92" creationId="{0DFD28A6-39F3-425F-8050-E5BF1B4523B2}"/>
          </ac:cxnSpMkLst>
        </pc:cxnChg>
        <pc:cxnChg chg="add del">
          <ac:chgData name="Beybarys" userId="56787dd186183413" providerId="LiveId" clId="{9B337C2E-92ED-41F6-80B6-0B865DDCCB0F}" dt="2021-09-10T12:02:25.434" v="964" actId="26606"/>
          <ac:cxnSpMkLst>
            <pc:docMk/>
            <pc:sldMk cId="599137407" sldId="261"/>
            <ac:cxnSpMk id="98" creationId="{10A370BF-9768-4FA0-8887-C3777F3A9C9C}"/>
          </ac:cxnSpMkLst>
        </pc:cxnChg>
        <pc:cxnChg chg="add del">
          <ac:chgData name="Beybarys" userId="56787dd186183413" providerId="LiveId" clId="{9B337C2E-92ED-41F6-80B6-0B865DDCCB0F}" dt="2021-09-10T12:02:26.435" v="966" actId="26606"/>
          <ac:cxnSpMkLst>
            <pc:docMk/>
            <pc:sldMk cId="599137407" sldId="261"/>
            <ac:cxnSpMk id="101" creationId="{20742BC3-654B-4E41-9A6A-73A42E477639}"/>
          </ac:cxnSpMkLst>
        </pc:cxnChg>
        <pc:cxnChg chg="add del">
          <ac:chgData name="Beybarys" userId="56787dd186183413" providerId="LiveId" clId="{9B337C2E-92ED-41F6-80B6-0B865DDCCB0F}" dt="2021-09-10T12:05:05.436" v="1001" actId="26606"/>
          <ac:cxnSpMkLst>
            <pc:docMk/>
            <pc:sldMk cId="599137407" sldId="261"/>
            <ac:cxnSpMk id="108" creationId="{20742BC3-654B-4E41-9A6A-73A42E477639}"/>
          </ac:cxnSpMkLst>
        </pc:cxnChg>
        <pc:cxnChg chg="add del">
          <ac:chgData name="Beybarys" userId="56787dd186183413" providerId="LiveId" clId="{9B337C2E-92ED-41F6-80B6-0B865DDCCB0F}" dt="2021-09-10T12:05:05.436" v="1001" actId="26606"/>
          <ac:cxnSpMkLst>
            <pc:docMk/>
            <pc:sldMk cId="599137407" sldId="261"/>
            <ac:cxnSpMk id="114" creationId="{4231BC86-8965-4F95-9FD9-76313A7D601B}"/>
          </ac:cxnSpMkLst>
        </pc:cxnChg>
        <pc:cxnChg chg="add del">
          <ac:chgData name="Beybarys" userId="56787dd186183413" providerId="LiveId" clId="{9B337C2E-92ED-41F6-80B6-0B865DDCCB0F}" dt="2021-09-10T12:05:05.404" v="1000" actId="26606"/>
          <ac:cxnSpMkLst>
            <pc:docMk/>
            <pc:sldMk cId="599137407" sldId="261"/>
            <ac:cxnSpMk id="125" creationId="{883F92AF-2403-4558-B1D7-72130A1E4BC7}"/>
          </ac:cxnSpMkLst>
        </pc:cxnChg>
        <pc:cxnChg chg="add del">
          <ac:chgData name="Beybarys" userId="56787dd186183413" providerId="LiveId" clId="{9B337C2E-92ED-41F6-80B6-0B865DDCCB0F}" dt="2021-09-10T12:05:05.404" v="1000" actId="26606"/>
          <ac:cxnSpMkLst>
            <pc:docMk/>
            <pc:sldMk cId="599137407" sldId="261"/>
            <ac:cxnSpMk id="137" creationId="{0E5D0023-B23E-4823-8D72-B07FFF8CAE96}"/>
          </ac:cxnSpMkLst>
        </pc:cxnChg>
        <pc:cxnChg chg="add">
          <ac:chgData name="Beybarys" userId="56787dd186183413" providerId="LiveId" clId="{9B337C2E-92ED-41F6-80B6-0B865DDCCB0F}" dt="2021-09-10T12:05:05.436" v="1001" actId="26606"/>
          <ac:cxnSpMkLst>
            <pc:docMk/>
            <pc:sldMk cId="599137407" sldId="261"/>
            <ac:cxnSpMk id="140" creationId="{F06B54F2-CD11-4359-A7D6-DA7C76C091A6}"/>
          </ac:cxnSpMkLst>
        </pc:cxnChg>
        <pc:cxnChg chg="add">
          <ac:chgData name="Beybarys" userId="56787dd186183413" providerId="LiveId" clId="{9B337C2E-92ED-41F6-80B6-0B865DDCCB0F}" dt="2021-09-10T12:05:05.436" v="1001" actId="26606"/>
          <ac:cxnSpMkLst>
            <pc:docMk/>
            <pc:sldMk cId="599137407" sldId="261"/>
            <ac:cxnSpMk id="144" creationId="{FD2308B7-2829-44DD-B213-27EEBDED1411}"/>
          </ac:cxnSpMkLst>
        </pc:cxnChg>
      </pc:sldChg>
      <pc:sldChg chg="addSp delSp modSp new mod setBg">
        <pc:chgData name="Beybarys" userId="56787dd186183413" providerId="LiveId" clId="{9B337C2E-92ED-41F6-80B6-0B865DDCCB0F}" dt="2021-09-10T12:00:42.393" v="902" actId="20577"/>
        <pc:sldMkLst>
          <pc:docMk/>
          <pc:sldMk cId="1124891861" sldId="262"/>
        </pc:sldMkLst>
        <pc:spChg chg="mod">
          <ac:chgData name="Beybarys" userId="56787dd186183413" providerId="LiveId" clId="{9B337C2E-92ED-41F6-80B6-0B865DDCCB0F}" dt="2021-09-10T11:54:23.255" v="602" actId="26606"/>
          <ac:spMkLst>
            <pc:docMk/>
            <pc:sldMk cId="1124891861" sldId="262"/>
            <ac:spMk id="2" creationId="{A5714AA4-7836-4EC2-B644-37A67505EADE}"/>
          </ac:spMkLst>
        </pc:spChg>
        <pc:spChg chg="mod ord">
          <ac:chgData name="Beybarys" userId="56787dd186183413" providerId="LiveId" clId="{9B337C2E-92ED-41F6-80B6-0B865DDCCB0F}" dt="2021-09-10T12:00:42.393" v="902" actId="20577"/>
          <ac:spMkLst>
            <pc:docMk/>
            <pc:sldMk cId="1124891861" sldId="262"/>
            <ac:spMk id="3" creationId="{E074A0C8-6E6E-4585-94B0-3A41617E2D7B}"/>
          </ac:spMkLst>
        </pc:spChg>
        <pc:spChg chg="del">
          <ac:chgData name="Beybarys" userId="56787dd186183413" providerId="LiveId" clId="{9B337C2E-92ED-41F6-80B6-0B865DDCCB0F}" dt="2021-09-10T11:54:15.984" v="599"/>
          <ac:spMkLst>
            <pc:docMk/>
            <pc:sldMk cId="1124891861" sldId="262"/>
            <ac:spMk id="4" creationId="{948FAE66-A1E4-4CAF-8FB5-A669715B2BBC}"/>
          </ac:spMkLst>
        </pc:spChg>
        <pc:spChg chg="add">
          <ac:chgData name="Beybarys" userId="56787dd186183413" providerId="LiveId" clId="{9B337C2E-92ED-41F6-80B6-0B865DDCCB0F}" dt="2021-09-10T11:54:23.255" v="602" actId="26606"/>
          <ac:spMkLst>
            <pc:docMk/>
            <pc:sldMk cId="1124891861" sldId="262"/>
            <ac:spMk id="19" creationId="{22AC0F86-9A78-4E84-A4B4-ADB8B2629A0C}"/>
          </ac:spMkLst>
        </pc:spChg>
        <pc:spChg chg="add">
          <ac:chgData name="Beybarys" userId="56787dd186183413" providerId="LiveId" clId="{9B337C2E-92ED-41F6-80B6-0B865DDCCB0F}" dt="2021-09-10T11:54:23.255" v="602" actId="26606"/>
          <ac:spMkLst>
            <pc:docMk/>
            <pc:sldMk cId="1124891861" sldId="262"/>
            <ac:spMk id="27" creationId="{69A54E25-1C05-48E5-A5CC-3778C1D3632D}"/>
          </ac:spMkLst>
        </pc:spChg>
        <pc:grpChg chg="add">
          <ac:chgData name="Beybarys" userId="56787dd186183413" providerId="LiveId" clId="{9B337C2E-92ED-41F6-80B6-0B865DDCCB0F}" dt="2021-09-10T11:54:23.255" v="602" actId="26606"/>
          <ac:grpSpMkLst>
            <pc:docMk/>
            <pc:sldMk cId="1124891861" sldId="262"/>
            <ac:grpSpMk id="11" creationId="{DFB5D1BB-0703-437B-BD1E-1D07F8A2730B}"/>
          </ac:grpSpMkLst>
        </pc:grpChg>
        <pc:grpChg chg="add">
          <ac:chgData name="Beybarys" userId="56787dd186183413" providerId="LiveId" clId="{9B337C2E-92ED-41F6-80B6-0B865DDCCB0F}" dt="2021-09-10T11:54:23.255" v="602" actId="26606"/>
          <ac:grpSpMkLst>
            <pc:docMk/>
            <pc:sldMk cId="1124891861" sldId="262"/>
            <ac:grpSpMk id="21" creationId="{4AF78B9E-8BE2-4706-9377-A05FA25ABABF}"/>
          </ac:grpSpMkLst>
        </pc:grpChg>
        <pc:picChg chg="add mod">
          <ac:chgData name="Beybarys" userId="56787dd186183413" providerId="LiveId" clId="{9B337C2E-92ED-41F6-80B6-0B865DDCCB0F}" dt="2021-09-10T11:54:23.255" v="602" actId="26606"/>
          <ac:picMkLst>
            <pc:docMk/>
            <pc:sldMk cId="1124891861" sldId="262"/>
            <ac:picMk id="6" creationId="{4D023783-D184-4C0C-9D09-166A53ED0925}"/>
          </ac:picMkLst>
        </pc:picChg>
        <pc:cxnChg chg="add">
          <ac:chgData name="Beybarys" userId="56787dd186183413" providerId="LiveId" clId="{9B337C2E-92ED-41F6-80B6-0B865DDCCB0F}" dt="2021-09-10T11:54:23.255" v="602" actId="26606"/>
          <ac:cxnSpMkLst>
            <pc:docMk/>
            <pc:sldMk cId="1124891861" sldId="262"/>
            <ac:cxnSpMk id="17" creationId="{883F92AF-2403-4558-B1D7-72130A1E4BC7}"/>
          </ac:cxnSpMkLst>
        </pc:cxnChg>
        <pc:cxnChg chg="add">
          <ac:chgData name="Beybarys" userId="56787dd186183413" providerId="LiveId" clId="{9B337C2E-92ED-41F6-80B6-0B865DDCCB0F}" dt="2021-09-10T11:54:23.255" v="602" actId="26606"/>
          <ac:cxnSpMkLst>
            <pc:docMk/>
            <pc:sldMk cId="1124891861" sldId="262"/>
            <ac:cxnSpMk id="29" creationId="{0E5D0023-B23E-4823-8D72-B07FFF8CAE96}"/>
          </ac:cxnSpMkLst>
        </pc:cxnChg>
      </pc:sldChg>
      <pc:sldChg chg="addSp delSp modSp new mod ord setBg">
        <pc:chgData name="Beybarys" userId="56787dd186183413" providerId="LiveId" clId="{9B337C2E-92ED-41F6-80B6-0B865DDCCB0F}" dt="2021-09-10T12:18:52.799" v="1512" actId="20577"/>
        <pc:sldMkLst>
          <pc:docMk/>
          <pc:sldMk cId="33993324" sldId="263"/>
        </pc:sldMkLst>
        <pc:spChg chg="mod">
          <ac:chgData name="Beybarys" userId="56787dd186183413" providerId="LiveId" clId="{9B337C2E-92ED-41F6-80B6-0B865DDCCB0F}" dt="2021-09-10T12:12:35.964" v="1265" actId="20577"/>
          <ac:spMkLst>
            <pc:docMk/>
            <pc:sldMk cId="33993324" sldId="263"/>
            <ac:spMk id="2" creationId="{52B080FB-42B4-4618-8F35-75F9FA04BBD3}"/>
          </ac:spMkLst>
        </pc:spChg>
        <pc:spChg chg="mod ord">
          <ac:chgData name="Beybarys" userId="56787dd186183413" providerId="LiveId" clId="{9B337C2E-92ED-41F6-80B6-0B865DDCCB0F}" dt="2021-09-10T12:18:52.799" v="1512" actId="20577"/>
          <ac:spMkLst>
            <pc:docMk/>
            <pc:sldMk cId="33993324" sldId="263"/>
            <ac:spMk id="3" creationId="{6256A42E-FB09-402B-B049-A2CE0564D9E3}"/>
          </ac:spMkLst>
        </pc:spChg>
        <pc:spChg chg="del">
          <ac:chgData name="Beybarys" userId="56787dd186183413" providerId="LiveId" clId="{9B337C2E-92ED-41F6-80B6-0B865DDCCB0F}" dt="2021-09-10T12:11:53.004" v="1252"/>
          <ac:spMkLst>
            <pc:docMk/>
            <pc:sldMk cId="33993324" sldId="263"/>
            <ac:spMk id="4" creationId="{ECCB3775-A90C-496C-827D-92D2F8211F36}"/>
          </ac:spMkLst>
        </pc:spChg>
        <pc:spChg chg="add del">
          <ac:chgData name="Beybarys" userId="56787dd186183413" providerId="LiveId" clId="{9B337C2E-92ED-41F6-80B6-0B865DDCCB0F}" dt="2021-09-10T12:12:03.754" v="1254" actId="26606"/>
          <ac:spMkLst>
            <pc:docMk/>
            <pc:sldMk cId="33993324" sldId="263"/>
            <ac:spMk id="19" creationId="{572F6A24-139E-4EB5-86D2-431F42EF85CB}"/>
          </ac:spMkLst>
        </pc:spChg>
        <pc:spChg chg="add del">
          <ac:chgData name="Beybarys" userId="56787dd186183413" providerId="LiveId" clId="{9B337C2E-92ED-41F6-80B6-0B865DDCCB0F}" dt="2021-09-10T12:12:03.754" v="1254" actId="26606"/>
          <ac:spMkLst>
            <pc:docMk/>
            <pc:sldMk cId="33993324" sldId="263"/>
            <ac:spMk id="27" creationId="{C9DA5B05-DD14-4860-AC45-02A8D2EE1AA5}"/>
          </ac:spMkLst>
        </pc:spChg>
        <pc:spChg chg="add del">
          <ac:chgData name="Beybarys" userId="56787dd186183413" providerId="LiveId" clId="{9B337C2E-92ED-41F6-80B6-0B865DDCCB0F}" dt="2021-09-10T12:12:04.396" v="1256" actId="26606"/>
          <ac:spMkLst>
            <pc:docMk/>
            <pc:sldMk cId="33993324" sldId="263"/>
            <ac:spMk id="33" creationId="{22AC0F86-9A78-4E84-A4B4-ADB8B2629A0C}"/>
          </ac:spMkLst>
        </pc:spChg>
        <pc:spChg chg="add del">
          <ac:chgData name="Beybarys" userId="56787dd186183413" providerId="LiveId" clId="{9B337C2E-92ED-41F6-80B6-0B865DDCCB0F}" dt="2021-09-10T12:12:04.396" v="1256" actId="26606"/>
          <ac:spMkLst>
            <pc:docMk/>
            <pc:sldMk cId="33993324" sldId="263"/>
            <ac:spMk id="35" creationId="{69A54E25-1C05-48E5-A5CC-3778C1D3632D}"/>
          </ac:spMkLst>
        </pc:spChg>
        <pc:spChg chg="add del">
          <ac:chgData name="Beybarys" userId="56787dd186183413" providerId="LiveId" clId="{9B337C2E-92ED-41F6-80B6-0B865DDCCB0F}" dt="2021-09-10T12:12:04.916" v="1258" actId="26606"/>
          <ac:spMkLst>
            <pc:docMk/>
            <pc:sldMk cId="33993324" sldId="263"/>
            <ac:spMk id="40" creationId="{572F6A24-139E-4EB5-86D2-431F42EF85CB}"/>
          </ac:spMkLst>
        </pc:spChg>
        <pc:spChg chg="add del">
          <ac:chgData name="Beybarys" userId="56787dd186183413" providerId="LiveId" clId="{9B337C2E-92ED-41F6-80B6-0B865DDCCB0F}" dt="2021-09-10T12:12:04.916" v="1258" actId="26606"/>
          <ac:spMkLst>
            <pc:docMk/>
            <pc:sldMk cId="33993324" sldId="263"/>
            <ac:spMk id="42" creationId="{C9DA5B05-DD14-4860-AC45-02A8D2EE1AA5}"/>
          </ac:spMkLst>
        </pc:spChg>
        <pc:spChg chg="add">
          <ac:chgData name="Beybarys" userId="56787dd186183413" providerId="LiveId" clId="{9B337C2E-92ED-41F6-80B6-0B865DDCCB0F}" dt="2021-09-10T12:12:04.981" v="1259" actId="26606"/>
          <ac:spMkLst>
            <pc:docMk/>
            <pc:sldMk cId="33993324" sldId="263"/>
            <ac:spMk id="47" creationId="{22AC0F86-9A78-4E84-A4B4-ADB8B2629A0C}"/>
          </ac:spMkLst>
        </pc:spChg>
        <pc:spChg chg="add">
          <ac:chgData name="Beybarys" userId="56787dd186183413" providerId="LiveId" clId="{9B337C2E-92ED-41F6-80B6-0B865DDCCB0F}" dt="2021-09-10T12:12:04.981" v="1259" actId="26606"/>
          <ac:spMkLst>
            <pc:docMk/>
            <pc:sldMk cId="33993324" sldId="263"/>
            <ac:spMk id="49" creationId="{69A54E25-1C05-48E5-A5CC-3778C1D3632D}"/>
          </ac:spMkLst>
        </pc:spChg>
        <pc:grpChg chg="add del">
          <ac:chgData name="Beybarys" userId="56787dd186183413" providerId="LiveId" clId="{9B337C2E-92ED-41F6-80B6-0B865DDCCB0F}" dt="2021-09-10T12:12:03.754" v="1254" actId="26606"/>
          <ac:grpSpMkLst>
            <pc:docMk/>
            <pc:sldMk cId="33993324" sldId="263"/>
            <ac:grpSpMk id="11" creationId="{DFB5D1BB-0703-437B-BD1E-1D07F8A2730B}"/>
          </ac:grpSpMkLst>
        </pc:grpChg>
        <pc:grpChg chg="add del">
          <ac:chgData name="Beybarys" userId="56787dd186183413" providerId="LiveId" clId="{9B337C2E-92ED-41F6-80B6-0B865DDCCB0F}" dt="2021-09-10T12:12:03.754" v="1254" actId="26606"/>
          <ac:grpSpMkLst>
            <pc:docMk/>
            <pc:sldMk cId="33993324" sldId="263"/>
            <ac:grpSpMk id="21" creationId="{3963AE85-BE5D-4975-BACF-DDDCC9C2ACDE}"/>
          </ac:grpSpMkLst>
        </pc:grpChg>
        <pc:grpChg chg="add del">
          <ac:chgData name="Beybarys" userId="56787dd186183413" providerId="LiveId" clId="{9B337C2E-92ED-41F6-80B6-0B865DDCCB0F}" dt="2021-09-10T12:12:04.396" v="1256" actId="26606"/>
          <ac:grpSpMkLst>
            <pc:docMk/>
            <pc:sldMk cId="33993324" sldId="263"/>
            <ac:grpSpMk id="31" creationId="{DFB5D1BB-0703-437B-BD1E-1D07F8A2730B}"/>
          </ac:grpSpMkLst>
        </pc:grpChg>
        <pc:grpChg chg="add del">
          <ac:chgData name="Beybarys" userId="56787dd186183413" providerId="LiveId" clId="{9B337C2E-92ED-41F6-80B6-0B865DDCCB0F}" dt="2021-09-10T12:12:04.396" v="1256" actId="26606"/>
          <ac:grpSpMkLst>
            <pc:docMk/>
            <pc:sldMk cId="33993324" sldId="263"/>
            <ac:grpSpMk id="34" creationId="{4AF78B9E-8BE2-4706-9377-A05FA25ABABF}"/>
          </ac:grpSpMkLst>
        </pc:grpChg>
        <pc:grpChg chg="add del">
          <ac:chgData name="Beybarys" userId="56787dd186183413" providerId="LiveId" clId="{9B337C2E-92ED-41F6-80B6-0B865DDCCB0F}" dt="2021-09-10T12:12:04.916" v="1258" actId="26606"/>
          <ac:grpSpMkLst>
            <pc:docMk/>
            <pc:sldMk cId="33993324" sldId="263"/>
            <ac:grpSpMk id="38" creationId="{DFB5D1BB-0703-437B-BD1E-1D07F8A2730B}"/>
          </ac:grpSpMkLst>
        </pc:grpChg>
        <pc:grpChg chg="add del">
          <ac:chgData name="Beybarys" userId="56787dd186183413" providerId="LiveId" clId="{9B337C2E-92ED-41F6-80B6-0B865DDCCB0F}" dt="2021-09-10T12:12:04.916" v="1258" actId="26606"/>
          <ac:grpSpMkLst>
            <pc:docMk/>
            <pc:sldMk cId="33993324" sldId="263"/>
            <ac:grpSpMk id="41" creationId="{3963AE85-BE5D-4975-BACF-DDDCC9C2ACDE}"/>
          </ac:grpSpMkLst>
        </pc:grpChg>
        <pc:grpChg chg="add">
          <ac:chgData name="Beybarys" userId="56787dd186183413" providerId="LiveId" clId="{9B337C2E-92ED-41F6-80B6-0B865DDCCB0F}" dt="2021-09-10T12:12:04.981" v="1259" actId="26606"/>
          <ac:grpSpMkLst>
            <pc:docMk/>
            <pc:sldMk cId="33993324" sldId="263"/>
            <ac:grpSpMk id="45" creationId="{DFB5D1BB-0703-437B-BD1E-1D07F8A2730B}"/>
          </ac:grpSpMkLst>
        </pc:grpChg>
        <pc:grpChg chg="add">
          <ac:chgData name="Beybarys" userId="56787dd186183413" providerId="LiveId" clId="{9B337C2E-92ED-41F6-80B6-0B865DDCCB0F}" dt="2021-09-10T12:12:04.981" v="1259" actId="26606"/>
          <ac:grpSpMkLst>
            <pc:docMk/>
            <pc:sldMk cId="33993324" sldId="263"/>
            <ac:grpSpMk id="48" creationId="{4AF78B9E-8BE2-4706-9377-A05FA25ABABF}"/>
          </ac:grpSpMkLst>
        </pc:grpChg>
        <pc:picChg chg="add mod">
          <ac:chgData name="Beybarys" userId="56787dd186183413" providerId="LiveId" clId="{9B337C2E-92ED-41F6-80B6-0B865DDCCB0F}" dt="2021-09-10T12:12:04.981" v="1259" actId="26606"/>
          <ac:picMkLst>
            <pc:docMk/>
            <pc:sldMk cId="33993324" sldId="263"/>
            <ac:picMk id="6" creationId="{5298F63B-352D-4ED9-A7C6-12C232B51C77}"/>
          </ac:picMkLst>
        </pc:picChg>
        <pc:cxnChg chg="add del">
          <ac:chgData name="Beybarys" userId="56787dd186183413" providerId="LiveId" clId="{9B337C2E-92ED-41F6-80B6-0B865DDCCB0F}" dt="2021-09-10T12:12:03.754" v="1254" actId="26606"/>
          <ac:cxnSpMkLst>
            <pc:docMk/>
            <pc:sldMk cId="33993324" sldId="263"/>
            <ac:cxnSpMk id="17" creationId="{883F92AF-2403-4558-B1D7-72130A1E4BC7}"/>
          </ac:cxnSpMkLst>
        </pc:cxnChg>
        <pc:cxnChg chg="add del">
          <ac:chgData name="Beybarys" userId="56787dd186183413" providerId="LiveId" clId="{9B337C2E-92ED-41F6-80B6-0B865DDCCB0F}" dt="2021-09-10T12:12:03.754" v="1254" actId="26606"/>
          <ac:cxnSpMkLst>
            <pc:docMk/>
            <pc:sldMk cId="33993324" sldId="263"/>
            <ac:cxnSpMk id="29" creationId="{36BE37AC-AD36-4C42-9B8C-C5500F4E7C63}"/>
          </ac:cxnSpMkLst>
        </pc:cxnChg>
        <pc:cxnChg chg="add del">
          <ac:chgData name="Beybarys" userId="56787dd186183413" providerId="LiveId" clId="{9B337C2E-92ED-41F6-80B6-0B865DDCCB0F}" dt="2021-09-10T12:12:04.396" v="1256" actId="26606"/>
          <ac:cxnSpMkLst>
            <pc:docMk/>
            <pc:sldMk cId="33993324" sldId="263"/>
            <ac:cxnSpMk id="32" creationId="{883F92AF-2403-4558-B1D7-72130A1E4BC7}"/>
          </ac:cxnSpMkLst>
        </pc:cxnChg>
        <pc:cxnChg chg="add del">
          <ac:chgData name="Beybarys" userId="56787dd186183413" providerId="LiveId" clId="{9B337C2E-92ED-41F6-80B6-0B865DDCCB0F}" dt="2021-09-10T12:12:04.396" v="1256" actId="26606"/>
          <ac:cxnSpMkLst>
            <pc:docMk/>
            <pc:sldMk cId="33993324" sldId="263"/>
            <ac:cxnSpMk id="36" creationId="{0E5D0023-B23E-4823-8D72-B07FFF8CAE96}"/>
          </ac:cxnSpMkLst>
        </pc:cxnChg>
        <pc:cxnChg chg="add del">
          <ac:chgData name="Beybarys" userId="56787dd186183413" providerId="LiveId" clId="{9B337C2E-92ED-41F6-80B6-0B865DDCCB0F}" dt="2021-09-10T12:12:04.916" v="1258" actId="26606"/>
          <ac:cxnSpMkLst>
            <pc:docMk/>
            <pc:sldMk cId="33993324" sldId="263"/>
            <ac:cxnSpMk id="39" creationId="{883F92AF-2403-4558-B1D7-72130A1E4BC7}"/>
          </ac:cxnSpMkLst>
        </pc:cxnChg>
        <pc:cxnChg chg="add del">
          <ac:chgData name="Beybarys" userId="56787dd186183413" providerId="LiveId" clId="{9B337C2E-92ED-41F6-80B6-0B865DDCCB0F}" dt="2021-09-10T12:12:04.916" v="1258" actId="26606"/>
          <ac:cxnSpMkLst>
            <pc:docMk/>
            <pc:sldMk cId="33993324" sldId="263"/>
            <ac:cxnSpMk id="43" creationId="{36BE37AC-AD36-4C42-9B8C-C5500F4E7C63}"/>
          </ac:cxnSpMkLst>
        </pc:cxnChg>
        <pc:cxnChg chg="add">
          <ac:chgData name="Beybarys" userId="56787dd186183413" providerId="LiveId" clId="{9B337C2E-92ED-41F6-80B6-0B865DDCCB0F}" dt="2021-09-10T12:12:04.981" v="1259" actId="26606"/>
          <ac:cxnSpMkLst>
            <pc:docMk/>
            <pc:sldMk cId="33993324" sldId="263"/>
            <ac:cxnSpMk id="46" creationId="{883F92AF-2403-4558-B1D7-72130A1E4BC7}"/>
          </ac:cxnSpMkLst>
        </pc:cxnChg>
        <pc:cxnChg chg="add">
          <ac:chgData name="Beybarys" userId="56787dd186183413" providerId="LiveId" clId="{9B337C2E-92ED-41F6-80B6-0B865DDCCB0F}" dt="2021-09-10T12:12:04.981" v="1259" actId="26606"/>
          <ac:cxnSpMkLst>
            <pc:docMk/>
            <pc:sldMk cId="33993324" sldId="263"/>
            <ac:cxnSpMk id="50" creationId="{0E5D0023-B23E-4823-8D72-B07FFF8CAE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ақырып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k-KZ"/>
              <a:t>Тақырыпша үлгісі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1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лы сурет тақырыб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k-KZ"/>
              <a:t>Сурет кірістіру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012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қырып және ата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2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аға ұсынысы тақырыб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тау карта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892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аға ұсынысының атау карта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9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ын немесе жалғ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Тақырып және тік мәті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0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Тік тақырып пен мәті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2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ақырып және ныс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47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Бөлім тақырыб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Екі ныс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724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алысты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2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ек тақыры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8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Б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53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Тақырыбы бар ныс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Тақырыбы бар сур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k-KZ"/>
              <a:t>Сурет кірістіру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032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B5CDA-03BD-4B50-B199-3B2A73CA7848}" type="datetimeFigureOut">
              <a:rPr lang="LID4096" smtClean="0"/>
              <a:t>09/10/2021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BAA16E-345B-4E71-9B8F-61EA66220F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32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rtanddev.org/sites/default/files/downloads/81__sport_and_globalisati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Тақырып 1">
            <a:extLst>
              <a:ext uri="{FF2B5EF4-FFF2-40B4-BE49-F238E27FC236}">
                <a16:creationId xmlns:a16="http://schemas.microsoft.com/office/drawing/2014/main" id="{C2563439-693A-4D41-B8C2-5288EDA5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When Sport Impacts on Global Situation. General Ideas and Cases</a:t>
            </a:r>
            <a:endParaRPr lang="LID4096" sz="3800" dirty="0"/>
          </a:p>
        </p:txBody>
      </p:sp>
      <p:sp>
        <p:nvSpPr>
          <p:cNvPr id="3" name="Тақырыпша 2">
            <a:extLst>
              <a:ext uri="{FF2B5EF4-FFF2-40B4-BE49-F238E27FC236}">
                <a16:creationId xmlns:a16="http://schemas.microsoft.com/office/drawing/2014/main" id="{A01391B7-77A0-4BC1-9ED2-FE6ED24C5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Saparbai Beibarys Orazalyuly</a:t>
            </a:r>
          </a:p>
          <a:p>
            <a:pPr>
              <a:lnSpc>
                <a:spcPct val="90000"/>
              </a:lnSpc>
            </a:pPr>
            <a:r>
              <a:rPr lang="en-US"/>
              <a:t>b_saparbai@kbtu.kz</a:t>
            </a:r>
          </a:p>
          <a:p>
            <a:pPr>
              <a:lnSpc>
                <a:spcPct val="90000"/>
              </a:lnSpc>
            </a:pPr>
            <a:r>
              <a:rPr lang="en-US"/>
              <a:t>KBTU, FIT, IS, 2year </a:t>
            </a:r>
            <a:endParaRPr lang="LID4096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1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Тақырып 1">
            <a:extLst>
              <a:ext uri="{FF2B5EF4-FFF2-40B4-BE49-F238E27FC236}">
                <a16:creationId xmlns:a16="http://schemas.microsoft.com/office/drawing/2014/main" id="{C6C498BB-3C75-4159-8736-235B926B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Plan:</a:t>
            </a:r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Сурет 4">
            <a:extLst>
              <a:ext uri="{FF2B5EF4-FFF2-40B4-BE49-F238E27FC236}">
                <a16:creationId xmlns:a16="http://schemas.microsoft.com/office/drawing/2014/main" id="{13C336D9-7629-4BFA-8B6A-2DAEB45EBE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6" r="2" b="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Мазмұн 2">
            <a:extLst>
              <a:ext uri="{FF2B5EF4-FFF2-40B4-BE49-F238E27FC236}">
                <a16:creationId xmlns:a16="http://schemas.microsoft.com/office/drawing/2014/main" id="{D2729D88-8F33-44FD-8878-29633CC5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Advantages part 1, 2</a:t>
            </a:r>
          </a:p>
          <a:p>
            <a:r>
              <a:rPr lang="en-US" dirty="0"/>
              <a:t>Disadvantages 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2438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қырып 1">
            <a:extLst>
              <a:ext uri="{FF2B5EF4-FFF2-40B4-BE49-F238E27FC236}">
                <a16:creationId xmlns:a16="http://schemas.microsoft.com/office/drawing/2014/main" id="{6A8D2A77-15BB-4072-B5AF-8F375C66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Advantages Part 1</a:t>
            </a:r>
            <a:endParaRPr lang="LID4096" dirty="0"/>
          </a:p>
        </p:txBody>
      </p:sp>
      <p:sp>
        <p:nvSpPr>
          <p:cNvPr id="4" name="Мазмұн 3">
            <a:extLst>
              <a:ext uri="{FF2B5EF4-FFF2-40B4-BE49-F238E27FC236}">
                <a16:creationId xmlns:a16="http://schemas.microsoft.com/office/drawing/2014/main" id="{54B997B4-24C6-4DB1-98E6-D19311520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658534"/>
            <a:ext cx="4718304" cy="3217334"/>
          </a:xfrm>
        </p:spPr>
        <p:txBody>
          <a:bodyPr/>
          <a:lstStyle/>
          <a:p>
            <a:r>
              <a:rPr lang="en-US" dirty="0"/>
              <a:t>Improving Social skills</a:t>
            </a:r>
          </a:p>
          <a:p>
            <a:r>
              <a:rPr lang="en-US" dirty="0"/>
              <a:t>Better Health</a:t>
            </a:r>
          </a:p>
          <a:p>
            <a:r>
              <a:rPr lang="en-US" dirty="0"/>
              <a:t>Friendship</a:t>
            </a:r>
          </a:p>
          <a:p>
            <a:r>
              <a:rPr lang="en-US" dirty="0"/>
              <a:t>Anti – Depression</a:t>
            </a:r>
          </a:p>
          <a:p>
            <a:r>
              <a:rPr lang="en-US" dirty="0"/>
              <a:t>Anxiety</a:t>
            </a:r>
          </a:p>
          <a:p>
            <a:r>
              <a:rPr lang="en-US" dirty="0"/>
              <a:t>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Мәтін 4">
            <a:extLst>
              <a:ext uri="{FF2B5EF4-FFF2-40B4-BE49-F238E27FC236}">
                <a16:creationId xmlns:a16="http://schemas.microsoft.com/office/drawing/2014/main" id="{D722B582-550E-4F7A-B772-0B04A8604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8" name="Мазмұн 7" descr="аспан, сыртқы, адам, спорт элементтерін қамтитын сурет&#10;&#10;Сипаттама автоматты түрде жасалды">
            <a:extLst>
              <a:ext uri="{FF2B5EF4-FFF2-40B4-BE49-F238E27FC236}">
                <a16:creationId xmlns:a16="http://schemas.microsoft.com/office/drawing/2014/main" id="{195F55D8-3326-4460-992D-D4D0CBADEF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1" y="2658533"/>
            <a:ext cx="4718300" cy="3216805"/>
          </a:xfrm>
        </p:spPr>
      </p:pic>
    </p:spTree>
    <p:extLst>
      <p:ext uri="{BB962C8B-B14F-4D97-AF65-F5344CB8AC3E}">
        <p14:creationId xmlns:p14="http://schemas.microsoft.com/office/powerpoint/2010/main" val="70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Тақырып 1">
            <a:extLst>
              <a:ext uri="{FF2B5EF4-FFF2-40B4-BE49-F238E27FC236}">
                <a16:creationId xmlns:a16="http://schemas.microsoft.com/office/drawing/2014/main" id="{A5714AA4-7836-4EC2-B644-37A67505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Advantages Part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Мазмұн 5" descr="спорт, спорттық ойын, сыртқы, жер элементтерін қамтитын сурет&#10;&#10;Сипаттама автоматты түрде жасалды">
            <a:extLst>
              <a:ext uri="{FF2B5EF4-FFF2-40B4-BE49-F238E27FC236}">
                <a16:creationId xmlns:a16="http://schemas.microsoft.com/office/drawing/2014/main" id="{4D023783-D184-4C0C-9D09-166A53ED09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5488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Мазмұн 2">
            <a:extLst>
              <a:ext uri="{FF2B5EF4-FFF2-40B4-BE49-F238E27FC236}">
                <a16:creationId xmlns:a16="http://schemas.microsoft.com/office/drawing/2014/main" id="{E074A0C8-6E6E-4585-94B0-3A41617E2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By doing sport and being a positive improves your IQ;</a:t>
            </a:r>
          </a:p>
          <a:p>
            <a:r>
              <a:rPr lang="en-US" dirty="0"/>
              <a:t>More positive view about you;</a:t>
            </a:r>
          </a:p>
          <a:p>
            <a:r>
              <a:rPr lang="en-US" dirty="0"/>
              <a:t>New Challenges;</a:t>
            </a:r>
          </a:p>
          <a:p>
            <a:r>
              <a:rPr lang="en-US" dirty="0"/>
              <a:t>Develop environmental mastery;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9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1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0" name="Straight Connector 12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26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28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Тақырып 1">
            <a:extLst>
              <a:ext uri="{FF2B5EF4-FFF2-40B4-BE49-F238E27FC236}">
                <a16:creationId xmlns:a16="http://schemas.microsoft.com/office/drawing/2014/main" id="{23D92933-FCAF-46E2-85D0-32B9211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Disadvantages	</a:t>
            </a:r>
          </a:p>
        </p:txBody>
      </p:sp>
      <p:sp>
        <p:nvSpPr>
          <p:cNvPr id="143" name="Rectangle 134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Мазмұн 9">
            <a:extLst>
              <a:ext uri="{FF2B5EF4-FFF2-40B4-BE49-F238E27FC236}">
                <a16:creationId xmlns:a16="http://schemas.microsoft.com/office/drawing/2014/main" id="{963BEF26-2B4F-4D6B-87E9-CF6A1982B8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742768"/>
            <a:ext cx="5278777" cy="3193660"/>
          </a:xfrm>
          <a:prstGeom prst="rect">
            <a:avLst/>
          </a:prstGeom>
        </p:spPr>
      </p:pic>
      <p:cxnSp>
        <p:nvCxnSpPr>
          <p:cNvPr id="144" name="Straight Connector 136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Мазмұн 2">
            <a:extLst>
              <a:ext uri="{FF2B5EF4-FFF2-40B4-BE49-F238E27FC236}">
                <a16:creationId xmlns:a16="http://schemas.microsoft.com/office/drawing/2014/main" id="{2373E263-2515-4453-9D1F-1A38E089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dirty="0">
                <a:solidFill>
                  <a:srgbClr val="262626"/>
                </a:solidFill>
              </a:rPr>
              <a:t>Excitement (Gambling and Bets) – </a:t>
            </a: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</a:rPr>
              <a:t>It developed by sports.</a:t>
            </a: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</a:rPr>
              <a:t>Loss of money, which can then affect your mental health in the form of anxiety or stress.</a:t>
            </a:r>
          </a:p>
          <a:p>
            <a:pPr marL="0" indent="0"/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6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1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Тақырып 1">
            <a:extLst>
              <a:ext uri="{FF2B5EF4-FFF2-40B4-BE49-F238E27FC236}">
                <a16:creationId xmlns:a16="http://schemas.microsoft.com/office/drawing/2014/main" id="{52B080FB-42B4-4618-8F35-75F9FA04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Ending</a:t>
            </a:r>
          </a:p>
        </p:txBody>
      </p:sp>
      <p:sp>
        <p:nvSpPr>
          <p:cNvPr id="49" name="Rectangle 2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Мазмұн 5">
            <a:extLst>
              <a:ext uri="{FF2B5EF4-FFF2-40B4-BE49-F238E27FC236}">
                <a16:creationId xmlns:a16="http://schemas.microsoft.com/office/drawing/2014/main" id="{5298F63B-352D-4ED9-A7C6-12C232B51C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b="2310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Мазмұн 2">
            <a:extLst>
              <a:ext uri="{FF2B5EF4-FFF2-40B4-BE49-F238E27FC236}">
                <a16:creationId xmlns:a16="http://schemas.microsoft.com/office/drawing/2014/main" id="{6256A42E-FB09-402B-B049-A2CE0564D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Summarize the main ideas Sport improves your body and mental health, and you will be more productive.</a:t>
            </a:r>
          </a:p>
          <a:p>
            <a:r>
              <a:rPr lang="en-US" dirty="0"/>
              <a:t>Do sports, without </a:t>
            </a:r>
            <a:r>
              <a:rPr lang="en-US" dirty="0" err="1"/>
              <a:t>gamblings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9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қырып 1">
            <a:extLst>
              <a:ext uri="{FF2B5EF4-FFF2-40B4-BE49-F238E27FC236}">
                <a16:creationId xmlns:a16="http://schemas.microsoft.com/office/drawing/2014/main" id="{A0A3F98C-DF2D-4FF4-9725-85AA0A1D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sources</a:t>
            </a:r>
            <a:endParaRPr lang="LID4096" dirty="0"/>
          </a:p>
        </p:txBody>
      </p:sp>
      <p:sp>
        <p:nvSpPr>
          <p:cNvPr id="3" name="Мазмұн 2">
            <a:extLst>
              <a:ext uri="{FF2B5EF4-FFF2-40B4-BE49-F238E27FC236}">
                <a16:creationId xmlns:a16="http://schemas.microsoft.com/office/drawing/2014/main" id="{E914FAEB-AAA2-45E2-8C0F-ACD9AE43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https://www.sportanddev.org/sites/default/files/downloads/81__sport_and_globalisation.pdf</a:t>
            </a:r>
            <a:endParaRPr lang="en-US" dirty="0"/>
          </a:p>
          <a:p>
            <a:r>
              <a:rPr lang="en-US" dirty="0"/>
              <a:t>https://howtheyplay.com/misc/Disadvantages-of-Playing-Sportshttps://howtheyplay.com/misc/Disadvantages-of-Playing-Sports</a:t>
            </a:r>
          </a:p>
          <a:p>
            <a:r>
              <a:rPr lang="en-US" dirty="0"/>
              <a:t>https://www.sportsrec.com/8071877/the-effect-of-sports-on-teenagers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1066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рганикалық">
  <a:themeElements>
    <a:clrScheme name="Органикалық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Органикалық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рганикалық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194</Words>
  <Application>Microsoft Office PowerPoint</Application>
  <PresentationFormat>Кең экран</PresentationFormat>
  <Paragraphs>33</Paragraphs>
  <Slides>7</Slides>
  <Notes>0</Notes>
  <HiddenSlides>0</HiddenSlides>
  <MMClips>0</MMClips>
  <ScaleCrop>false</ScaleCrop>
  <HeadingPairs>
    <vt:vector size="6" baseType="variant">
      <vt:variant>
        <vt:lpstr>Қолданылған қаріптер</vt:lpstr>
      </vt:variant>
      <vt:variant>
        <vt:i4>2</vt:i4>
      </vt:variant>
      <vt:variant>
        <vt:lpstr>Тақырып</vt:lpstr>
      </vt:variant>
      <vt:variant>
        <vt:i4>1</vt:i4>
      </vt:variant>
      <vt:variant>
        <vt:lpstr>Слайд тақырыптары</vt:lpstr>
      </vt:variant>
      <vt:variant>
        <vt:i4>7</vt:i4>
      </vt:variant>
    </vt:vector>
  </HeadingPairs>
  <TitlesOfParts>
    <vt:vector size="10" baseType="lpstr">
      <vt:lpstr>Arial</vt:lpstr>
      <vt:lpstr>Garamond</vt:lpstr>
      <vt:lpstr>Органикалық</vt:lpstr>
      <vt:lpstr>When Sport Impacts on Global Situation. General Ideas and Cases</vt:lpstr>
      <vt:lpstr>Plan:</vt:lpstr>
      <vt:lpstr>Advantages Part 1</vt:lpstr>
      <vt:lpstr>Advantages Part 2</vt:lpstr>
      <vt:lpstr>Disadvantages </vt:lpstr>
      <vt:lpstr>Ending</vt:lpstr>
      <vt:lpstr>List of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Sport Impacts on Global Situation. General Ideas and Cases</dc:title>
  <dc:creator>Beybarys</dc:creator>
  <cp:lastModifiedBy>Beybarys</cp:lastModifiedBy>
  <cp:revision>1</cp:revision>
  <dcterms:created xsi:type="dcterms:W3CDTF">2021-09-09T12:59:40Z</dcterms:created>
  <dcterms:modified xsi:type="dcterms:W3CDTF">2021-09-10T12:19:13Z</dcterms:modified>
</cp:coreProperties>
</file>