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Progressive Graph Matching:</a:t>
            </a:r>
            <a:br>
              <a:rPr lang="en-US" dirty="0" smtClean="0"/>
            </a:br>
            <a:r>
              <a:rPr lang="en-US" sz="3100" dirty="0" smtClean="0"/>
              <a:t>Making a Move of Graphs via Probabilistic Voting</a:t>
            </a:r>
            <a:endParaRPr lang="ru-RU" sz="3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Minsu</a:t>
            </a:r>
            <a:r>
              <a:rPr lang="en-US" sz="2400" dirty="0" smtClean="0"/>
              <a:t> Cho</a:t>
            </a:r>
            <a:br>
              <a:rPr lang="en-US" sz="2400" dirty="0" smtClean="0"/>
            </a:br>
            <a:r>
              <a:rPr lang="en-US" sz="2400" dirty="0" err="1" smtClean="0"/>
              <a:t>Kyoung</a:t>
            </a:r>
            <a:r>
              <a:rPr lang="en-US" sz="2400" dirty="0" smtClean="0"/>
              <a:t> Mu Lee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Proc. Computer Vision and Pattern Recognition (CVPR), 2012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Graph Matching</a:t>
            </a:r>
            <a:endParaRPr lang="ru-RU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2711" y="1600200"/>
            <a:ext cx="31585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6563" y="2795588"/>
            <a:ext cx="31908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6613" y="2771775"/>
            <a:ext cx="23907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52813" y="2757488"/>
            <a:ext cx="22383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</Words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Progressive Graph Matching: Making a Move of Graphs via Probabilistic Voting</vt:lpstr>
      <vt:lpstr>Graph Matching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Graph Matching: Making a Move of Graphs via Probabilistic Voting</dc:title>
  <dc:creator>kitty</dc:creator>
  <cp:lastModifiedBy>kitty</cp:lastModifiedBy>
  <cp:revision>30</cp:revision>
  <dcterms:created xsi:type="dcterms:W3CDTF">2015-03-25T20:05:06Z</dcterms:created>
  <dcterms:modified xsi:type="dcterms:W3CDTF">2015-03-26T01:37:01Z</dcterms:modified>
</cp:coreProperties>
</file>