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5" r:id="rId9"/>
    <p:sldId id="261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1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1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4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4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5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8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DC2BF8-7D72-448B-8BFF-52082BA12E79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41BFBF-D219-4D67-B1E8-1F930CA59E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1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4633" y="897882"/>
            <a:ext cx="9144000" cy="120894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Personalized living place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30187" y="4915158"/>
            <a:ext cx="7093688" cy="767944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err="1"/>
              <a:t>Beichen</a:t>
            </a:r>
            <a:r>
              <a:rPr lang="en-US" altLang="zh-CN" sz="3200" dirty="0"/>
              <a:t> Su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512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Continued.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However to build kernel we have about 15000 data points</a:t>
            </a:r>
            <a:endParaRPr lang="en-US" altLang="zh-CN" b="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Further reduce the data in part of California, longitude from -121 to -116 degree and latitude from 32 to 35 degree</a:t>
            </a:r>
            <a:endParaRPr lang="en-US" altLang="zh-CN" b="0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85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Selected Location on map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19" y="1846263"/>
            <a:ext cx="8165804" cy="4262142"/>
          </a:xfrm>
        </p:spPr>
      </p:pic>
    </p:spTree>
    <p:extLst>
      <p:ext uri="{BB962C8B-B14F-4D97-AF65-F5344CB8AC3E}">
        <p14:creationId xmlns:p14="http://schemas.microsoft.com/office/powerpoint/2010/main" val="387794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Density estimation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7" y="1921985"/>
            <a:ext cx="5524488" cy="4143366"/>
          </a:xfrm>
        </p:spPr>
      </p:pic>
      <p:sp>
        <p:nvSpPr>
          <p:cNvPr id="6" name="文本框 5"/>
          <p:cNvSpPr txBox="1"/>
          <p:nvPr/>
        </p:nvSpPr>
        <p:spPr>
          <a:xfrm>
            <a:off x="7414054" y="2463114"/>
            <a:ext cx="343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Example, UCLA(34.07,-118.44) </a:t>
            </a:r>
          </a:p>
          <a:p>
            <a:r>
              <a:rPr lang="en-US" altLang="zh-CN" dirty="0"/>
              <a:t>gives KDE of ZRI = 2161.162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07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Source of data on different characteristic parameters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Data and grid chosen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parametric vs non-parametric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Asymptotic analysis(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^3)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01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1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of this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5925" y="2155235"/>
                <a:ext cx="10515600" cy="3001556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Having trouble finding a place to live.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Perspectives to consider before making decision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Introduce an </a:t>
                </a:r>
                <a:r>
                  <a:rPr lang="en-US" altLang="zh-CN" b="1" i="1" dirty="0"/>
                  <a:t>optimization model</a:t>
                </a:r>
                <a:r>
                  <a:rPr lang="en-US" altLang="zh-CN" dirty="0"/>
                  <a:t> of find a location which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𝑃𝑟𝑖𝑐𝑒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𝐷𝑒𝑠𝑖𝑟𝑒𝑑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Price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𝑅𝑒𝑎𝑙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𝐷𝑒𝑠𝑖𝑟𝑒𝑑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𝐶𝑟𝑖𝑚𝑒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𝑟𝑎𝑡𝑒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𝐷𝑒𝑠𝑖𝑟𝑒𝑑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𝐶𝑟𝑖𝑚𝑒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𝑟𝑎𝑡𝑒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𝑅𝑒𝑎𝑙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𝐶𝑟𝑖𝑚𝑒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𝑟𝑎𝑡𝑒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𝐷𝑒𝑠𝑖𝑟𝑒𝑑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b="0" dirty="0"/>
                  <a:t>    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b="0" dirty="0"/>
                  <a:t> = 1 and the optimization subjects to longitude and latitude.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sz="2000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925" y="2155235"/>
                <a:ext cx="10515600" cy="3001556"/>
              </a:xfrm>
              <a:blipFill>
                <a:blip r:embed="rId2"/>
                <a:stretch>
                  <a:fillRect l="-1391" t="-2236" b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24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Rentals can be find anywhere on the map(Yes you can live under water, no problem in desert as well!) 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 The planet we are living on is not a sphere, it’s flat! For this reason, I grid longitude and latitude value by 0.001(Approximately the square area of a block).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 The houses with better location/ furniture/ condition would have more rent/month.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Guess: the house with same amount of rent/month would fall in same neighborhood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zh-CN" dirty="0"/>
          </a:p>
          <a:p>
            <a:pPr marL="0" indent="0">
              <a:buClr>
                <a:schemeClr val="tx1"/>
              </a:buCl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35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to investigate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Take only one characteristic parameter for example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Zillow provides some research data on their website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ZRI(Zillow rental index) is monthly median rent in particular geographical regions.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Trade off: rent/ft^2, better response to consider but less data to obtain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Other data, median rental for different house type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Zip-code and coordinate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51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Data points, Z~X, Z~Y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25" y="1824039"/>
            <a:ext cx="3925980" cy="217169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59" y="1824038"/>
            <a:ext cx="3925980" cy="21716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14476" y="4291012"/>
            <a:ext cx="835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Gaps on the plots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Reduce data size by taking out data from Hawaii and Alaska(Sharks in pacific ocean!)</a:t>
            </a:r>
          </a:p>
        </p:txBody>
      </p:sp>
    </p:spTree>
    <p:extLst>
      <p:ext uri="{BB962C8B-B14F-4D97-AF65-F5344CB8AC3E}">
        <p14:creationId xmlns:p14="http://schemas.microsoft.com/office/powerpoint/2010/main" val="130244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Reduced Data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1814514"/>
            <a:ext cx="4812769" cy="266223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06" y="1797243"/>
            <a:ext cx="4843993" cy="26795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38250" y="4829175"/>
            <a:ext cx="524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Now they looks better! No sharks no extreme cold!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9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57" y="297235"/>
            <a:ext cx="10058400" cy="1450757"/>
          </a:xfrm>
        </p:spPr>
        <p:txBody>
          <a:bodyPr/>
          <a:lstStyle/>
          <a:p>
            <a:r>
              <a:rPr lang="en-US" altLang="zh-CN" dirty="0"/>
              <a:t>All Zillow rental index on map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91" y="1846263"/>
            <a:ext cx="9420446" cy="4309988"/>
          </a:xfrm>
        </p:spPr>
      </p:pic>
    </p:spTree>
    <p:extLst>
      <p:ext uri="{BB962C8B-B14F-4D97-AF65-F5344CB8AC3E}">
        <p14:creationId xmlns:p14="http://schemas.microsoft.com/office/powerpoint/2010/main" val="400856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 approach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From above plot, there is not strong linear pattern between z and 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(With all data)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Fit simple linear regression model to see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𝑍𝑅𝐼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𝑙𝑜𝑛𝑔𝑖𝑡𝑢𝑑𝑒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𝑙𝑎𝑡𝑖𝑡𝑢𝑑𝑒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3" y="3136105"/>
            <a:ext cx="5186363" cy="31289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69" y="3136104"/>
            <a:ext cx="4730528" cy="12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5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Non-parametric approach(3D kernel)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71575" y="1840971"/>
                <a:ext cx="10591800" cy="402336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 In every sub-model, x(longitude) and y(latitude) stand for predictor variables, z stand for characteristic parameter, in this case, ZRI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Kernel density estimation in 3D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altLang="zh-CN" dirty="0"/>
                  <a:t>    Having p grid points horizontal, and q grid points to estimate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altLang="zh-CN" dirty="0"/>
                  <a:t>    N pairs of (</a:t>
                </a:r>
                <a:r>
                  <a:rPr lang="en-US" altLang="zh-CN" dirty="0" err="1"/>
                  <a:t>x,y,z</a:t>
                </a:r>
                <a:r>
                  <a:rPr lang="en-US" altLang="zh-CN" dirty="0"/>
                  <a:t>) original data, define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 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 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altLang="zh-CN" dirty="0"/>
                  <a:t>     Function K represent the Gaussian kernel and b the bandwidth.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1575" y="1840971"/>
                <a:ext cx="10591800" cy="4023360"/>
              </a:xfrm>
              <a:blipFill>
                <a:blip r:embed="rId2"/>
                <a:stretch>
                  <a:fillRect l="-109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2486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3434</TotalTime>
  <Words>661</Words>
  <Application>Microsoft Office PowerPoint</Application>
  <PresentationFormat>宽屏</PresentationFormat>
  <Paragraphs>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Calibri</vt:lpstr>
      <vt:lpstr>Calibri Light</vt:lpstr>
      <vt:lpstr>Cambria Math</vt:lpstr>
      <vt:lpstr>Wingdings</vt:lpstr>
      <vt:lpstr>回顾</vt:lpstr>
      <vt:lpstr>Personalized living place</vt:lpstr>
      <vt:lpstr>Motivation of this model</vt:lpstr>
      <vt:lpstr>Assumptions</vt:lpstr>
      <vt:lpstr>Data to investigate</vt:lpstr>
      <vt:lpstr>Original Data points, Z~X, Z~Y</vt:lpstr>
      <vt:lpstr>Reduced Data</vt:lpstr>
      <vt:lpstr>All Zillow rental index on map</vt:lpstr>
      <vt:lpstr>Parametric approach</vt:lpstr>
      <vt:lpstr>Non-parametric approach(3D kernel)</vt:lpstr>
      <vt:lpstr>Continued.</vt:lpstr>
      <vt:lpstr>Selected Location on map</vt:lpstr>
      <vt:lpstr>Kernel Density estimation</vt:lpstr>
      <vt:lpstr>Discussion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living place by Zillow rental data</dc:title>
  <dc:creator>Estragon</dc:creator>
  <cp:lastModifiedBy>Estragon</cp:lastModifiedBy>
  <cp:revision>35</cp:revision>
  <dcterms:created xsi:type="dcterms:W3CDTF">2017-03-12T23:10:06Z</dcterms:created>
  <dcterms:modified xsi:type="dcterms:W3CDTF">2017-04-01T21:29:03Z</dcterms:modified>
</cp:coreProperties>
</file>