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2023/2/11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330B-40C1-40C3-9E80-3F9BE0E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本章内容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150BF-C1C9-4E2B-8781-139420E5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的版本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平台结构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应用基础知识</a:t>
            </a:r>
            <a:endParaRPr lang="en-US" altLang="zh-CN" dirty="0"/>
          </a:p>
          <a:p>
            <a:r>
              <a:rPr lang="zh-CN" altLang="en-US" dirty="0"/>
              <a:t>工作流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使用 </a:t>
            </a:r>
            <a:r>
              <a:rPr lang="en-US" altLang="zh-CN" b="1" dirty="0"/>
              <a:t>Logcat </a:t>
            </a:r>
            <a:r>
              <a:rPr lang="zh-CN" altLang="en-US" b="1" dirty="0"/>
              <a:t>写入和查看日志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1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BE55-365F-433C-9387-70DF32D9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的版本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1E224-5037-44CE-9CFB-8708FC4F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为什么要了解</a:t>
            </a:r>
            <a:r>
              <a:rPr lang="en-US" altLang="zh-CN" dirty="0"/>
              <a:t>Android</a:t>
            </a:r>
            <a:r>
              <a:rPr lang="zh-CN" altLang="en-US" dirty="0"/>
              <a:t>的版本发展？</a:t>
            </a:r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/>
              <a:t>Android</a:t>
            </a:r>
            <a:r>
              <a:rPr lang="zh-CN" altLang="en-US" dirty="0"/>
              <a:t>到了哪个版本？</a:t>
            </a:r>
            <a:endParaRPr lang="en-US" altLang="zh-CN" dirty="0"/>
          </a:p>
          <a:p>
            <a:r>
              <a:rPr lang="zh-CN" altLang="en-US" dirty="0"/>
              <a:t>平台版本、</a:t>
            </a:r>
            <a:r>
              <a:rPr lang="en-US" altLang="zh-CN" dirty="0"/>
              <a:t>API </a:t>
            </a:r>
            <a:r>
              <a:rPr lang="zh-CN" altLang="en-US" dirty="0"/>
              <a:t>级别、</a:t>
            </a:r>
            <a:r>
              <a:rPr lang="en-US" altLang="zh-CN" dirty="0"/>
              <a:t>VERSION_CODE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r>
              <a:rPr lang="zh-CN" altLang="en-US" dirty="0"/>
              <a:t>目前占有率比较高的</a:t>
            </a:r>
            <a:r>
              <a:rPr lang="en-US" altLang="zh-CN" dirty="0"/>
              <a:t>Android</a:t>
            </a:r>
            <a:r>
              <a:rPr lang="zh-CN" altLang="en-US" dirty="0"/>
              <a:t>版本是哪些，为什么要考虑占有率？</a:t>
            </a:r>
          </a:p>
          <a:p>
            <a:r>
              <a:rPr lang="zh-CN" altLang="en-US" dirty="0"/>
              <a:t>为什么要考虑设备屏幕的大小及像素密度？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1181-03A2-4F9F-88E6-1E7ADD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平台结构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86062-9E2C-43AE-BA49-33B21D3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了解一下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的内核是什么，</a:t>
            </a:r>
            <a:r>
              <a:rPr lang="en-US" altLang="zh-CN" dirty="0"/>
              <a:t>droid</a:t>
            </a:r>
            <a:r>
              <a:rPr lang="zh-CN" altLang="en-US" dirty="0"/>
              <a:t>是什么？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系统的五层都是什么？分别是什么功能？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ACE8-E3E0-4753-9015-5D401D85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应用基础知识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32C91-EB78-4098-8FBF-FFFE9EEE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最终能够发行的</a:t>
            </a:r>
            <a:r>
              <a:rPr lang="en-US" altLang="zh-CN" dirty="0"/>
              <a:t>Android</a:t>
            </a:r>
            <a:r>
              <a:rPr lang="zh-CN" altLang="en-US" dirty="0"/>
              <a:t>应用是什么文件？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应用的运行方式是什么？</a:t>
            </a:r>
          </a:p>
          <a:p>
            <a:r>
              <a:rPr lang="zh-CN" altLang="en-US" dirty="0"/>
              <a:t>什么是组件？</a:t>
            </a:r>
            <a:r>
              <a:rPr lang="en-US" altLang="zh-CN" dirty="0"/>
              <a:t>Android</a:t>
            </a:r>
            <a:r>
              <a:rPr lang="zh-CN" altLang="en-US" dirty="0"/>
              <a:t>中有几种组件？都是哪些？功能是什么？</a:t>
            </a:r>
          </a:p>
          <a:p>
            <a:r>
              <a:rPr lang="zh-CN" altLang="en-US" dirty="0"/>
              <a:t>组件是如何启动的？</a:t>
            </a:r>
          </a:p>
          <a:p>
            <a:r>
              <a:rPr lang="zh-CN" altLang="en-US" dirty="0"/>
              <a:t>什么是清单文件？它主要有什么功能？</a:t>
            </a:r>
          </a:p>
          <a:p>
            <a:r>
              <a:rPr lang="zh-CN" altLang="en-US" dirty="0"/>
              <a:t>什么是应用资源？如何区分不同的资源？</a:t>
            </a:r>
          </a:p>
        </p:txBody>
      </p:sp>
    </p:spTree>
    <p:extLst>
      <p:ext uri="{BB962C8B-B14F-4D97-AF65-F5344CB8AC3E}">
        <p14:creationId xmlns:p14="http://schemas.microsoft.com/office/powerpoint/2010/main" val="324616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651A7-87F4-4CFD-8A32-AE097577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27C5C-A3A4-433A-9B7B-592AD24B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项目分为几个步骤</a:t>
            </a:r>
          </a:p>
        </p:txBody>
      </p:sp>
    </p:spTree>
    <p:extLst>
      <p:ext uri="{BB962C8B-B14F-4D97-AF65-F5344CB8AC3E}">
        <p14:creationId xmlns:p14="http://schemas.microsoft.com/office/powerpoint/2010/main" val="221569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25CE-B1C7-41D7-B926-9E21D11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C2CFD-F8AD-48F8-A3B8-8E8D882D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创建项目有几种方式？</a:t>
            </a:r>
            <a:endParaRPr lang="en-US" altLang="zh-CN" dirty="0"/>
          </a:p>
          <a:p>
            <a:r>
              <a:rPr lang="zh-CN" altLang="en-US" dirty="0"/>
              <a:t>了解项目的结构</a:t>
            </a:r>
            <a:endParaRPr lang="en-US" altLang="zh-CN" dirty="0"/>
          </a:p>
          <a:p>
            <a:r>
              <a:rPr lang="zh-CN" altLang="en-US" dirty="0"/>
              <a:t>如何编译及运行？</a:t>
            </a:r>
          </a:p>
        </p:txBody>
      </p:sp>
    </p:spTree>
    <p:extLst>
      <p:ext uri="{BB962C8B-B14F-4D97-AF65-F5344CB8AC3E}">
        <p14:creationId xmlns:p14="http://schemas.microsoft.com/office/powerpoint/2010/main" val="255821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52772-7CE3-40A4-AC4C-257A001D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调试桥 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5F7B5-EAC4-435D-9E46-DD010FB6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adb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b="1" dirty="0" err="1"/>
              <a:t>adb</a:t>
            </a:r>
            <a:r>
              <a:rPr lang="en-US" altLang="zh-CN" b="1" dirty="0"/>
              <a:t> </a:t>
            </a:r>
            <a:r>
              <a:rPr lang="zh-CN" altLang="en-US" b="1" dirty="0"/>
              <a:t>的工作原理？</a:t>
            </a:r>
            <a:endParaRPr lang="en-US" altLang="zh-CN" b="1" dirty="0"/>
          </a:p>
          <a:p>
            <a:r>
              <a:rPr lang="zh-CN" altLang="en-US" b="1" dirty="0"/>
              <a:t>如何在设备上启用</a:t>
            </a:r>
            <a:r>
              <a:rPr lang="en-US" altLang="zh-CN" b="1" dirty="0" err="1"/>
              <a:t>adb</a:t>
            </a:r>
            <a:r>
              <a:rPr lang="zh-CN" altLang="en-US" b="1" dirty="0"/>
              <a:t>调试？</a:t>
            </a:r>
          </a:p>
          <a:p>
            <a:r>
              <a:rPr lang="zh-CN" altLang="en-US" b="1" dirty="0"/>
              <a:t>如何通过 </a:t>
            </a:r>
            <a:r>
              <a:rPr lang="en-US" altLang="zh-CN" b="1" dirty="0"/>
              <a:t>WLAN </a:t>
            </a:r>
            <a:r>
              <a:rPr lang="zh-CN" altLang="en-US" b="1" dirty="0"/>
              <a:t>连接到设备？</a:t>
            </a:r>
            <a:endParaRPr lang="en-US" altLang="zh-CN" b="1" dirty="0"/>
          </a:p>
          <a:p>
            <a:r>
              <a:rPr lang="zh-CN" altLang="en-US" b="1" dirty="0"/>
              <a:t>如何查询设备？</a:t>
            </a:r>
            <a:endParaRPr lang="en-US" altLang="zh-CN" b="1" dirty="0"/>
          </a:p>
          <a:p>
            <a:r>
              <a:rPr lang="zh-CN" altLang="en-US" b="1" dirty="0"/>
              <a:t>了解其他</a:t>
            </a:r>
            <a:r>
              <a:rPr lang="en-US" altLang="zh-CN" b="1" dirty="0" err="1"/>
              <a:t>adb</a:t>
            </a:r>
            <a:r>
              <a:rPr lang="zh-CN" altLang="en-US" b="1" dirty="0"/>
              <a:t>命令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5EF11-219B-4C60-A34F-2B31B993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666074" cy="692314"/>
          </a:xfrm>
        </p:spPr>
        <p:txBody>
          <a:bodyPr/>
          <a:lstStyle/>
          <a:p>
            <a:r>
              <a:rPr lang="zh-CN" altLang="en-US" b="1" dirty="0"/>
              <a:t>使用 </a:t>
            </a:r>
            <a:r>
              <a:rPr lang="en-US" altLang="zh-CN" b="1" dirty="0"/>
              <a:t>Logcat </a:t>
            </a:r>
            <a:r>
              <a:rPr lang="zh-CN" altLang="en-US" b="1" dirty="0"/>
              <a:t>写入和查看日志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C3947-1474-4E3F-B512-A19129EF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如何查看应用日志？</a:t>
            </a:r>
            <a:endParaRPr lang="en-US" altLang="zh-CN" dirty="0"/>
          </a:p>
          <a:p>
            <a:r>
              <a:rPr lang="zh-CN" altLang="en-US" dirty="0"/>
              <a:t>如何写入应用日志？</a:t>
            </a:r>
            <a:endParaRPr lang="en-US" altLang="zh-CN" dirty="0"/>
          </a:p>
          <a:p>
            <a:r>
              <a:rPr lang="zh-CN" altLang="en-US" dirty="0"/>
              <a:t>日志的格式是什么样的？</a:t>
            </a:r>
            <a:endParaRPr lang="en-US" altLang="zh-CN" dirty="0"/>
          </a:p>
          <a:p>
            <a:r>
              <a:rPr lang="zh-CN" altLang="en-US" dirty="0"/>
              <a:t>如何设置日志的级别？</a:t>
            </a:r>
            <a:endParaRPr lang="en-US" altLang="zh-CN" dirty="0"/>
          </a:p>
          <a:p>
            <a:r>
              <a:rPr lang="zh-CN" altLang="en-US" dirty="0"/>
              <a:t>如何搜索及过滤日志？</a:t>
            </a:r>
          </a:p>
        </p:txBody>
      </p:sp>
    </p:spTree>
    <p:extLst>
      <p:ext uri="{BB962C8B-B14F-4D97-AF65-F5344CB8AC3E}">
        <p14:creationId xmlns:p14="http://schemas.microsoft.com/office/powerpoint/2010/main" val="3688641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473</TotalTime>
  <Words>295</Words>
  <Application>Microsoft Office PowerPoint</Application>
  <PresentationFormat>宽屏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楷体</vt:lpstr>
      <vt:lpstr>微软雅黑</vt:lpstr>
      <vt:lpstr>Arial</vt:lpstr>
      <vt:lpstr>Calibri</vt:lpstr>
      <vt:lpstr>henu1</vt:lpstr>
      <vt:lpstr>PowerPoint 演示文稿</vt:lpstr>
      <vt:lpstr>本章内容</vt:lpstr>
      <vt:lpstr>Android 的版本 </vt:lpstr>
      <vt:lpstr>Android平台结构 </vt:lpstr>
      <vt:lpstr>Android 应用基础知识 </vt:lpstr>
      <vt:lpstr>工作流 </vt:lpstr>
      <vt:lpstr>创建Android项目 </vt:lpstr>
      <vt:lpstr>Android 调试桥 (adb) </vt:lpstr>
      <vt:lpstr>使用 Logcat 写入和查看日志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27</cp:revision>
  <dcterms:created xsi:type="dcterms:W3CDTF">2020-02-20T02:44:20Z</dcterms:created>
  <dcterms:modified xsi:type="dcterms:W3CDTF">2023-02-11T15:07:00Z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