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70" r:id="rId1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51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AC3E678-96E7-42E8-A29D-85F5DDE923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01B724-E71C-42AF-9C16-7086E447EC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C02F37C-A1D8-4651-96A9-9528BEDED741}" type="datetimeFigureOut">
              <a:rPr lang="zh-CN" altLang="en-US"/>
              <a:pPr>
                <a:defRPr/>
              </a:pPr>
              <a:t>2023/2/21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幻灯片图像占位符 3">
            <a:extLst>
              <a:ext uri="{FF2B5EF4-FFF2-40B4-BE49-F238E27FC236}">
                <a16:creationId xmlns:a16="http://schemas.microsoft.com/office/drawing/2014/main" id="{D0AFDA69-DC70-4ADF-8BFA-989A7FF37C90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F8A1B579-BEC7-4811-B860-675177752606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F871D-DA35-492C-925D-BAEE35E92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1165F-6B76-4C28-87C7-415C7243E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FE1186A-9C6B-4C08-BE03-E4219633597E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18FC5270-5849-4D11-AD33-21EC7E03CF3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BD449E4F-F44C-4FDC-90B9-328882AFC6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en-US"/>
          </a:p>
        </p:txBody>
      </p:sp>
      <p:sp>
        <p:nvSpPr>
          <p:cNvPr id="5123" name="灯片编号占位符 3">
            <a:extLst>
              <a:ext uri="{FF2B5EF4-FFF2-40B4-BE49-F238E27FC236}">
                <a16:creationId xmlns:a16="http://schemas.microsoft.com/office/drawing/2014/main" id="{A9FC9B37-757D-4645-BEDF-A8C2CA5F36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3D143DA5-BE7A-4B72-A663-21FFD99FDC21}" type="slidenum">
              <a:rPr lang="zh-CN" altLang="en-US"/>
              <a:pPr fontAlgn="base"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5153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828" y="274638"/>
            <a:ext cx="6904441" cy="65027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6112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987972"/>
            <a:ext cx="2743200" cy="513819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20726" y="987972"/>
            <a:ext cx="7615274" cy="51381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7433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460" y="274638"/>
            <a:ext cx="6904319" cy="67129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93348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460" y="274638"/>
            <a:ext cx="6904319" cy="67129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311727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726" y="274638"/>
            <a:ext cx="6977646" cy="692314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4601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219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888" y="274638"/>
            <a:ext cx="6956015" cy="6607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1691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1358" y="274638"/>
            <a:ext cx="7030076" cy="63976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8252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726" y="274638"/>
            <a:ext cx="6914584" cy="6607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4297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34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828" y="273050"/>
            <a:ext cx="3541131" cy="69390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966952"/>
            <a:ext cx="4011084" cy="51592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97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5083969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69169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672131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700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>
            <a:extLst>
              <a:ext uri="{FF2B5EF4-FFF2-40B4-BE49-F238E27FC236}">
                <a16:creationId xmlns:a16="http://schemas.microsoft.com/office/drawing/2014/main" id="{FC662A6E-C247-4196-B5BF-5EC79B19A9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635" y="0"/>
            <a:ext cx="228123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6728BC6-D71D-48CF-AC15-E63CE62B6A5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969348" cy="9693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3DF9C0C3-FDA3-4233-AFEF-50BBB551BEE7}"/>
              </a:ext>
            </a:extLst>
          </p:cNvPr>
          <p:cNvSpPr txBox="1"/>
          <p:nvPr/>
        </p:nvSpPr>
        <p:spPr>
          <a:xfrm>
            <a:off x="111125" y="1595438"/>
            <a:ext cx="5827236" cy="76841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000" b="1" noProof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移动互联网应用开发技术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695CEE9B-438F-4FEE-B81B-81CDFA061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2947988"/>
            <a:ext cx="445452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河南大学软件学院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9AAE7-E7E0-400D-A41F-F8E19EED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绝对布局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FEF02-7D01-483C-B053-102C66B26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绝对布局中的控件是通过哪两个属性确定位置的？</a:t>
            </a:r>
          </a:p>
        </p:txBody>
      </p:sp>
    </p:spTree>
    <p:extLst>
      <p:ext uri="{BB962C8B-B14F-4D97-AF65-F5344CB8AC3E}">
        <p14:creationId xmlns:p14="http://schemas.microsoft.com/office/powerpoint/2010/main" val="663133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52C48-B93B-483A-8CC1-1AE27FF9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一个简单的</a:t>
            </a:r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81826-3EE5-4024-9DF9-7D94E63C6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请按课件自行观看，注意操作流程及所修改的属性值含义</a:t>
            </a:r>
          </a:p>
        </p:txBody>
      </p:sp>
    </p:spTree>
    <p:extLst>
      <p:ext uri="{BB962C8B-B14F-4D97-AF65-F5344CB8AC3E}">
        <p14:creationId xmlns:p14="http://schemas.microsoft.com/office/powerpoint/2010/main" val="335093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A66CA-2DD5-42E2-91DB-CDF6DE30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主题和样式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06388-76AE-496C-A5DD-4E67244E1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什么是样式？样式可以在什么文件里定义？</a:t>
            </a:r>
            <a:endParaRPr lang="en-US" altLang="zh-CN" dirty="0"/>
          </a:p>
          <a:p>
            <a:r>
              <a:rPr lang="zh-CN" altLang="en-US" dirty="0"/>
              <a:t>如何扩展和自定义样式？</a:t>
            </a:r>
            <a:endParaRPr lang="en-US" altLang="zh-CN" dirty="0"/>
          </a:p>
          <a:p>
            <a:r>
              <a:rPr lang="zh-CN" altLang="en-US" dirty="0"/>
              <a:t>什么是主题？</a:t>
            </a:r>
            <a:endParaRPr lang="en-US" altLang="zh-CN" dirty="0"/>
          </a:p>
          <a:p>
            <a:r>
              <a:rPr lang="zh-CN" altLang="en-US" dirty="0"/>
              <a:t>如何将主题应用到整个应用程序或者是某项</a:t>
            </a:r>
            <a:r>
              <a:rPr lang="en-US" altLang="zh-CN" dirty="0"/>
              <a:t>activity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样式层次的优先级是什么？</a:t>
            </a:r>
            <a:r>
              <a:rPr lang="en-US" altLang="zh-CN" dirty="0"/>
              <a:t>span</a:t>
            </a:r>
            <a:r>
              <a:rPr lang="zh-CN" altLang="en-US" dirty="0"/>
              <a:t>需要写程序</a:t>
            </a:r>
            <a:endParaRPr lang="en-US" altLang="zh-CN" dirty="0"/>
          </a:p>
          <a:p>
            <a:r>
              <a:rPr lang="zh-CN" altLang="en-US" dirty="0"/>
              <a:t>如何自定义样式？如何添加特定版本的样式</a:t>
            </a:r>
            <a:r>
              <a:rPr lang="en-US" altLang="zh-CN" dirty="0"/>
              <a:t>?</a:t>
            </a:r>
            <a:r>
              <a:rPr lang="zh-CN" altLang="en-US" dirty="0"/>
              <a:t>如何基于平台版本选择主题？</a:t>
            </a:r>
            <a:endParaRPr lang="en-US" altLang="zh-CN" dirty="0"/>
          </a:p>
          <a:p>
            <a:r>
              <a:rPr lang="zh-CN" altLang="en-US"/>
              <a:t>如何使用系统样式和主题？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361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98CE0-4FD6-4D8D-8498-0F886421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ctr" eaLnBrk="1" hangingPunct="1">
              <a:buFontTx/>
              <a:buNone/>
              <a:defRPr/>
            </a:pPr>
            <a:endParaRPr lang="zh-CN" altLang="en-US" sz="4000" noProof="1">
              <a:solidFill>
                <a:schemeClr val="accent4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zh-CN" altLang="en-US" sz="4000" noProof="1">
              <a:solidFill>
                <a:schemeClr val="accent4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zh-CN" altLang="en-US" sz="4000" noProof="1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感谢观看！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15251-468B-489D-9797-2C05CB45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B6FFE-6607-463C-8221-355B897F9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应用的界面由什么构成？哪个是容器？它可见吗？它们对应的</a:t>
            </a:r>
            <a:r>
              <a:rPr lang="en-US" altLang="zh-CN" dirty="0"/>
              <a:t>Java</a:t>
            </a:r>
            <a:r>
              <a:rPr lang="zh-CN" altLang="en-US" dirty="0"/>
              <a:t>类，哪个是父类？</a:t>
            </a:r>
            <a:endParaRPr lang="en-US" altLang="zh-CN" dirty="0"/>
          </a:p>
          <a:p>
            <a:r>
              <a:rPr lang="zh-CN" altLang="en-US" dirty="0"/>
              <a:t>定义布局的手段有几种？推荐使用哪种？</a:t>
            </a:r>
            <a:endParaRPr lang="en-US" altLang="zh-CN" dirty="0"/>
          </a:p>
          <a:p>
            <a:r>
              <a:rPr lang="zh-CN" altLang="en-US" dirty="0"/>
              <a:t>布局文件是干什么的？它里面有几个根元素？它以什么文件进行保存？保存在哪里了？</a:t>
            </a:r>
            <a:endParaRPr lang="en-US" altLang="zh-CN" strike="sngStrike" dirty="0"/>
          </a:p>
          <a:p>
            <a:r>
              <a:rPr lang="zh-CN" altLang="en-US" dirty="0"/>
              <a:t>如何加载布局文件？从哪个回调方法中调用哪个方法进行加载？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777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15251-468B-489D-9797-2C05CB45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用户界面元素属性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B6FFE-6607-463C-8221-355B897F9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</a:t>
            </a:r>
            <a:r>
              <a:rPr lang="zh-CN" altLang="en-US" dirty="0"/>
              <a:t>属性是干什么的？在定义</a:t>
            </a:r>
            <a:r>
              <a:rPr lang="en-US" altLang="zh-CN" dirty="0"/>
              <a:t>id</a:t>
            </a:r>
            <a:r>
              <a:rPr lang="zh-CN" altLang="en-US" dirty="0"/>
              <a:t>属性时的“</a:t>
            </a:r>
            <a:r>
              <a:rPr lang="en-US" altLang="zh-CN" dirty="0"/>
              <a:t>+</a:t>
            </a:r>
            <a:r>
              <a:rPr lang="zh-CN" altLang="en-US" dirty="0"/>
              <a:t>”起什么作用？新创建的</a:t>
            </a:r>
            <a:r>
              <a:rPr lang="en-US" altLang="zh-CN" dirty="0"/>
              <a:t>id</a:t>
            </a:r>
            <a:r>
              <a:rPr lang="zh-CN" altLang="en-US" dirty="0"/>
              <a:t>被添加到了哪个</a:t>
            </a:r>
            <a:r>
              <a:rPr lang="en-US" altLang="zh-CN" dirty="0"/>
              <a:t>Java</a:t>
            </a:r>
            <a:r>
              <a:rPr lang="zh-CN" altLang="en-US" dirty="0"/>
              <a:t>文件里了？</a:t>
            </a:r>
            <a:r>
              <a:rPr lang="en-US" altLang="zh-CN" dirty="0"/>
              <a:t>Android</a:t>
            </a:r>
            <a:r>
              <a:rPr lang="zh-CN" altLang="en-US" dirty="0"/>
              <a:t>框架资源是在哪个</a:t>
            </a:r>
            <a:r>
              <a:rPr lang="en-US" altLang="zh-CN" dirty="0"/>
              <a:t>Java</a:t>
            </a:r>
            <a:r>
              <a:rPr lang="zh-CN" altLang="en-US" dirty="0"/>
              <a:t>文件里？</a:t>
            </a:r>
            <a:endParaRPr lang="en-US" altLang="zh-CN" dirty="0"/>
          </a:p>
          <a:p>
            <a:r>
              <a:rPr lang="zh-CN" altLang="en-US" dirty="0"/>
              <a:t>在应用中引用视图的模式是怎样的？</a:t>
            </a:r>
            <a:endParaRPr lang="en-US" altLang="zh-CN" dirty="0"/>
          </a:p>
          <a:p>
            <a:r>
              <a:rPr lang="zh-CN" altLang="en-US" dirty="0"/>
              <a:t>常用的布局参数常量是哪两个？什么含义？</a:t>
            </a:r>
            <a:endParaRPr lang="en-US" altLang="zh-CN" dirty="0"/>
          </a:p>
          <a:p>
            <a:r>
              <a:rPr lang="zh-CN" altLang="en-US" dirty="0"/>
              <a:t>屏幕、</a:t>
            </a:r>
            <a:r>
              <a:rPr lang="en-US" altLang="zh-CN" dirty="0" err="1"/>
              <a:t>viewgroup</a:t>
            </a:r>
            <a:r>
              <a:rPr lang="zh-CN" altLang="en-US" dirty="0"/>
              <a:t>、</a:t>
            </a:r>
            <a:r>
              <a:rPr lang="en-US" altLang="zh-CN" dirty="0"/>
              <a:t>view</a:t>
            </a:r>
            <a:r>
              <a:rPr lang="zh-CN" altLang="en-US" dirty="0"/>
              <a:t>三者之间什么关系？它们的坐标通过什么方法来获取？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256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F9A13-2CC8-4C39-98A2-FD8164B8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显示的度量单位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CCFC4-6450-4871-B724-F9867D388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显示的度量单位有哪两大类？</a:t>
            </a:r>
            <a:r>
              <a:rPr lang="en-US" altLang="zh-CN" dirty="0" err="1"/>
              <a:t>dp</a:t>
            </a:r>
            <a:r>
              <a:rPr lang="zh-CN" altLang="en-US" dirty="0"/>
              <a:t>和</a:t>
            </a:r>
            <a:r>
              <a:rPr lang="en-US" altLang="zh-CN" dirty="0" err="1"/>
              <a:t>sp</a:t>
            </a:r>
            <a:r>
              <a:rPr lang="zh-CN" altLang="en-US" dirty="0"/>
              <a:t>有什么区别？</a:t>
            </a:r>
            <a:endParaRPr lang="en-US" altLang="zh-CN" dirty="0"/>
          </a:p>
          <a:p>
            <a:r>
              <a:rPr lang="zh-CN" altLang="en-US" dirty="0"/>
              <a:t>了解屏幕密度有什么意义？哪种密度为基准密度？</a:t>
            </a:r>
            <a:endParaRPr lang="en-US" altLang="zh-CN" dirty="0"/>
          </a:p>
          <a:p>
            <a:r>
              <a:rPr lang="en-US" altLang="zh-CN" dirty="0"/>
              <a:t>View</a:t>
            </a:r>
            <a:r>
              <a:rPr lang="zh-CN" altLang="en-US" dirty="0"/>
              <a:t>支持内边距和外边距吗？</a:t>
            </a:r>
            <a:r>
              <a:rPr lang="en-US" altLang="zh-CN" dirty="0" err="1"/>
              <a:t>ViewGroup</a:t>
            </a:r>
            <a:r>
              <a:rPr lang="zh-CN" altLang="en-US" dirty="0"/>
              <a:t>支持吗？</a:t>
            </a:r>
          </a:p>
        </p:txBody>
      </p:sp>
    </p:spTree>
    <p:extLst>
      <p:ext uri="{BB962C8B-B14F-4D97-AF65-F5344CB8AC3E}">
        <p14:creationId xmlns:p14="http://schemas.microsoft.com/office/powerpoint/2010/main" val="306722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3C2E5-FD05-49F8-997F-1414EFEE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相对布局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13671-E157-4A1B-82BC-CD1B6772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相对布局是通过什么来显示各子</a:t>
            </a:r>
            <a:r>
              <a:rPr lang="en-US" altLang="zh-CN" dirty="0"/>
              <a:t>View</a:t>
            </a:r>
            <a:r>
              <a:rPr lang="zh-CN" altLang="en-US" dirty="0"/>
              <a:t>的位置的？</a:t>
            </a:r>
            <a:endParaRPr lang="en-US" altLang="zh-CN" dirty="0"/>
          </a:p>
          <a:p>
            <a:r>
              <a:rPr lang="zh-CN" altLang="en-US" dirty="0"/>
              <a:t>基线是什么意思？</a:t>
            </a:r>
          </a:p>
        </p:txBody>
      </p:sp>
    </p:spTree>
    <p:extLst>
      <p:ext uri="{BB962C8B-B14F-4D97-AF65-F5344CB8AC3E}">
        <p14:creationId xmlns:p14="http://schemas.microsoft.com/office/powerpoint/2010/main" val="327376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2FE0A-146D-48F0-85B7-C64CB1FC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8A30B-18B1-4FB7-AB73-C021B7A6E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线性布局是按什么来组织布局的？</a:t>
            </a:r>
            <a:endParaRPr lang="en-US" altLang="zh-CN" dirty="0"/>
          </a:p>
          <a:p>
            <a:r>
              <a:rPr lang="zh-CN" altLang="en-US" dirty="0"/>
              <a:t>哪个属性指定布局的方向？</a:t>
            </a:r>
            <a:endParaRPr lang="en-US" altLang="zh-CN" dirty="0"/>
          </a:p>
          <a:p>
            <a:r>
              <a:rPr lang="zh-CN" altLang="en-US" dirty="0"/>
              <a:t>布局权重是什么意思？怎么使用这个属性？</a:t>
            </a:r>
            <a:endParaRPr lang="en-US" altLang="zh-CN" dirty="0"/>
          </a:p>
          <a:p>
            <a:r>
              <a:rPr lang="en-US" altLang="zh-CN" dirty="0" err="1"/>
              <a:t>android:gravity</a:t>
            </a:r>
            <a:r>
              <a:rPr lang="zh-CN" altLang="en-US" dirty="0"/>
              <a:t>和</a:t>
            </a:r>
            <a:r>
              <a:rPr lang="en-US" altLang="zh-CN" dirty="0" err="1"/>
              <a:t>android:layout_gravity</a:t>
            </a:r>
            <a:r>
              <a:rPr lang="zh-CN" altLang="en-US" dirty="0"/>
              <a:t>这两个属性是什么含义？</a:t>
            </a:r>
          </a:p>
        </p:txBody>
      </p:sp>
    </p:spTree>
    <p:extLst>
      <p:ext uri="{BB962C8B-B14F-4D97-AF65-F5344CB8AC3E}">
        <p14:creationId xmlns:p14="http://schemas.microsoft.com/office/powerpoint/2010/main" val="422467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12017-B666-4C8F-AA3F-3A29E5A4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373E5-DC84-4E49-9A98-B539F950F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表格布局中的表行由哪个标签确定？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TableRow</a:t>
            </a:r>
            <a:r>
              <a:rPr lang="zh-CN" altLang="en-US" dirty="0"/>
              <a:t>的宽度和高度属性是什么？默认值是什么？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如何确定子控件所在的列？</a:t>
            </a:r>
          </a:p>
          <a:p>
            <a:r>
              <a:rPr lang="en-US" altLang="zh-CN" dirty="0"/>
              <a:t>4. </a:t>
            </a:r>
            <a:r>
              <a:rPr lang="en-US" altLang="zh-CN" dirty="0" err="1"/>
              <a:t>stretchColumns</a:t>
            </a:r>
            <a:r>
              <a:rPr lang="zh-CN" altLang="en-US" dirty="0"/>
              <a:t>属性什么意思？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子控件如何跨列？能跨行吗？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en-US" altLang="zh-CN" dirty="0" err="1"/>
              <a:t>TableRow</a:t>
            </a:r>
            <a:r>
              <a:rPr lang="zh-CN" altLang="en-US" dirty="0"/>
              <a:t>中的控件在哪一列由哪个属性指定？</a:t>
            </a:r>
          </a:p>
        </p:txBody>
      </p:sp>
    </p:spTree>
    <p:extLst>
      <p:ext uri="{BB962C8B-B14F-4D97-AF65-F5344CB8AC3E}">
        <p14:creationId xmlns:p14="http://schemas.microsoft.com/office/powerpoint/2010/main" val="175630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FAE77-24DA-41CD-87C7-01F0E9AA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网格布局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E45366-13E2-4AC9-87C6-EA59AA97C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网络布局的网格线有什么表示，从几开始到几结束？</a:t>
            </a:r>
            <a:endParaRPr lang="en-US" altLang="zh-CN" dirty="0"/>
          </a:p>
          <a:p>
            <a:r>
              <a:rPr lang="zh-CN" altLang="en-US" dirty="0"/>
              <a:t>子控件的位置是通过什么属性来确定的？若没有指定呢？</a:t>
            </a:r>
            <a:endParaRPr lang="en-US" altLang="zh-CN" dirty="0"/>
          </a:p>
          <a:p>
            <a:r>
              <a:rPr lang="zh-CN" altLang="en-US" dirty="0"/>
              <a:t>子控件如何跨行或者跨列？</a:t>
            </a:r>
            <a:endParaRPr lang="en-US" altLang="zh-CN" dirty="0"/>
          </a:p>
          <a:p>
            <a:r>
              <a:rPr lang="zh-CN" altLang="en-US" dirty="0"/>
              <a:t>没有指定子控件的位置时，怎么自动定位子控件？</a:t>
            </a:r>
            <a:endParaRPr lang="en-US" altLang="zh-CN" dirty="0"/>
          </a:p>
          <a:p>
            <a:r>
              <a:rPr lang="zh-CN" altLang="en-US" dirty="0"/>
              <a:t>排列主序是由哪个属性表示？行列个数由哪些属性表示？</a:t>
            </a:r>
          </a:p>
        </p:txBody>
      </p:sp>
    </p:spTree>
    <p:extLst>
      <p:ext uri="{BB962C8B-B14F-4D97-AF65-F5344CB8AC3E}">
        <p14:creationId xmlns:p14="http://schemas.microsoft.com/office/powerpoint/2010/main" val="142202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B72AF-C6AB-428A-B321-DC803DD3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帧布局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06F47-78BC-4265-B438-D702A4162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</a:t>
            </a:r>
            <a:r>
              <a:rPr lang="en-US" altLang="zh-CN" dirty="0"/>
              <a:t>view</a:t>
            </a:r>
            <a:r>
              <a:rPr lang="zh-CN" altLang="en-US" dirty="0"/>
              <a:t>的</a:t>
            </a:r>
            <a:r>
              <a:rPr lang="en-US" altLang="zh-CN" dirty="0" err="1"/>
              <a:t>android:layout_gravity</a:t>
            </a:r>
            <a:r>
              <a:rPr lang="zh-CN" altLang="en-US" dirty="0"/>
              <a:t>属性是什么作用？</a:t>
            </a:r>
          </a:p>
        </p:txBody>
      </p:sp>
    </p:spTree>
    <p:extLst>
      <p:ext uri="{BB962C8B-B14F-4D97-AF65-F5344CB8AC3E}">
        <p14:creationId xmlns:p14="http://schemas.microsoft.com/office/powerpoint/2010/main" val="22903464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第三章 通讯卫士模块"/>
  <p:tag name="KSO_WM_SLIDE_MODEL_TYPE" val="cover"/>
</p:tagLst>
</file>

<file path=ppt/theme/theme1.xml><?xml version="1.0" encoding="utf-8"?>
<a:theme xmlns:a="http://schemas.openxmlformats.org/drawingml/2006/main" name="henu1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幻灯片模板.potx" id="{78CB97A4-FE04-4730-9456-2E161257660E}" vid="{02FFDE21-C5F8-4C32-A59F-D69EEFA970F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幻灯片模板</Template>
  <TotalTime>225</TotalTime>
  <Words>578</Words>
  <Application>Microsoft Office PowerPoint</Application>
  <PresentationFormat>宽屏</PresentationFormat>
  <Paragraphs>55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楷体</vt:lpstr>
      <vt:lpstr>微软雅黑</vt:lpstr>
      <vt:lpstr>Arial</vt:lpstr>
      <vt:lpstr>Calibri</vt:lpstr>
      <vt:lpstr>henu1</vt:lpstr>
      <vt:lpstr>PowerPoint 演示文稿</vt:lpstr>
      <vt:lpstr>用户界面布局</vt:lpstr>
      <vt:lpstr>用户界面元素属性</vt:lpstr>
      <vt:lpstr>显示的度量单位</vt:lpstr>
      <vt:lpstr>相对布局</vt:lpstr>
      <vt:lpstr>线性布局</vt:lpstr>
      <vt:lpstr>表格布局</vt:lpstr>
      <vt:lpstr>网格布局</vt:lpstr>
      <vt:lpstr>帧布局</vt:lpstr>
      <vt:lpstr>绝对布局</vt:lpstr>
      <vt:lpstr>一个简单的UI</vt:lpstr>
      <vt:lpstr>主题和样式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红涛 王</dc:creator>
  <cp:lastModifiedBy>王 红涛</cp:lastModifiedBy>
  <cp:revision>55</cp:revision>
  <dcterms:created xsi:type="dcterms:W3CDTF">2020-02-29T08:14:38Z</dcterms:created>
  <dcterms:modified xsi:type="dcterms:W3CDTF">2023-02-21T10:07:08Z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2052-11.1.0.9031</vt:lpwstr>
  </property>
</Properties>
</file>