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0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 autoAdjust="0"/>
  </p:normalViewPr>
  <p:slideViewPr>
    <p:cSldViewPr snapToGrid="0">
      <p:cViewPr varScale="1">
        <p:scale>
          <a:sx n="47" d="100"/>
          <a:sy n="47" d="100"/>
        </p:scale>
        <p:origin x="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2020/3/8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943C4-B335-4F42-AE53-EB7B1785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A568-FAB1-4806-BF5E-8F7D3A9E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Java</a:t>
            </a:r>
            <a:r>
              <a:rPr lang="zh-CN" altLang="en-US" dirty="0"/>
              <a:t>程序中改变按钮的状态？</a:t>
            </a:r>
            <a:endParaRPr lang="en-US" altLang="zh-CN" dirty="0"/>
          </a:p>
          <a:p>
            <a:r>
              <a:rPr lang="zh-CN" altLang="en-US" dirty="0"/>
              <a:t>如何对</a:t>
            </a:r>
            <a:r>
              <a:rPr lang="en-US" altLang="zh-CN" dirty="0"/>
              <a:t>press</a:t>
            </a:r>
            <a:r>
              <a:rPr lang="zh-CN" altLang="en-US" dirty="0"/>
              <a:t>按钮进行响应？</a:t>
            </a:r>
          </a:p>
        </p:txBody>
      </p:sp>
    </p:spTree>
    <p:extLst>
      <p:ext uri="{BB962C8B-B14F-4D97-AF65-F5344CB8AC3E}">
        <p14:creationId xmlns:p14="http://schemas.microsoft.com/office/powerpoint/2010/main" val="43234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51C-5627-49A9-9C86-58D266FA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70B11-3FC9-4324-AA0A-417EBB06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如何来显示</a:t>
            </a:r>
            <a:r>
              <a:rPr lang="en-US" altLang="zh-CN" dirty="0"/>
              <a:t>picker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怎么区分时间</a:t>
            </a:r>
            <a:r>
              <a:rPr lang="en-US" altLang="zh-CN" dirty="0"/>
              <a:t>picker</a:t>
            </a:r>
            <a:r>
              <a:rPr lang="zh-CN" altLang="en-US" dirty="0"/>
              <a:t>和日期</a:t>
            </a:r>
            <a:r>
              <a:rPr lang="en-US" altLang="zh-CN" dirty="0"/>
              <a:t>picker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69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6022-CA80-4CDF-97C1-99A59AE3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3594D-0237-4A65-8AC1-157FACDA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spinner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如何为</a:t>
            </a:r>
            <a:r>
              <a:rPr lang="en-US" altLang="zh-CN" dirty="0"/>
              <a:t>spinner</a:t>
            </a:r>
            <a:r>
              <a:rPr lang="zh-CN" altLang="en-US" dirty="0"/>
              <a:t>添加选择列表？</a:t>
            </a:r>
            <a:endParaRPr lang="en-US" altLang="zh-CN" dirty="0"/>
          </a:p>
          <a:p>
            <a:r>
              <a:rPr lang="zh-CN" altLang="en-US" dirty="0"/>
              <a:t>如何对用户的选择进行响应？</a:t>
            </a:r>
          </a:p>
        </p:txBody>
      </p:sp>
    </p:spTree>
    <p:extLst>
      <p:ext uri="{BB962C8B-B14F-4D97-AF65-F5344CB8AC3E}">
        <p14:creationId xmlns:p14="http://schemas.microsoft.com/office/powerpoint/2010/main" val="362913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276A-BC8E-4616-9DEE-93AAD250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6463-1830-48AA-B51C-7A03F277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控件的</a:t>
            </a:r>
            <a:r>
              <a:rPr lang="en-US" altLang="zh-CN" sz="2800" dirty="0"/>
              <a:t>id</a:t>
            </a:r>
            <a:r>
              <a:rPr lang="zh-CN" altLang="en-US" sz="2800" dirty="0"/>
              <a:t>是什么？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注释的快捷键是什么？</a:t>
            </a:r>
          </a:p>
          <a:p>
            <a:r>
              <a:rPr lang="en-US" altLang="zh-CN" sz="2800" dirty="0"/>
              <a:t>3. Toast</a:t>
            </a:r>
            <a:r>
              <a:rPr lang="zh-CN" altLang="en-US" sz="2800" dirty="0"/>
              <a:t>是什么？它也是放在布局文件中吗？</a:t>
            </a:r>
            <a:r>
              <a:rPr lang="en-US" altLang="zh-CN" sz="2800" dirty="0" err="1"/>
              <a:t>makeText</a:t>
            </a:r>
            <a:r>
              <a:rPr lang="zh-CN" altLang="en-US" sz="2800" dirty="0"/>
              <a:t>方法的三个参数什么含义？</a:t>
            </a:r>
          </a:p>
          <a:p>
            <a:r>
              <a:rPr lang="en-US" altLang="zh-CN" sz="2800" dirty="0"/>
              <a:t>4. </a:t>
            </a:r>
            <a:r>
              <a:rPr lang="zh-CN" altLang="en-US" sz="2800" dirty="0"/>
              <a:t>什么是</a:t>
            </a:r>
            <a:r>
              <a:rPr lang="en-US" altLang="zh-CN" sz="2800" dirty="0"/>
              <a:t>context</a:t>
            </a:r>
            <a:r>
              <a:rPr lang="zh-CN" altLang="en-US" sz="2800" dirty="0"/>
              <a:t>？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如何定义</a:t>
            </a:r>
            <a:r>
              <a:rPr lang="en-US" altLang="zh-CN" sz="2800" dirty="0"/>
              <a:t>toast</a:t>
            </a:r>
            <a:r>
              <a:rPr lang="zh-CN" altLang="en-US" sz="2800" dirty="0"/>
              <a:t>的显示？</a:t>
            </a:r>
          </a:p>
          <a:p>
            <a:r>
              <a:rPr lang="en-US" altLang="zh-CN" sz="2800" dirty="0"/>
              <a:t>6. </a:t>
            </a:r>
            <a:r>
              <a:rPr lang="zh-CN" altLang="en-US" sz="2800" dirty="0"/>
              <a:t>如何创建定制的</a:t>
            </a:r>
            <a:r>
              <a:rPr lang="en-US" altLang="zh-CN" sz="2800" dirty="0"/>
              <a:t>Toast</a:t>
            </a:r>
            <a:r>
              <a:rPr lang="zh-CN" altLang="en-US" sz="2800" dirty="0"/>
              <a:t>视图？</a:t>
            </a:r>
            <a:r>
              <a:rPr lang="en-US" altLang="zh-CN" sz="2800" dirty="0" err="1"/>
              <a:t>inflater</a:t>
            </a:r>
            <a:r>
              <a:rPr lang="zh-CN" altLang="en-US" sz="2800" dirty="0"/>
              <a:t>功能是什么？如何设置这种方式的</a:t>
            </a:r>
            <a:r>
              <a:rPr lang="en-US" altLang="zh-CN" sz="2800" dirty="0"/>
              <a:t>toast</a:t>
            </a:r>
            <a:r>
              <a:rPr lang="zh-CN" altLang="en-US" sz="2800" dirty="0"/>
              <a:t>中的文字？如何将定制布局应用到</a:t>
            </a:r>
            <a:r>
              <a:rPr lang="en-US" altLang="zh-CN" sz="2800" dirty="0"/>
              <a:t>toast</a:t>
            </a:r>
            <a:r>
              <a:rPr lang="zh-CN" altLang="en-US" sz="2800" dirty="0"/>
              <a:t>实例？通过</a:t>
            </a:r>
            <a:r>
              <a:rPr lang="en-US" altLang="zh-CN" sz="2800" dirty="0" err="1"/>
              <a:t>setView</a:t>
            </a:r>
            <a:r>
              <a:rPr lang="zh-CN" altLang="en-US" sz="2800" dirty="0"/>
              <a:t>方法设置视图的</a:t>
            </a:r>
            <a:r>
              <a:rPr lang="en-US" altLang="zh-CN" sz="2800" dirty="0"/>
              <a:t>Toast</a:t>
            </a:r>
            <a:r>
              <a:rPr lang="zh-CN" altLang="en-US" sz="2800" dirty="0"/>
              <a:t>，怎么构造</a:t>
            </a:r>
            <a:r>
              <a:rPr lang="en-US" altLang="zh-CN" sz="2800" dirty="0"/>
              <a:t>toast</a:t>
            </a:r>
            <a:r>
              <a:rPr lang="zh-CN" altLang="en-US" sz="2800" dirty="0"/>
              <a:t>实例？</a:t>
            </a:r>
          </a:p>
        </p:txBody>
      </p:sp>
    </p:spTree>
    <p:extLst>
      <p:ext uri="{BB962C8B-B14F-4D97-AF65-F5344CB8AC3E}">
        <p14:creationId xmlns:p14="http://schemas.microsoft.com/office/powerpoint/2010/main" val="1690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F13F-229D-457C-A53D-85286EA5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4D298-8283-4EAE-8354-A82C690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为什么要国际化？如何进行？</a:t>
            </a:r>
            <a:endParaRPr lang="en-US" altLang="zh-CN" dirty="0"/>
          </a:p>
          <a:p>
            <a:r>
              <a:rPr lang="zh-CN" altLang="en-US" dirty="0"/>
              <a:t>如何在</a:t>
            </a:r>
            <a:r>
              <a:rPr lang="en-US" altLang="zh-CN" dirty="0"/>
              <a:t>Java</a:t>
            </a:r>
            <a:r>
              <a:rPr lang="zh-CN" altLang="en-US" dirty="0"/>
              <a:t>代码里使用字符串资源？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09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DF509-F3BB-470C-9E60-419C91E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对不同屏幕的支持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79F37-6232-4B31-919F-CDDAC897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屏幕的大小有哪些</a:t>
            </a:r>
            <a:endParaRPr lang="en-US" altLang="zh-CN" dirty="0"/>
          </a:p>
          <a:p>
            <a:r>
              <a:rPr lang="zh-CN" altLang="en-US" dirty="0"/>
              <a:t>屏幕的像素密度有哪些标准？</a:t>
            </a:r>
            <a:endParaRPr lang="en-US" altLang="zh-CN" dirty="0"/>
          </a:p>
          <a:p>
            <a:r>
              <a:rPr lang="zh-CN" altLang="en-US" dirty="0"/>
              <a:t>如何根据不同的屏幕分辨率来设置不同的布局？</a:t>
            </a:r>
            <a:endParaRPr lang="en-US" altLang="zh-CN" dirty="0"/>
          </a:p>
          <a:p>
            <a:r>
              <a:rPr lang="zh-CN" altLang="en-US" dirty="0"/>
              <a:t>为什么要根据不同的屏幕密度来剔红不同的</a:t>
            </a:r>
            <a:r>
              <a:rPr lang="en-US" altLang="zh-CN" dirty="0"/>
              <a:t>bitmap</a:t>
            </a:r>
            <a:r>
              <a:rPr lang="zh-CN" altLang="en-US" dirty="0"/>
              <a:t>资源？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3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028A-C19F-4CCF-BCDD-BEC5EA95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CA3F9-03A1-4C39-8B74-58ECDE91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根据按钮上显示的内容，按钮可以分为几种？分别用什么属性设置？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按钮的</a:t>
            </a:r>
            <a:r>
              <a:rPr lang="en-US" altLang="zh-CN" dirty="0" err="1"/>
              <a:t>onClick</a:t>
            </a:r>
            <a:r>
              <a:rPr lang="zh-CN" altLang="en-US" dirty="0"/>
              <a:t>属性有什么用？怎么用？它的值所指定的响应方法在哪里定义，有什么特殊要求？方法的参数是什么？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还可以怎么设置按钮的监听方法？代码模板是什么？望大家理解该模板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如何定义按钮的样式？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如何定义无边框按钮？</a:t>
            </a:r>
          </a:p>
        </p:txBody>
      </p:sp>
    </p:spTree>
    <p:extLst>
      <p:ext uri="{BB962C8B-B14F-4D97-AF65-F5344CB8AC3E}">
        <p14:creationId xmlns:p14="http://schemas.microsoft.com/office/powerpoint/2010/main" val="19547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075FD-E5BE-4EB2-B194-6303C641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9E678-5BBC-4975-9526-86E4DE13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6. </a:t>
            </a:r>
            <a:r>
              <a:rPr lang="zh-CN" altLang="en-US" sz="2800" dirty="0"/>
              <a:t>如何定制背景？</a:t>
            </a:r>
          </a:p>
          <a:p>
            <a:r>
              <a:rPr lang="en-US" altLang="zh-CN" sz="2800" dirty="0"/>
              <a:t>7. </a:t>
            </a:r>
            <a:r>
              <a:rPr lang="zh-CN" altLang="en-US" sz="2800" dirty="0"/>
              <a:t>什么是</a:t>
            </a:r>
            <a:r>
              <a:rPr lang="en-US" altLang="zh-CN" sz="2800" dirty="0" err="1"/>
              <a:t>ninepatch</a:t>
            </a:r>
            <a:r>
              <a:rPr lang="zh-CN" altLang="en-US" sz="2800" dirty="0"/>
              <a:t>图片，该图片中的四条线分别表示什么意义？它的名字怎么命名？相应的</a:t>
            </a:r>
            <a:r>
              <a:rPr lang="en-US" altLang="zh-CN" sz="2800" dirty="0"/>
              <a:t>xml</a:t>
            </a:r>
            <a:r>
              <a:rPr lang="zh-CN" altLang="en-US" sz="2800" dirty="0"/>
              <a:t>什么用？里面的子标签什么含义？</a:t>
            </a:r>
          </a:p>
          <a:p>
            <a:r>
              <a:rPr lang="en-US" altLang="zh-CN" sz="2800" dirty="0"/>
              <a:t>8. </a:t>
            </a:r>
            <a:r>
              <a:rPr lang="zh-CN" altLang="en-US" sz="2800" dirty="0"/>
              <a:t>怎么设置按钮的“</a:t>
            </a:r>
            <a:r>
              <a:rPr lang="en-US" altLang="zh-CN" sz="2800" dirty="0"/>
              <a:t>.9”</a:t>
            </a:r>
            <a:r>
              <a:rPr lang="zh-CN" altLang="en-US" sz="2800" dirty="0"/>
              <a:t>背景图片？</a:t>
            </a:r>
          </a:p>
          <a:p>
            <a:r>
              <a:rPr lang="en-US" altLang="zh-CN" sz="2800" dirty="0"/>
              <a:t>9. </a:t>
            </a:r>
            <a:r>
              <a:rPr lang="zh-CN" altLang="en-US" sz="2800" dirty="0"/>
              <a:t>如何使用</a:t>
            </a:r>
            <a:r>
              <a:rPr lang="en-US" altLang="zh-CN" sz="2800" dirty="0"/>
              <a:t>android </a:t>
            </a:r>
            <a:r>
              <a:rPr lang="en-US" altLang="zh-CN" sz="2800" dirty="0" err="1"/>
              <a:t>sdk</a:t>
            </a:r>
            <a:r>
              <a:rPr lang="zh-CN" altLang="en-US" sz="2800" dirty="0"/>
              <a:t>中的制作</a:t>
            </a:r>
            <a:r>
              <a:rPr lang="en-US" altLang="zh-CN" sz="2800" dirty="0"/>
              <a:t>.9</a:t>
            </a:r>
            <a:r>
              <a:rPr lang="zh-CN" altLang="en-US" sz="2800" dirty="0"/>
              <a:t>文件的工具？如果不设置</a:t>
            </a:r>
            <a:r>
              <a:rPr lang="en-US" altLang="zh-CN" sz="2800" dirty="0"/>
              <a:t>padding</a:t>
            </a:r>
            <a:r>
              <a:rPr lang="zh-CN" altLang="en-US" sz="2800" dirty="0"/>
              <a:t>线，那内容到边之间的</a:t>
            </a:r>
            <a:r>
              <a:rPr lang="en-US" altLang="zh-CN" sz="2800" dirty="0"/>
              <a:t>padding</a:t>
            </a:r>
            <a:r>
              <a:rPr lang="zh-CN" altLang="en-US" sz="2800" dirty="0"/>
              <a:t>怎么确定，实验一下？</a:t>
            </a:r>
          </a:p>
          <a:p>
            <a:r>
              <a:rPr lang="en-US" altLang="zh-CN" sz="2800" dirty="0"/>
              <a:t>10. </a:t>
            </a:r>
            <a:r>
              <a:rPr lang="zh-CN" altLang="en-US" sz="2800" dirty="0"/>
              <a:t>如何在</a:t>
            </a:r>
            <a:r>
              <a:rPr lang="en-US" altLang="zh-CN" sz="2800" dirty="0"/>
              <a:t>studio</a:t>
            </a:r>
            <a:r>
              <a:rPr lang="zh-CN" altLang="en-US" sz="2800" dirty="0"/>
              <a:t>中显示代码的行号？学会看错误提示信息，这很重要。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DF8AA-2998-4A2B-8BF3-DFC10597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5E022-7987-4CCF-8C1F-7F25CFAA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输入文本框的标签是什么？</a:t>
            </a:r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如何指定输入文本框的类型？如何组合输入模式？</a:t>
            </a:r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标签属性的值是不是可以通过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代码进行修改？</a:t>
            </a:r>
          </a:p>
          <a:p>
            <a:r>
              <a:rPr lang="en-US" altLang="zh-CN" sz="2400" dirty="0"/>
              <a:t>4. landscape</a:t>
            </a:r>
            <a:r>
              <a:rPr lang="zh-CN" altLang="en-US" sz="2400" dirty="0"/>
              <a:t>和</a:t>
            </a:r>
            <a:r>
              <a:rPr lang="en-US" altLang="zh-CN" sz="2400" dirty="0"/>
              <a:t>portrait</a:t>
            </a:r>
            <a:r>
              <a:rPr lang="zh-CN" altLang="en-US" sz="2400" dirty="0"/>
              <a:t>什么区别？如何在虚拟机上切换？</a:t>
            </a:r>
          </a:p>
          <a:p>
            <a:r>
              <a:rPr lang="en-US" altLang="zh-CN" sz="2400" dirty="0"/>
              <a:t>5. </a:t>
            </a:r>
            <a:r>
              <a:rPr lang="zh-CN" altLang="en-US" sz="2400" dirty="0"/>
              <a:t>如何设置虚拟机的物理键盘或虚拟键盘？</a:t>
            </a:r>
          </a:p>
          <a:p>
            <a:r>
              <a:rPr lang="en-US" altLang="zh-CN" sz="2400" dirty="0"/>
              <a:t>6. </a:t>
            </a:r>
            <a:r>
              <a:rPr lang="zh-CN" altLang="en-US" sz="2400" dirty="0"/>
              <a:t>什么是输入键盘的</a:t>
            </a:r>
            <a:r>
              <a:rPr lang="en-US" altLang="zh-CN" sz="2400" dirty="0"/>
              <a:t>action</a:t>
            </a:r>
            <a:r>
              <a:rPr lang="zh-CN" altLang="en-US" sz="2400" dirty="0"/>
              <a:t>？默认值是什么？如何设置该</a:t>
            </a:r>
            <a:r>
              <a:rPr lang="en-US" altLang="zh-CN" sz="2400" dirty="0"/>
              <a:t>action</a:t>
            </a:r>
            <a:r>
              <a:rPr lang="zh-CN" altLang="en-US" sz="2400" dirty="0"/>
              <a:t>？如何监听该动作（监听模板代码）？</a:t>
            </a:r>
          </a:p>
          <a:p>
            <a:r>
              <a:rPr lang="en-US" altLang="zh-CN" sz="2400" dirty="0"/>
              <a:t>7. </a:t>
            </a:r>
            <a:r>
              <a:rPr lang="zh-CN" altLang="en-US" sz="2400" dirty="0"/>
              <a:t>如何添加其他的键盘</a:t>
            </a:r>
            <a:r>
              <a:rPr lang="en-US" altLang="zh-CN" sz="2400" dirty="0"/>
              <a:t>flag</a:t>
            </a:r>
            <a:r>
              <a:rPr lang="zh-CN" altLang="en-US" sz="2400" dirty="0"/>
              <a:t>与提供自动补全？如何在</a:t>
            </a:r>
            <a:r>
              <a:rPr lang="en-US" altLang="zh-CN" sz="2400" dirty="0"/>
              <a:t>strings.xml</a:t>
            </a:r>
            <a:r>
              <a:rPr lang="zh-CN" altLang="en-US" sz="2400" dirty="0"/>
              <a:t>中定义字符数组资源？</a:t>
            </a:r>
          </a:p>
          <a:p>
            <a:r>
              <a:rPr lang="en-US" altLang="zh-CN" sz="2400" dirty="0"/>
              <a:t>8. </a:t>
            </a:r>
            <a:r>
              <a:rPr lang="zh-CN" altLang="en-US" sz="2400" dirty="0"/>
              <a:t>如何在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代码中获取字符数组资源从而进行操作？理解代码模板</a:t>
            </a:r>
          </a:p>
        </p:txBody>
      </p:sp>
    </p:spTree>
    <p:extLst>
      <p:ext uri="{BB962C8B-B14F-4D97-AF65-F5344CB8AC3E}">
        <p14:creationId xmlns:p14="http://schemas.microsoft.com/office/powerpoint/2010/main" val="6117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92215-3F3C-4C94-B205-75C8C649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复选框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DC778-B84F-4F91-B6DF-3CAB1BBB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什么是复选框？在布局文件中是哪个标签？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复选框后的文字怎么加上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如何设置复选框的单击事件处理方法？若干复选框可以用同一个事件处理方法进行处理吗？如何在方法中区分选择的是哪个复选框？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如何修改</a:t>
            </a:r>
            <a:r>
              <a:rPr lang="en-US" altLang="zh-CN" dirty="0"/>
              <a:t>activity</a:t>
            </a:r>
            <a:r>
              <a:rPr lang="zh-CN" altLang="en-US" dirty="0"/>
              <a:t>的布局？一个</a:t>
            </a:r>
            <a:r>
              <a:rPr lang="en-US" altLang="zh-CN" dirty="0"/>
              <a:t>activity</a:t>
            </a:r>
            <a:r>
              <a:rPr lang="zh-CN" altLang="en-US" dirty="0"/>
              <a:t>同时可以有几个布局？</a:t>
            </a:r>
          </a:p>
        </p:txBody>
      </p:sp>
    </p:spTree>
    <p:extLst>
      <p:ext uri="{BB962C8B-B14F-4D97-AF65-F5344CB8AC3E}">
        <p14:creationId xmlns:p14="http://schemas.microsoft.com/office/powerpoint/2010/main" val="386922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FA530-242C-4D84-8980-365913A2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复选框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B57D8-60FB-4226-9335-B6182FAD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什么是无线按钮？在布局文件中是哪个标签？为什么要把这种标签放在</a:t>
            </a:r>
            <a:r>
              <a:rPr lang="en-US" altLang="zh-CN" dirty="0" err="1"/>
              <a:t>RadioGroup</a:t>
            </a:r>
            <a:r>
              <a:rPr lang="zh-CN" altLang="en-US" dirty="0"/>
              <a:t>中？</a:t>
            </a:r>
            <a:r>
              <a:rPr lang="en-US" altLang="zh-CN" dirty="0" err="1"/>
              <a:t>RadioGroup</a:t>
            </a:r>
            <a:r>
              <a:rPr lang="zh-CN" altLang="en-US" dirty="0"/>
              <a:t>是哪个布局的子类，这意味着什么？如何设置无线按钮的默认选择？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如何设置无线按钮的单击事件处理方法？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什么是切换按钮？是哪些标签？如何在</a:t>
            </a:r>
            <a:r>
              <a:rPr lang="en-US" altLang="zh-CN" dirty="0"/>
              <a:t>java</a:t>
            </a:r>
            <a:r>
              <a:rPr lang="zh-CN" altLang="en-US" dirty="0"/>
              <a:t>程序中改变按钮的状态？如何响应用户对按钮的操作？（代码模板）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定义某个</a:t>
            </a:r>
            <a:r>
              <a:rPr lang="en-US" altLang="zh-CN" dirty="0" err="1"/>
              <a:t>RadioButton</a:t>
            </a:r>
            <a:r>
              <a:rPr lang="zh-CN" altLang="en-US" dirty="0"/>
              <a:t>的</a:t>
            </a:r>
            <a:r>
              <a:rPr lang="en-US" altLang="zh-CN" dirty="0" err="1"/>
              <a:t>android:checked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，意味着该项是默认选中的，但如果并没有定义它的</a:t>
            </a:r>
            <a:r>
              <a:rPr lang="en-US" altLang="zh-CN" dirty="0"/>
              <a:t>id</a:t>
            </a:r>
            <a:r>
              <a:rPr lang="zh-CN" altLang="en-US" dirty="0"/>
              <a:t>，在运行时会发生什么情况？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D830C-C54F-4138-B88A-CE3BCC7B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单选按钮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943C3-6716-4A95-99E4-C3E6BDED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如何保证单选按钮的互斥性？</a:t>
            </a:r>
            <a:endParaRPr lang="en-US" altLang="zh-CN" dirty="0"/>
          </a:p>
          <a:p>
            <a:r>
              <a:rPr lang="zh-CN" altLang="en-US" dirty="0"/>
              <a:t>如何对点击事件进行响应</a:t>
            </a:r>
          </a:p>
        </p:txBody>
      </p:sp>
    </p:spTree>
    <p:extLst>
      <p:ext uri="{BB962C8B-B14F-4D97-AF65-F5344CB8AC3E}">
        <p14:creationId xmlns:p14="http://schemas.microsoft.com/office/powerpoint/2010/main" val="4175318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363</TotalTime>
  <Words>790</Words>
  <Application>Microsoft Office PowerPoint</Application>
  <PresentationFormat>宽屏</PresentationFormat>
  <Paragraphs>65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楷体</vt:lpstr>
      <vt:lpstr>微软雅黑</vt:lpstr>
      <vt:lpstr>Arial</vt:lpstr>
      <vt:lpstr>Calibri</vt:lpstr>
      <vt:lpstr>henu1</vt:lpstr>
      <vt:lpstr>PowerPoint 演示文稿</vt:lpstr>
      <vt:lpstr>国际化</vt:lpstr>
      <vt:lpstr>对不同屏幕的支持</vt:lpstr>
      <vt:lpstr>按钮</vt:lpstr>
      <vt:lpstr>按钮</vt:lpstr>
      <vt:lpstr>文本框</vt:lpstr>
      <vt:lpstr>复选框</vt:lpstr>
      <vt:lpstr>复选框</vt:lpstr>
      <vt:lpstr>单选按钮</vt:lpstr>
      <vt:lpstr>切换按钮</vt:lpstr>
      <vt:lpstr>Picker</vt:lpstr>
      <vt:lpstr>Spinner</vt:lpstr>
      <vt:lpstr>Toast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76</cp:revision>
  <dcterms:created xsi:type="dcterms:W3CDTF">2020-02-29T08:14:38Z</dcterms:created>
  <dcterms:modified xsi:type="dcterms:W3CDTF">2020-03-08T14:03:30Z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