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86" r:id="rId3"/>
    <p:sldId id="271" r:id="rId4"/>
    <p:sldId id="347" r:id="rId5"/>
    <p:sldId id="348" r:id="rId6"/>
    <p:sldId id="349" r:id="rId7"/>
    <p:sldId id="350" r:id="rId8"/>
    <p:sldId id="272" r:id="rId9"/>
    <p:sldId id="351" r:id="rId10"/>
    <p:sldId id="352" r:id="rId11"/>
    <p:sldId id="353" r:id="rId12"/>
    <p:sldId id="354" r:id="rId13"/>
    <p:sldId id="355" r:id="rId14"/>
    <p:sldId id="273" r:id="rId15"/>
    <p:sldId id="344" r:id="rId16"/>
    <p:sldId id="274" r:id="rId17"/>
    <p:sldId id="345" r:id="rId18"/>
    <p:sldId id="346" r:id="rId19"/>
    <p:sldId id="275" r:id="rId20"/>
    <p:sldId id="276" r:id="rId21"/>
    <p:sldId id="356" r:id="rId22"/>
    <p:sldId id="357" r:id="rId23"/>
    <p:sldId id="277" r:id="rId24"/>
    <p:sldId id="278" r:id="rId25"/>
    <p:sldId id="358" r:id="rId26"/>
    <p:sldId id="279" r:id="rId27"/>
    <p:sldId id="359" r:id="rId28"/>
    <p:sldId id="280" r:id="rId29"/>
    <p:sldId id="360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34" r:id="rId38"/>
    <p:sldId id="270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1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5027B-0CDA-4B8B-9D5A-0F5A01172C8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58C89D1-344C-4CB0-A7EB-A76F4CA71037}">
      <dgm:prSet phldrT="[文本]" custT="1"/>
      <dgm:spPr/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当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>
              <a:solidFill>
                <a:schemeClr val="bg1"/>
              </a:solidFill>
            </a:rPr>
            <a:t>启动之后便会进入下一状态。</a:t>
          </a:r>
        </a:p>
      </dgm:t>
    </dgm:pt>
    <dgm:pt modelId="{D651A83B-268C-42BF-AB01-FFEBFBB34C20}" type="par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34C03345-9D27-4C5B-B1D1-1A0CBE78F7F6}" type="sibTrans" cxnId="{03A953DE-263E-45E0-A634-34358C0FFE33}">
      <dgm:prSet/>
      <dgm:spPr/>
      <dgm:t>
        <a:bodyPr/>
        <a:lstStyle/>
        <a:p>
          <a:endParaRPr lang="zh-CN" altLang="en-US"/>
        </a:p>
      </dgm:t>
    </dgm:pt>
    <dgm:pt modelId="{DC580ED1-A5F1-4E4B-A5B5-B4986C315AE8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</a:p>
      </dgm:t>
    </dgm:pt>
    <dgm:pt modelId="{3782086D-3BD5-43BC-A5C6-DB21A6F453E8}" type="par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491B9E90-3DD4-404E-8F6A-22B7881B02BE}" type="sibTrans" cxnId="{6DC7CB80-15C7-4E38-B7E0-00BE3AB99011}">
      <dgm:prSet/>
      <dgm:spPr/>
      <dgm:t>
        <a:bodyPr/>
        <a:lstStyle/>
        <a:p>
          <a:endParaRPr lang="zh-CN" altLang="en-US"/>
        </a:p>
      </dgm:t>
    </dgm:pt>
    <dgm:pt modelId="{515011C8-C764-4BDF-A1AD-CCF59267565B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>
              <a:solidFill>
                <a:schemeClr val="bg1"/>
              </a:solidFill>
            </a:rPr>
            <a:t>将被清理出内存。</a:t>
          </a:r>
        </a:p>
      </dgm:t>
    </dgm:pt>
    <dgm:pt modelId="{5C55AABF-C94F-439B-AAE2-7007ECC91357}" type="par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02D0686A-DF73-4B92-8154-4EC817D83FF0}" type="sibTrans" cxnId="{B9A166F5-B092-4623-80D5-B7E7C607AB00}">
      <dgm:prSet/>
      <dgm:spPr/>
      <dgm:t>
        <a:bodyPr/>
        <a:lstStyle/>
        <a:p>
          <a:endParaRPr lang="zh-CN" altLang="en-US"/>
        </a:p>
      </dgm:t>
    </dgm:pt>
    <dgm:pt modelId="{E538DF75-04B1-480A-A55F-BA7A2C158F5B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dirty="0">
              <a:solidFill>
                <a:schemeClr val="bg1"/>
              </a:solidFill>
            </a:rPr>
            <a:t>处于屏幕最前端，可与用户进行交互。</a:t>
          </a:r>
        </a:p>
      </dgm:t>
    </dgm:pt>
    <dgm:pt modelId="{C626020E-E5D1-4630-B426-D9383BF83AA6}" type="par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F683EEAD-F5B0-4C6E-9873-9E37704290CE}" type="sibTrans" cxnId="{A77D3641-394A-4D5C-AFBF-E4780B0A525B}">
      <dgm:prSet/>
      <dgm:spPr/>
      <dgm:t>
        <a:bodyPr/>
        <a:lstStyle/>
        <a:p>
          <a:endParaRPr lang="zh-CN" altLang="en-US"/>
        </a:p>
      </dgm:t>
    </dgm:pt>
    <dgm:pt modelId="{0045D4DA-F50E-496D-91EB-38ABAFCB9A3A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dirty="0">
              <a:solidFill>
                <a:schemeClr val="bg1"/>
              </a:solidFill>
            </a:rPr>
            <a:t>仍然可见，但无法获取焦点，用户对他操作没有响应。</a:t>
          </a:r>
        </a:p>
      </dgm:t>
    </dgm:pt>
    <dgm:pt modelId="{DE7A7462-5FFA-4D51-B2DE-92BE935EC7DC}" type="par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4F22F42F-F374-42AF-A66F-703DAFF71729}" type="sibTrans" cxnId="{B6FC5A07-E443-4C93-B2A1-F9D0EB355D38}">
      <dgm:prSet/>
      <dgm:spPr/>
      <dgm:t>
        <a:bodyPr/>
        <a:lstStyle/>
        <a:p>
          <a:endParaRPr lang="zh-CN" altLang="en-US"/>
        </a:p>
      </dgm:t>
    </dgm:pt>
    <dgm:pt modelId="{0C7F0E25-CF18-48A6-9292-18EAC5BEA54D}" type="pres">
      <dgm:prSet presAssocID="{D715027B-0CDA-4B8B-9D5A-0F5A01172C88}" presName="Name0" presStyleCnt="0">
        <dgm:presLayoutVars>
          <dgm:chMax val="7"/>
          <dgm:chPref val="7"/>
          <dgm:dir/>
        </dgm:presLayoutVars>
      </dgm:prSet>
      <dgm:spPr/>
    </dgm:pt>
    <dgm:pt modelId="{889586A7-57DC-4473-80EC-8F28B7196E96}" type="pres">
      <dgm:prSet presAssocID="{D715027B-0CDA-4B8B-9D5A-0F5A01172C88}" presName="Name1" presStyleCnt="0"/>
      <dgm:spPr/>
    </dgm:pt>
    <dgm:pt modelId="{A0A73FE8-4217-4F56-BCB6-CB060FF8DE07}" type="pres">
      <dgm:prSet presAssocID="{D715027B-0CDA-4B8B-9D5A-0F5A01172C88}" presName="cycle" presStyleCnt="0"/>
      <dgm:spPr/>
    </dgm:pt>
    <dgm:pt modelId="{B69CFAEA-5E33-4E5F-A044-7EACA527FAE9}" type="pres">
      <dgm:prSet presAssocID="{D715027B-0CDA-4B8B-9D5A-0F5A01172C88}" presName="srcNode" presStyleLbl="node1" presStyleIdx="0" presStyleCnt="5"/>
      <dgm:spPr/>
    </dgm:pt>
    <dgm:pt modelId="{4BB5A2E4-59BB-418F-80CE-A9C729A62100}" type="pres">
      <dgm:prSet presAssocID="{D715027B-0CDA-4B8B-9D5A-0F5A01172C88}" presName="conn" presStyleLbl="parChTrans1D2" presStyleIdx="0" presStyleCnt="1"/>
      <dgm:spPr/>
    </dgm:pt>
    <dgm:pt modelId="{286DA95A-0C4F-4A38-AD5F-1EAF68D7B059}" type="pres">
      <dgm:prSet presAssocID="{D715027B-0CDA-4B8B-9D5A-0F5A01172C88}" presName="extraNode" presStyleLbl="node1" presStyleIdx="0" presStyleCnt="5"/>
      <dgm:spPr/>
    </dgm:pt>
    <dgm:pt modelId="{02205FD1-4238-4C7A-A1E6-CFC8AF333F4E}" type="pres">
      <dgm:prSet presAssocID="{D715027B-0CDA-4B8B-9D5A-0F5A01172C88}" presName="dstNode" presStyleLbl="node1" presStyleIdx="0" presStyleCnt="5"/>
      <dgm:spPr/>
    </dgm:pt>
    <dgm:pt modelId="{49632F51-4E9C-49BC-9F76-9A039C67D278}" type="pres">
      <dgm:prSet presAssocID="{A58C89D1-344C-4CB0-A7EB-A76F4CA71037}" presName="text_1" presStyleLbl="node1" presStyleIdx="0" presStyleCnt="5">
        <dgm:presLayoutVars>
          <dgm:bulletEnabled val="1"/>
        </dgm:presLayoutVars>
      </dgm:prSet>
      <dgm:spPr/>
    </dgm:pt>
    <dgm:pt modelId="{0965255B-E3DD-4792-9675-FB478375F761}" type="pres">
      <dgm:prSet presAssocID="{A58C89D1-344C-4CB0-A7EB-A76F4CA71037}" presName="accent_1" presStyleCnt="0"/>
      <dgm:spPr/>
    </dgm:pt>
    <dgm:pt modelId="{386798BF-1CEA-4A77-985A-44AF79F94B3B}" type="pres">
      <dgm:prSet presAssocID="{A58C89D1-344C-4CB0-A7EB-A76F4CA71037}" presName="accentRepeatNode" presStyleLbl="solidFgAcc1" presStyleIdx="0" presStyleCnt="5"/>
      <dgm:spPr/>
    </dgm:pt>
    <dgm:pt modelId="{AE4519EB-0B17-4566-8388-3D0492133B15}" type="pres">
      <dgm:prSet presAssocID="{E538DF75-04B1-480A-A55F-BA7A2C158F5B}" presName="text_2" presStyleLbl="node1" presStyleIdx="1" presStyleCnt="5">
        <dgm:presLayoutVars>
          <dgm:bulletEnabled val="1"/>
        </dgm:presLayoutVars>
      </dgm:prSet>
      <dgm:spPr/>
    </dgm:pt>
    <dgm:pt modelId="{DB2524F1-6021-4C82-9D6F-B3A26F6E9940}" type="pres">
      <dgm:prSet presAssocID="{E538DF75-04B1-480A-A55F-BA7A2C158F5B}" presName="accent_2" presStyleCnt="0"/>
      <dgm:spPr/>
    </dgm:pt>
    <dgm:pt modelId="{831626E0-D564-4F02-9D9E-7F06699F9A17}" type="pres">
      <dgm:prSet presAssocID="{E538DF75-04B1-480A-A55F-BA7A2C158F5B}" presName="accentRepeatNode" presStyleLbl="solidFgAcc1" presStyleIdx="1" presStyleCnt="5"/>
      <dgm:spPr/>
    </dgm:pt>
    <dgm:pt modelId="{2913357B-483F-4A15-9689-A99F16D0B368}" type="pres">
      <dgm:prSet presAssocID="{0045D4DA-F50E-496D-91EB-38ABAFCB9A3A}" presName="text_3" presStyleLbl="node1" presStyleIdx="2" presStyleCnt="5">
        <dgm:presLayoutVars>
          <dgm:bulletEnabled val="1"/>
        </dgm:presLayoutVars>
      </dgm:prSet>
      <dgm:spPr/>
    </dgm:pt>
    <dgm:pt modelId="{74396D83-C41C-4840-8ECC-69E249B79F52}" type="pres">
      <dgm:prSet presAssocID="{0045D4DA-F50E-496D-91EB-38ABAFCB9A3A}" presName="accent_3" presStyleCnt="0"/>
      <dgm:spPr/>
    </dgm:pt>
    <dgm:pt modelId="{983A9D36-F1A8-49EE-809C-C88A02C3673E}" type="pres">
      <dgm:prSet presAssocID="{0045D4DA-F50E-496D-91EB-38ABAFCB9A3A}" presName="accentRepeatNode" presStyleLbl="solidFgAcc1" presStyleIdx="2" presStyleCnt="5"/>
      <dgm:spPr/>
    </dgm:pt>
    <dgm:pt modelId="{8ACF991D-A5D7-44DC-93B1-96BB660213DB}" type="pres">
      <dgm:prSet presAssocID="{DC580ED1-A5F1-4E4B-A5B5-B4986C315AE8}" presName="text_4" presStyleLbl="node1" presStyleIdx="3" presStyleCnt="5">
        <dgm:presLayoutVars>
          <dgm:bulletEnabled val="1"/>
        </dgm:presLayoutVars>
      </dgm:prSet>
      <dgm:spPr/>
    </dgm:pt>
    <dgm:pt modelId="{0AF40263-4939-44B5-AA3B-8796EC4BB9F6}" type="pres">
      <dgm:prSet presAssocID="{DC580ED1-A5F1-4E4B-A5B5-B4986C315AE8}" presName="accent_4" presStyleCnt="0"/>
      <dgm:spPr/>
    </dgm:pt>
    <dgm:pt modelId="{F354E9CB-EF9C-4D86-A8C0-6167510692B9}" type="pres">
      <dgm:prSet presAssocID="{DC580ED1-A5F1-4E4B-A5B5-B4986C315AE8}" presName="accentRepeatNode" presStyleLbl="solidFgAcc1" presStyleIdx="3" presStyleCnt="5"/>
      <dgm:spPr/>
    </dgm:pt>
    <dgm:pt modelId="{2F28DF9A-B6A5-47C6-B50A-2B72213A34D5}" type="pres">
      <dgm:prSet presAssocID="{515011C8-C764-4BDF-A1AD-CCF59267565B}" presName="text_5" presStyleLbl="node1" presStyleIdx="4" presStyleCnt="5">
        <dgm:presLayoutVars>
          <dgm:bulletEnabled val="1"/>
        </dgm:presLayoutVars>
      </dgm:prSet>
      <dgm:spPr/>
    </dgm:pt>
    <dgm:pt modelId="{57AED67F-64F2-48F0-85C9-799F05BB1AA0}" type="pres">
      <dgm:prSet presAssocID="{515011C8-C764-4BDF-A1AD-CCF59267565B}" presName="accent_5" presStyleCnt="0"/>
      <dgm:spPr/>
    </dgm:pt>
    <dgm:pt modelId="{83E59164-62D4-4033-841B-0BC24EDCEA86}" type="pres">
      <dgm:prSet presAssocID="{515011C8-C764-4BDF-A1AD-CCF59267565B}" presName="accentRepeatNode" presStyleLbl="solidFgAcc1" presStyleIdx="4" presStyleCnt="5"/>
      <dgm:spPr/>
    </dgm:pt>
  </dgm:ptLst>
  <dgm:cxnLst>
    <dgm:cxn modelId="{B6FC5A07-E443-4C93-B2A1-F9D0EB355D38}" srcId="{D715027B-0CDA-4B8B-9D5A-0F5A01172C88}" destId="{0045D4DA-F50E-496D-91EB-38ABAFCB9A3A}" srcOrd="2" destOrd="0" parTransId="{DE7A7462-5FFA-4D51-B2DE-92BE935EC7DC}" sibTransId="{4F22F42F-F374-42AF-A66F-703DAFF71729}"/>
    <dgm:cxn modelId="{1E97F70E-28CA-4B19-BAFC-A82A34D4F967}" type="presOf" srcId="{D715027B-0CDA-4B8B-9D5A-0F5A01172C88}" destId="{0C7F0E25-CF18-48A6-9292-18EAC5BEA54D}" srcOrd="0" destOrd="0" presId="urn:microsoft.com/office/officeart/2008/layout/VerticalCurvedList"/>
    <dgm:cxn modelId="{19BF9E29-E08B-4CA1-A538-81903AA05AAB}" type="presOf" srcId="{A58C89D1-344C-4CB0-A7EB-A76F4CA71037}" destId="{49632F51-4E9C-49BC-9F76-9A039C67D278}" srcOrd="0" destOrd="0" presId="urn:microsoft.com/office/officeart/2008/layout/VerticalCurvedList"/>
    <dgm:cxn modelId="{A77D3641-394A-4D5C-AFBF-E4780B0A525B}" srcId="{D715027B-0CDA-4B8B-9D5A-0F5A01172C88}" destId="{E538DF75-04B1-480A-A55F-BA7A2C158F5B}" srcOrd="1" destOrd="0" parTransId="{C626020E-E5D1-4630-B426-D9383BF83AA6}" sibTransId="{F683EEAD-F5B0-4C6E-9873-9E37704290CE}"/>
    <dgm:cxn modelId="{C0FBCC77-C8F5-4E8A-B694-1AD1EF759ABC}" type="presOf" srcId="{34C03345-9D27-4C5B-B1D1-1A0CBE78F7F6}" destId="{4BB5A2E4-59BB-418F-80CE-A9C729A62100}" srcOrd="0" destOrd="0" presId="urn:microsoft.com/office/officeart/2008/layout/VerticalCurvedList"/>
    <dgm:cxn modelId="{6DC7CB80-15C7-4E38-B7E0-00BE3AB99011}" srcId="{D715027B-0CDA-4B8B-9D5A-0F5A01172C88}" destId="{DC580ED1-A5F1-4E4B-A5B5-B4986C315AE8}" srcOrd="3" destOrd="0" parTransId="{3782086D-3BD5-43BC-A5C6-DB21A6F453E8}" sibTransId="{491B9E90-3DD4-404E-8F6A-22B7881B02BE}"/>
    <dgm:cxn modelId="{FB0445AD-EDDB-4B96-855D-E6F0179096CE}" type="presOf" srcId="{E538DF75-04B1-480A-A55F-BA7A2C158F5B}" destId="{AE4519EB-0B17-4566-8388-3D0492133B15}" srcOrd="0" destOrd="0" presId="urn:microsoft.com/office/officeart/2008/layout/VerticalCurvedList"/>
    <dgm:cxn modelId="{2BA2FECD-9829-4518-A1B9-680BE2D4E7F4}" type="presOf" srcId="{DC580ED1-A5F1-4E4B-A5B5-B4986C315AE8}" destId="{8ACF991D-A5D7-44DC-93B1-96BB660213DB}" srcOrd="0" destOrd="0" presId="urn:microsoft.com/office/officeart/2008/layout/VerticalCurvedList"/>
    <dgm:cxn modelId="{03A953DE-263E-45E0-A634-34358C0FFE33}" srcId="{D715027B-0CDA-4B8B-9D5A-0F5A01172C88}" destId="{A58C89D1-344C-4CB0-A7EB-A76F4CA71037}" srcOrd="0" destOrd="0" parTransId="{D651A83B-268C-42BF-AB01-FFEBFBB34C20}" sibTransId="{34C03345-9D27-4C5B-B1D1-1A0CBE78F7F6}"/>
    <dgm:cxn modelId="{6834D5E2-DF03-4BD3-9CFE-9181564B7534}" type="presOf" srcId="{515011C8-C764-4BDF-A1AD-CCF59267565B}" destId="{2F28DF9A-B6A5-47C6-B50A-2B72213A34D5}" srcOrd="0" destOrd="0" presId="urn:microsoft.com/office/officeart/2008/layout/VerticalCurvedList"/>
    <dgm:cxn modelId="{DC73B1E9-789F-4738-9340-2F40DD2549BE}" type="presOf" srcId="{0045D4DA-F50E-496D-91EB-38ABAFCB9A3A}" destId="{2913357B-483F-4A15-9689-A99F16D0B368}" srcOrd="0" destOrd="0" presId="urn:microsoft.com/office/officeart/2008/layout/VerticalCurvedList"/>
    <dgm:cxn modelId="{B9A166F5-B092-4623-80D5-B7E7C607AB00}" srcId="{D715027B-0CDA-4B8B-9D5A-0F5A01172C88}" destId="{515011C8-C764-4BDF-A1AD-CCF59267565B}" srcOrd="4" destOrd="0" parTransId="{5C55AABF-C94F-439B-AAE2-7007ECC91357}" sibTransId="{02D0686A-DF73-4B92-8154-4EC817D83FF0}"/>
    <dgm:cxn modelId="{D7BEBE68-778F-4BBA-B684-701472A05F6F}" type="presParOf" srcId="{0C7F0E25-CF18-48A6-9292-18EAC5BEA54D}" destId="{889586A7-57DC-4473-80EC-8F28B7196E96}" srcOrd="0" destOrd="0" presId="urn:microsoft.com/office/officeart/2008/layout/VerticalCurvedList"/>
    <dgm:cxn modelId="{6AE28EF7-8510-4EA6-B1DC-D94C5D3D8067}" type="presParOf" srcId="{889586A7-57DC-4473-80EC-8F28B7196E96}" destId="{A0A73FE8-4217-4F56-BCB6-CB060FF8DE07}" srcOrd="0" destOrd="0" presId="urn:microsoft.com/office/officeart/2008/layout/VerticalCurvedList"/>
    <dgm:cxn modelId="{3F14FD85-F3DC-4A09-9864-9890B87D0711}" type="presParOf" srcId="{A0A73FE8-4217-4F56-BCB6-CB060FF8DE07}" destId="{B69CFAEA-5E33-4E5F-A044-7EACA527FAE9}" srcOrd="0" destOrd="0" presId="urn:microsoft.com/office/officeart/2008/layout/VerticalCurvedList"/>
    <dgm:cxn modelId="{F1A24862-0C9B-4285-9B63-C69FC29C88A5}" type="presParOf" srcId="{A0A73FE8-4217-4F56-BCB6-CB060FF8DE07}" destId="{4BB5A2E4-59BB-418F-80CE-A9C729A62100}" srcOrd="1" destOrd="0" presId="urn:microsoft.com/office/officeart/2008/layout/VerticalCurvedList"/>
    <dgm:cxn modelId="{E6C472F6-92AA-4953-8FA1-B2482C423216}" type="presParOf" srcId="{A0A73FE8-4217-4F56-BCB6-CB060FF8DE07}" destId="{286DA95A-0C4F-4A38-AD5F-1EAF68D7B059}" srcOrd="2" destOrd="0" presId="urn:microsoft.com/office/officeart/2008/layout/VerticalCurvedList"/>
    <dgm:cxn modelId="{5C3A6FBB-2169-4AA8-9DC9-CB16030A9D78}" type="presParOf" srcId="{A0A73FE8-4217-4F56-BCB6-CB060FF8DE07}" destId="{02205FD1-4238-4C7A-A1E6-CFC8AF333F4E}" srcOrd="3" destOrd="0" presId="urn:microsoft.com/office/officeart/2008/layout/VerticalCurvedList"/>
    <dgm:cxn modelId="{B4CD22F9-87EB-486D-AB6F-D633018ACF32}" type="presParOf" srcId="{889586A7-57DC-4473-80EC-8F28B7196E96}" destId="{49632F51-4E9C-49BC-9F76-9A039C67D278}" srcOrd="1" destOrd="0" presId="urn:microsoft.com/office/officeart/2008/layout/VerticalCurvedList"/>
    <dgm:cxn modelId="{B0328F8B-C8E4-4ADD-B938-E088A0997A30}" type="presParOf" srcId="{889586A7-57DC-4473-80EC-8F28B7196E96}" destId="{0965255B-E3DD-4792-9675-FB478375F761}" srcOrd="2" destOrd="0" presId="urn:microsoft.com/office/officeart/2008/layout/VerticalCurvedList"/>
    <dgm:cxn modelId="{3DB2948F-CA04-4860-A6E4-FAF9029A77E8}" type="presParOf" srcId="{0965255B-E3DD-4792-9675-FB478375F761}" destId="{386798BF-1CEA-4A77-985A-44AF79F94B3B}" srcOrd="0" destOrd="0" presId="urn:microsoft.com/office/officeart/2008/layout/VerticalCurvedList"/>
    <dgm:cxn modelId="{93BA56B5-39CC-4E88-A02F-AABA5B102C3B}" type="presParOf" srcId="{889586A7-57DC-4473-80EC-8F28B7196E96}" destId="{AE4519EB-0B17-4566-8388-3D0492133B15}" srcOrd="3" destOrd="0" presId="urn:microsoft.com/office/officeart/2008/layout/VerticalCurvedList"/>
    <dgm:cxn modelId="{087D3552-9ABC-4E4E-94FB-52E3F3B8001A}" type="presParOf" srcId="{889586A7-57DC-4473-80EC-8F28B7196E96}" destId="{DB2524F1-6021-4C82-9D6F-B3A26F6E9940}" srcOrd="4" destOrd="0" presId="urn:microsoft.com/office/officeart/2008/layout/VerticalCurvedList"/>
    <dgm:cxn modelId="{54ACDFC3-943F-4A41-A4F7-0F0FEFC05205}" type="presParOf" srcId="{DB2524F1-6021-4C82-9D6F-B3A26F6E9940}" destId="{831626E0-D564-4F02-9D9E-7F06699F9A17}" srcOrd="0" destOrd="0" presId="urn:microsoft.com/office/officeart/2008/layout/VerticalCurvedList"/>
    <dgm:cxn modelId="{FE70566F-A6FB-4A4A-AD9A-1A70F107FA73}" type="presParOf" srcId="{889586A7-57DC-4473-80EC-8F28B7196E96}" destId="{2913357B-483F-4A15-9689-A99F16D0B368}" srcOrd="5" destOrd="0" presId="urn:microsoft.com/office/officeart/2008/layout/VerticalCurvedList"/>
    <dgm:cxn modelId="{FE5EB51E-48D6-4D35-8976-584CD80A8D53}" type="presParOf" srcId="{889586A7-57DC-4473-80EC-8F28B7196E96}" destId="{74396D83-C41C-4840-8ECC-69E249B79F52}" srcOrd="6" destOrd="0" presId="urn:microsoft.com/office/officeart/2008/layout/VerticalCurvedList"/>
    <dgm:cxn modelId="{3C4D121A-E238-41AE-95A4-EDC21F751196}" type="presParOf" srcId="{74396D83-C41C-4840-8ECC-69E249B79F52}" destId="{983A9D36-F1A8-49EE-809C-C88A02C3673E}" srcOrd="0" destOrd="0" presId="urn:microsoft.com/office/officeart/2008/layout/VerticalCurvedList"/>
    <dgm:cxn modelId="{8337AFB7-962B-41DF-804F-6F44A40DE8C2}" type="presParOf" srcId="{889586A7-57DC-4473-80EC-8F28B7196E96}" destId="{8ACF991D-A5D7-44DC-93B1-96BB660213DB}" srcOrd="7" destOrd="0" presId="urn:microsoft.com/office/officeart/2008/layout/VerticalCurvedList"/>
    <dgm:cxn modelId="{441AD4BA-0C24-420F-977A-8DE6E5D2B67D}" type="presParOf" srcId="{889586A7-57DC-4473-80EC-8F28B7196E96}" destId="{0AF40263-4939-44B5-AA3B-8796EC4BB9F6}" srcOrd="8" destOrd="0" presId="urn:microsoft.com/office/officeart/2008/layout/VerticalCurvedList"/>
    <dgm:cxn modelId="{D0421432-2151-45C8-858C-5D1876F9792B}" type="presParOf" srcId="{0AF40263-4939-44B5-AA3B-8796EC4BB9F6}" destId="{F354E9CB-EF9C-4D86-A8C0-6167510692B9}" srcOrd="0" destOrd="0" presId="urn:microsoft.com/office/officeart/2008/layout/VerticalCurvedList"/>
    <dgm:cxn modelId="{80A4F573-001F-4999-9BB0-62D567BF19B9}" type="presParOf" srcId="{889586A7-57DC-4473-80EC-8F28B7196E96}" destId="{2F28DF9A-B6A5-47C6-B50A-2B72213A34D5}" srcOrd="9" destOrd="0" presId="urn:microsoft.com/office/officeart/2008/layout/VerticalCurvedList"/>
    <dgm:cxn modelId="{956AFE6A-AF97-450A-8E62-FA8147039597}" type="presParOf" srcId="{889586A7-57DC-4473-80EC-8F28B7196E96}" destId="{57AED67F-64F2-48F0-85C9-799F05BB1AA0}" srcOrd="10" destOrd="0" presId="urn:microsoft.com/office/officeart/2008/layout/VerticalCurvedList"/>
    <dgm:cxn modelId="{B5358E1F-4776-48C8-BA6C-F3B03EC1F388}" type="presParOf" srcId="{57AED67F-64F2-48F0-85C9-799F05BB1AA0}" destId="{83E59164-62D4-4033-841B-0BC24EDCEA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A2E4-59BB-418F-80CE-A9C729A62100}">
      <dsp:nvSpPr>
        <dsp:cNvPr id="0" name=""/>
        <dsp:cNvSpPr/>
      </dsp:nvSpPr>
      <dsp:spPr>
        <a:xfrm>
          <a:off x="-4232764" y="-649439"/>
          <a:ext cx="5043295" cy="5043295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32F51-4E9C-49BC-9F76-9A039C67D278}">
      <dsp:nvSpPr>
        <dsp:cNvPr id="0" name=""/>
        <dsp:cNvSpPr/>
      </dsp:nvSpPr>
      <dsp:spPr>
        <a:xfrm>
          <a:off x="355006" y="233951"/>
          <a:ext cx="6507622" cy="468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当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>
              <a:solidFill>
                <a:schemeClr val="bg1"/>
              </a:solidFill>
            </a:rPr>
            <a:t>启动之后便会进入下一状态。</a:t>
          </a:r>
        </a:p>
      </dsp:txBody>
      <dsp:txXfrm>
        <a:off x="355006" y="233951"/>
        <a:ext cx="6507622" cy="468201"/>
      </dsp:txXfrm>
    </dsp:sp>
    <dsp:sp modelId="{386798BF-1CEA-4A77-985A-44AF79F94B3B}">
      <dsp:nvSpPr>
        <dsp:cNvPr id="0" name=""/>
        <dsp:cNvSpPr/>
      </dsp:nvSpPr>
      <dsp:spPr>
        <a:xfrm>
          <a:off x="62380" y="175425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519EB-0B17-4566-8388-3D0492133B15}">
      <dsp:nvSpPr>
        <dsp:cNvPr id="0" name=""/>
        <dsp:cNvSpPr/>
      </dsp:nvSpPr>
      <dsp:spPr>
        <a:xfrm>
          <a:off x="690506" y="936029"/>
          <a:ext cx="6172122" cy="468201"/>
        </a:xfrm>
        <a:prstGeom prst="rect">
          <a:avLst/>
        </a:prstGeom>
        <a:solidFill>
          <a:schemeClr val="accent4">
            <a:hueOff val="464206"/>
            <a:satOff val="-14103"/>
            <a:lumOff val="46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>
              <a:solidFill>
                <a:schemeClr val="bg1"/>
              </a:solidFill>
            </a:rPr>
            <a:t>处于屏幕最前端，可与用户进行交互。</a:t>
          </a:r>
        </a:p>
      </dsp:txBody>
      <dsp:txXfrm>
        <a:off x="690506" y="936029"/>
        <a:ext cx="6172122" cy="468201"/>
      </dsp:txXfrm>
    </dsp:sp>
    <dsp:sp modelId="{831626E0-D564-4F02-9D9E-7F06699F9A17}">
      <dsp:nvSpPr>
        <dsp:cNvPr id="0" name=""/>
        <dsp:cNvSpPr/>
      </dsp:nvSpPr>
      <dsp:spPr>
        <a:xfrm>
          <a:off x="397880" y="877503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64206"/>
              <a:satOff val="-14103"/>
              <a:lumOff val="4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3357B-483F-4A15-9689-A99F16D0B368}">
      <dsp:nvSpPr>
        <dsp:cNvPr id="0" name=""/>
        <dsp:cNvSpPr/>
      </dsp:nvSpPr>
      <dsp:spPr>
        <a:xfrm>
          <a:off x="793477" y="1638107"/>
          <a:ext cx="6069151" cy="468201"/>
        </a:xfrm>
        <a:prstGeom prst="rect">
          <a:avLst/>
        </a:prstGeom>
        <a:solidFill>
          <a:schemeClr val="accent4">
            <a:hueOff val="928412"/>
            <a:satOff val="-28205"/>
            <a:lumOff val="9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400" b="1" kern="1200" dirty="0">
              <a:solidFill>
                <a:schemeClr val="bg1"/>
              </a:solidFill>
            </a:rPr>
            <a:t>仍然可见，但无法获取焦点，用户对他操作没有响应。</a:t>
          </a:r>
        </a:p>
      </dsp:txBody>
      <dsp:txXfrm>
        <a:off x="793477" y="1638107"/>
        <a:ext cx="6069151" cy="468201"/>
      </dsp:txXfrm>
    </dsp:sp>
    <dsp:sp modelId="{983A9D36-F1A8-49EE-809C-C88A02C3673E}">
      <dsp:nvSpPr>
        <dsp:cNvPr id="0" name=""/>
        <dsp:cNvSpPr/>
      </dsp:nvSpPr>
      <dsp:spPr>
        <a:xfrm>
          <a:off x="500851" y="1579581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991D-A5D7-44DC-93B1-96BB660213DB}">
      <dsp:nvSpPr>
        <dsp:cNvPr id="0" name=""/>
        <dsp:cNvSpPr/>
      </dsp:nvSpPr>
      <dsp:spPr>
        <a:xfrm>
          <a:off x="690506" y="2340185"/>
          <a:ext cx="6172122" cy="468201"/>
        </a:xfrm>
        <a:prstGeom prst="rect">
          <a:avLst/>
        </a:prstGeom>
        <a:solidFill>
          <a:schemeClr val="accent4">
            <a:hueOff val="1392617"/>
            <a:satOff val="-42308"/>
            <a:lumOff val="13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完全不可见，系统内存不足时会销毁该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。</a:t>
          </a:r>
        </a:p>
      </dsp:txBody>
      <dsp:txXfrm>
        <a:off x="690506" y="2340185"/>
        <a:ext cx="6172122" cy="468201"/>
      </dsp:txXfrm>
    </dsp:sp>
    <dsp:sp modelId="{F354E9CB-EF9C-4D86-A8C0-6167510692B9}">
      <dsp:nvSpPr>
        <dsp:cNvPr id="0" name=""/>
        <dsp:cNvSpPr/>
      </dsp:nvSpPr>
      <dsp:spPr>
        <a:xfrm>
          <a:off x="397880" y="2281659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392617"/>
              <a:satOff val="-42308"/>
              <a:lumOff val="1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DF9A-B6A5-47C6-B50A-2B72213A34D5}">
      <dsp:nvSpPr>
        <dsp:cNvPr id="0" name=""/>
        <dsp:cNvSpPr/>
      </dsp:nvSpPr>
      <dsp:spPr>
        <a:xfrm>
          <a:off x="355006" y="3042263"/>
          <a:ext cx="6507622" cy="468201"/>
        </a:xfrm>
        <a:prstGeom prst="rect">
          <a:avLst/>
        </a:prstGeom>
        <a:solidFill>
          <a:schemeClr val="accent4">
            <a:hueOff val="1856823"/>
            <a:satOff val="-56410"/>
            <a:lumOff val="1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3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  <a:r>
            <a:rPr lang="zh-CN" altLang="en-US" sz="1600" b="1" kern="1200" dirty="0">
              <a:solidFill>
                <a:schemeClr val="bg1"/>
              </a:solidFill>
            </a:rPr>
            <a:t>将被清理出内存。</a:t>
          </a:r>
        </a:p>
      </dsp:txBody>
      <dsp:txXfrm>
        <a:off x="355006" y="3042263"/>
        <a:ext cx="6507622" cy="468201"/>
      </dsp:txXfrm>
    </dsp:sp>
    <dsp:sp modelId="{83E59164-62D4-4033-841B-0BC24EDCEA86}">
      <dsp:nvSpPr>
        <dsp:cNvPr id="0" name=""/>
        <dsp:cNvSpPr/>
      </dsp:nvSpPr>
      <dsp:spPr>
        <a:xfrm>
          <a:off x="62380" y="2983737"/>
          <a:ext cx="585252" cy="585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2023/3/8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921435" y="221356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19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5875-87D4-10AA-CA3D-E065BA21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数据传递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DACE1AD6-D2D0-32C0-9F29-4804825F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680" y="1278348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任意多边形 3">
            <a:extLst>
              <a:ext uri="{FF2B5EF4-FFF2-40B4-BE49-F238E27FC236}">
                <a16:creationId xmlns:a16="http://schemas.microsoft.com/office/drawing/2014/main" id="{4859A47F-F146-D456-F1D9-5D1195AA7888}"/>
              </a:ext>
            </a:extLst>
          </p:cNvPr>
          <p:cNvSpPr/>
          <p:nvPr/>
        </p:nvSpPr>
        <p:spPr bwMode="auto">
          <a:xfrm>
            <a:off x="6754767" y="1050890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D6D58136-0536-B052-6AEC-AB2FED83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605" y="2070436"/>
            <a:ext cx="7700591" cy="18626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intent.setClass(MainActivity.this,SecondActivity.class);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设置跳转到的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intent.putExtra("studentName","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王晓明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         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22B96C-4E21-EF6E-79DF-5E859C79E471}"/>
              </a:ext>
            </a:extLst>
          </p:cNvPr>
          <p:cNvSpPr/>
          <p:nvPr/>
        </p:nvSpPr>
        <p:spPr>
          <a:xfrm>
            <a:off x="2390605" y="3015013"/>
            <a:ext cx="4137444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A449EAF0-6AAF-74CB-9097-4B6B7F3905E9}"/>
              </a:ext>
            </a:extLst>
          </p:cNvPr>
          <p:cNvSpPr/>
          <p:nvPr/>
        </p:nvSpPr>
        <p:spPr>
          <a:xfrm>
            <a:off x="3130392" y="3682244"/>
            <a:ext cx="4837816" cy="38476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中将数据传递给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4F9068-B74A-7C2E-FB17-E6475BE3A129}"/>
              </a:ext>
            </a:extLst>
          </p:cNvPr>
          <p:cNvCxnSpPr/>
          <p:nvPr/>
        </p:nvCxnSpPr>
        <p:spPr bwMode="auto">
          <a:xfrm>
            <a:off x="5664836" y="3383113"/>
            <a:ext cx="0" cy="29913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9C2D237-8F15-52CC-C604-6798C6914B29}"/>
              </a:ext>
            </a:extLst>
          </p:cNvPr>
          <p:cNvSpPr txBox="1">
            <a:spLocks/>
          </p:cNvSpPr>
          <p:nvPr/>
        </p:nvSpPr>
        <p:spPr bwMode="auto">
          <a:xfrm>
            <a:off x="2039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B305C242-EC95-AE3E-9871-4850B71F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95" y="4415346"/>
            <a:ext cx="7493000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getIntent();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intent.getStringExtra("studentName");      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获取姓名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4BADF-BD85-98C6-8AFF-3943A22522A9}"/>
              </a:ext>
            </a:extLst>
          </p:cNvPr>
          <p:cNvSpPr/>
          <p:nvPr/>
        </p:nvSpPr>
        <p:spPr>
          <a:xfrm>
            <a:off x="2376288" y="4912541"/>
            <a:ext cx="4943848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30D870CB-3525-7B14-0823-91C89DE3976F}"/>
              </a:ext>
            </a:extLst>
          </p:cNvPr>
          <p:cNvSpPr/>
          <p:nvPr/>
        </p:nvSpPr>
        <p:spPr>
          <a:xfrm>
            <a:off x="2177464" y="5508179"/>
            <a:ext cx="5322692" cy="38458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传递来的数据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707245-25FB-5518-3097-F33F9B8A024A}"/>
              </a:ext>
            </a:extLst>
          </p:cNvPr>
          <p:cNvCxnSpPr/>
          <p:nvPr/>
        </p:nvCxnSpPr>
        <p:spPr bwMode="auto">
          <a:xfrm>
            <a:off x="4555312" y="5271046"/>
            <a:ext cx="0" cy="25096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20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7B56-DFEA-5B60-1199-B310EEF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数据传递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80786517-70F8-CA28-8ED6-B73975E07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680" y="1278348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3">
            <a:extLst>
              <a:ext uri="{FF2B5EF4-FFF2-40B4-BE49-F238E27FC236}">
                <a16:creationId xmlns:a16="http://schemas.microsoft.com/office/drawing/2014/main" id="{C84E19AD-5405-2212-726A-935EA80B19C0}"/>
              </a:ext>
            </a:extLst>
          </p:cNvPr>
          <p:cNvSpPr/>
          <p:nvPr/>
        </p:nvSpPr>
        <p:spPr bwMode="auto">
          <a:xfrm>
            <a:off x="6332051" y="1050890"/>
            <a:ext cx="339910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7EA7611B-3072-8DCE-F9D4-88E2AC94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55" y="2238848"/>
            <a:ext cx="7156392" cy="248097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intent.setClass(this,SecondActivity.class);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bundle = new Bundle();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bundle.putString("account", 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江小白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intent.putExtras(bundle);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3707B3-EA0B-7CEA-CCA5-5E08070344F9}"/>
              </a:ext>
            </a:extLst>
          </p:cNvPr>
          <p:cNvSpPr/>
          <p:nvPr/>
        </p:nvSpPr>
        <p:spPr>
          <a:xfrm>
            <a:off x="2792813" y="3152828"/>
            <a:ext cx="3024336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E7E58A33-8205-D7F4-4A98-9D5CC1CB8FD2}"/>
              </a:ext>
            </a:extLst>
          </p:cNvPr>
          <p:cNvSpPr/>
          <p:nvPr/>
        </p:nvSpPr>
        <p:spPr>
          <a:xfrm>
            <a:off x="6249196" y="316226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F8A5B2-FF51-14EA-73F7-E8DFE0CFEF7E}"/>
              </a:ext>
            </a:extLst>
          </p:cNvPr>
          <p:cNvCxnSpPr/>
          <p:nvPr/>
        </p:nvCxnSpPr>
        <p:spPr bwMode="auto">
          <a:xfrm>
            <a:off x="5819198" y="3327958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17">
            <a:extLst>
              <a:ext uri="{FF2B5EF4-FFF2-40B4-BE49-F238E27FC236}">
                <a16:creationId xmlns:a16="http://schemas.microsoft.com/office/drawing/2014/main" id="{837DBAE3-CAEA-FF9F-7A42-A893E65C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5093739"/>
            <a:ext cx="7126614" cy="98515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bundle = getIntent().getExtras();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account = bundle.getString("account");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A9A26E-84E6-3AB3-07D0-6FF9127634AE}"/>
              </a:ext>
            </a:extLst>
          </p:cNvPr>
          <p:cNvSpPr/>
          <p:nvPr/>
        </p:nvSpPr>
        <p:spPr>
          <a:xfrm>
            <a:off x="2792814" y="3579711"/>
            <a:ext cx="3713512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AB7C9A88-EC6D-3500-F924-4AFC0B78661E}"/>
              </a:ext>
            </a:extLst>
          </p:cNvPr>
          <p:cNvSpPr/>
          <p:nvPr/>
        </p:nvSpPr>
        <p:spPr>
          <a:xfrm>
            <a:off x="6753253" y="3546028"/>
            <a:ext cx="3303188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将用户名封装到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8FFC57-F461-2FD8-E9CB-C6C7DE8A34CC}"/>
              </a:ext>
            </a:extLst>
          </p:cNvPr>
          <p:cNvCxnSpPr/>
          <p:nvPr/>
        </p:nvCxnSpPr>
        <p:spPr bwMode="auto">
          <a:xfrm>
            <a:off x="6500354" y="3764377"/>
            <a:ext cx="252898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E5D1C46-3096-0132-C6E2-F28FAAB15237}"/>
              </a:ext>
            </a:extLst>
          </p:cNvPr>
          <p:cNvSpPr/>
          <p:nvPr/>
        </p:nvSpPr>
        <p:spPr>
          <a:xfrm>
            <a:off x="2776188" y="3989783"/>
            <a:ext cx="2536905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492426-FED1-BD99-25C0-F998CD930589}"/>
              </a:ext>
            </a:extLst>
          </p:cNvPr>
          <p:cNvCxnSpPr/>
          <p:nvPr/>
        </p:nvCxnSpPr>
        <p:spPr bwMode="auto">
          <a:xfrm>
            <a:off x="5313093" y="4174449"/>
            <a:ext cx="506105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25">
            <a:extLst>
              <a:ext uri="{FF2B5EF4-FFF2-40B4-BE49-F238E27FC236}">
                <a16:creationId xmlns:a16="http://schemas.microsoft.com/office/drawing/2014/main" id="{CBAECE21-728A-1748-161D-449D9A75614B}"/>
              </a:ext>
            </a:extLst>
          </p:cNvPr>
          <p:cNvSpPr/>
          <p:nvPr/>
        </p:nvSpPr>
        <p:spPr>
          <a:xfrm>
            <a:off x="5812586" y="3976544"/>
            <a:ext cx="3479031" cy="43669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对象封装到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Intent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1E95508-B5F0-724B-1B08-14ADD09AA763}"/>
              </a:ext>
            </a:extLst>
          </p:cNvPr>
          <p:cNvSpPr txBox="1">
            <a:spLocks/>
          </p:cNvSpPr>
          <p:nvPr/>
        </p:nvSpPr>
        <p:spPr bwMode="auto">
          <a:xfrm>
            <a:off x="1826206" y="1340769"/>
            <a:ext cx="8051428" cy="7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 startAt="2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Bundle</a:t>
            </a:r>
            <a:r>
              <a:rPr lang="zh-CN" altLang="zh-CN" sz="2000" dirty="0"/>
              <a:t>类传递数据</a:t>
            </a:r>
            <a:endParaRPr lang="en-US" altLang="zh-CN" sz="2000" dirty="0"/>
          </a:p>
          <a:p>
            <a:pPr marL="1314450" lvl="2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/>
              <a:t>中将数据传递给</a:t>
            </a:r>
            <a:r>
              <a:rPr lang="en-US" altLang="zh-CN" sz="1600" dirty="0"/>
              <a:t>SecondActivity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D34EEA1-2C09-E107-7FE8-26433D036E72}"/>
              </a:ext>
            </a:extLst>
          </p:cNvPr>
          <p:cNvSpPr txBox="1">
            <a:spLocks/>
          </p:cNvSpPr>
          <p:nvPr/>
        </p:nvSpPr>
        <p:spPr bwMode="auto">
          <a:xfrm>
            <a:off x="1858818" y="4653137"/>
            <a:ext cx="8051428" cy="518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450" lvl="2" indent="-4572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zh-CN" altLang="en-US" sz="1600" dirty="0"/>
              <a:t>在</a:t>
            </a:r>
            <a:r>
              <a:rPr lang="en-US" altLang="zh-CN" sz="1600" dirty="0"/>
              <a:t>MainActvitiy</a:t>
            </a:r>
            <a:r>
              <a:rPr lang="zh-CN" altLang="en-US" sz="1600" dirty="0"/>
              <a:t>中将数据传递给</a:t>
            </a:r>
            <a:r>
              <a:rPr lang="en-US" altLang="zh-CN" sz="1600" dirty="0"/>
              <a:t>SecondActivity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C97183-0670-6778-889B-45E80DE47FD8}"/>
              </a:ext>
            </a:extLst>
          </p:cNvPr>
          <p:cNvSpPr/>
          <p:nvPr/>
        </p:nvSpPr>
        <p:spPr>
          <a:xfrm>
            <a:off x="2830653" y="5220208"/>
            <a:ext cx="3727339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525FB7-CE7A-28D7-BE7B-2FCBFD66F027}"/>
              </a:ext>
            </a:extLst>
          </p:cNvPr>
          <p:cNvCxnSpPr/>
          <p:nvPr/>
        </p:nvCxnSpPr>
        <p:spPr bwMode="auto">
          <a:xfrm>
            <a:off x="6574045" y="5404874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30">
            <a:extLst>
              <a:ext uri="{FF2B5EF4-FFF2-40B4-BE49-F238E27FC236}">
                <a16:creationId xmlns:a16="http://schemas.microsoft.com/office/drawing/2014/main" id="{3705932A-B7BF-0EF9-4117-8A03CA48507C}"/>
              </a:ext>
            </a:extLst>
          </p:cNvPr>
          <p:cNvSpPr/>
          <p:nvPr/>
        </p:nvSpPr>
        <p:spPr>
          <a:xfrm>
            <a:off x="6997223" y="5229648"/>
            <a:ext cx="1896958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Bundle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AA01D0-E2BD-40DD-8391-7CC0982A8B20}"/>
              </a:ext>
            </a:extLst>
          </p:cNvPr>
          <p:cNvSpPr/>
          <p:nvPr/>
        </p:nvSpPr>
        <p:spPr>
          <a:xfrm>
            <a:off x="2830654" y="5592835"/>
            <a:ext cx="424642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63BF04-0DE7-F82C-AEEC-729A3C196D11}"/>
              </a:ext>
            </a:extLst>
          </p:cNvPr>
          <p:cNvCxnSpPr/>
          <p:nvPr/>
        </p:nvCxnSpPr>
        <p:spPr bwMode="auto">
          <a:xfrm>
            <a:off x="7077077" y="5777501"/>
            <a:ext cx="429999" cy="9536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33">
            <a:extLst>
              <a:ext uri="{FF2B5EF4-FFF2-40B4-BE49-F238E27FC236}">
                <a16:creationId xmlns:a16="http://schemas.microsoft.com/office/drawing/2014/main" id="{1F1CA2AD-F1E7-4045-56BA-D65D636F21D9}"/>
              </a:ext>
            </a:extLst>
          </p:cNvPr>
          <p:cNvSpPr/>
          <p:nvPr/>
        </p:nvSpPr>
        <p:spPr>
          <a:xfrm>
            <a:off x="7519360" y="5611811"/>
            <a:ext cx="1501932" cy="35045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获取用户名。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7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1" grpId="0" animBg="1"/>
      <p:bldP spid="21" grpId="1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A1F63-43BD-3BD7-40D6-B822CA3D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数据回传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7456D6-6CA3-CA8E-CA1C-2392E2625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9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5972E9-01B8-B4CB-B7EA-6D28EF94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386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F40498B-C1AF-9356-F147-66D4A0FB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51" y="2132856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7DE472-D10D-B881-6065-9A3DB1E46730}"/>
              </a:ext>
            </a:extLst>
          </p:cNvPr>
          <p:cNvSpPr/>
          <p:nvPr/>
        </p:nvSpPr>
        <p:spPr>
          <a:xfrm>
            <a:off x="2084388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F0CED84E-B89B-D4D2-6BB0-1102861AA694}"/>
              </a:ext>
            </a:extLst>
          </p:cNvPr>
          <p:cNvSpPr/>
          <p:nvPr/>
        </p:nvSpPr>
        <p:spPr>
          <a:xfrm>
            <a:off x="5053386" y="2730238"/>
            <a:ext cx="2211015" cy="102155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点击“所在位置”跳转新的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进行选择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043B71-983D-45D4-61B0-0B3796650D2B}"/>
              </a:ext>
            </a:extLst>
          </p:cNvPr>
          <p:cNvSpPr/>
          <p:nvPr/>
        </p:nvSpPr>
        <p:spPr>
          <a:xfrm>
            <a:off x="5053385" y="4572729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DF77EE-3B2B-C2EF-AD04-D25221A3D5D9}"/>
              </a:ext>
            </a:extLst>
          </p:cNvPr>
          <p:cNvCxnSpPr/>
          <p:nvPr/>
        </p:nvCxnSpPr>
        <p:spPr bwMode="auto">
          <a:xfrm>
            <a:off x="7175672" y="4757395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9">
            <a:extLst>
              <a:ext uri="{FF2B5EF4-FFF2-40B4-BE49-F238E27FC236}">
                <a16:creationId xmlns:a16="http://schemas.microsoft.com/office/drawing/2014/main" id="{0B56957A-1FA6-2045-E888-FD5097645CDB}"/>
              </a:ext>
            </a:extLst>
          </p:cNvPr>
          <p:cNvSpPr/>
          <p:nvPr/>
        </p:nvSpPr>
        <p:spPr>
          <a:xfrm>
            <a:off x="7955751" y="4399852"/>
            <a:ext cx="2211015" cy="71508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将所选位置信息回传给上个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C030AA-A0CB-4E1D-CA36-FC7480D0B08B}"/>
              </a:ext>
            </a:extLst>
          </p:cNvPr>
          <p:cNvSpPr/>
          <p:nvPr/>
        </p:nvSpPr>
        <p:spPr>
          <a:xfrm>
            <a:off x="7955750" y="2996952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BBF74A-62AE-8285-ED7D-4E9D8C88FF7B}"/>
              </a:ext>
            </a:extLst>
          </p:cNvPr>
          <p:cNvCxnSpPr/>
          <p:nvPr/>
        </p:nvCxnSpPr>
        <p:spPr bwMode="auto">
          <a:xfrm>
            <a:off x="4208952" y="3181618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25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5937-6D7C-574D-35B4-316DD06D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数据回传</a:t>
            </a:r>
          </a:p>
        </p:txBody>
      </p:sp>
      <p:sp>
        <p:nvSpPr>
          <p:cNvPr id="4" name="矩形 17">
            <a:extLst>
              <a:ext uri="{FF2B5EF4-FFF2-40B4-BE49-F238E27FC236}">
                <a16:creationId xmlns:a16="http://schemas.microsoft.com/office/drawing/2014/main" id="{3F1DB8CD-04CE-3542-FA6B-891D4CF3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477" y="120397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Intent intent = new Intent(MainActivity.this,SecondActivity.class);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startActivityForResult(intent,1);</a:t>
            </a:r>
          </a:p>
        </p:txBody>
      </p:sp>
      <p:sp>
        <p:nvSpPr>
          <p:cNvPr id="5" name="矩形 17">
            <a:extLst>
              <a:ext uri="{FF2B5EF4-FFF2-40B4-BE49-F238E27FC236}">
                <a16:creationId xmlns:a16="http://schemas.microsoft.com/office/drawing/2014/main" id="{BD167013-6297-D5A9-E76F-EC08C43C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786" y="2225566"/>
            <a:ext cx="7493000" cy="153263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Intent intent = new Intent();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intent.putExtra("data","Hello MainActivity");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setResult(2,intent);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finish();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7B496A8B-F644-24DB-DFFB-3E4D238B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216" y="3861048"/>
            <a:ext cx="7493000" cy="29523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onActivityResult(int requestCode, int resultCode, Intent data)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super.onActivityResult(requestCode, resultCode, data);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(requestCode == 1&amp;&amp;resultCode == 2){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acquiredData= data.getStringExtra("data");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获取回传的数据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Toast.makeText(MainActivity.this,acquiredData,Toast.LENGTH_SHORT).show();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9E643-4DD7-FCDD-CECE-4EA6DE696859}"/>
              </a:ext>
            </a:extLst>
          </p:cNvPr>
          <p:cNvSpPr/>
          <p:nvPr/>
        </p:nvSpPr>
        <p:spPr>
          <a:xfrm>
            <a:off x="2584431" y="1631352"/>
            <a:ext cx="3007514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DEAD324-3528-BF30-A32F-43C8AA6EE617}"/>
              </a:ext>
            </a:extLst>
          </p:cNvPr>
          <p:cNvSpPr/>
          <p:nvPr/>
        </p:nvSpPr>
        <p:spPr>
          <a:xfrm>
            <a:off x="6101003" y="1158738"/>
            <a:ext cx="3882082" cy="1381636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 使用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startActivityForResult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方法开启  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SecondActivity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个参数是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对象，第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个参数是请求码，用于标识请求的来源。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36448C-D350-02FA-68E6-F1361F3F93C6}"/>
              </a:ext>
            </a:extLst>
          </p:cNvPr>
          <p:cNvCxnSpPr/>
          <p:nvPr/>
        </p:nvCxnSpPr>
        <p:spPr bwMode="auto">
          <a:xfrm>
            <a:off x="5591946" y="1816018"/>
            <a:ext cx="513259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C077EB7-0932-A5D6-169B-F88D87E243AA}"/>
              </a:ext>
            </a:extLst>
          </p:cNvPr>
          <p:cNvSpPr/>
          <p:nvPr/>
        </p:nvSpPr>
        <p:spPr>
          <a:xfrm>
            <a:off x="2600804" y="3033914"/>
            <a:ext cx="2055037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C8753D-043F-65AF-0565-948D39E14854}"/>
              </a:ext>
            </a:extLst>
          </p:cNvPr>
          <p:cNvCxnSpPr/>
          <p:nvPr/>
        </p:nvCxnSpPr>
        <p:spPr bwMode="auto">
          <a:xfrm>
            <a:off x="4655840" y="3218579"/>
            <a:ext cx="504056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D5F3C35-4929-2026-47A4-CC9366B1F815}"/>
              </a:ext>
            </a:extLst>
          </p:cNvPr>
          <p:cNvSpPr/>
          <p:nvPr/>
        </p:nvSpPr>
        <p:spPr>
          <a:xfrm>
            <a:off x="2403118" y="4323700"/>
            <a:ext cx="6701997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圆角矩形 21">
            <a:extLst>
              <a:ext uri="{FF2B5EF4-FFF2-40B4-BE49-F238E27FC236}">
                <a16:creationId xmlns:a16="http://schemas.microsoft.com/office/drawing/2014/main" id="{CC42ACD1-E879-EC49-36C2-D1BDDBB774E8}"/>
              </a:ext>
            </a:extLst>
          </p:cNvPr>
          <p:cNvSpPr/>
          <p:nvPr/>
        </p:nvSpPr>
        <p:spPr>
          <a:xfrm>
            <a:off x="3643791" y="5085185"/>
            <a:ext cx="4470302" cy="75455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被销毁之后在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中回调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onActivityResult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5A7DB8-0F54-CEE5-7272-DFB04CBFDC07}"/>
              </a:ext>
            </a:extLst>
          </p:cNvPr>
          <p:cNvCxnSpPr/>
          <p:nvPr/>
        </p:nvCxnSpPr>
        <p:spPr bwMode="auto">
          <a:xfrm>
            <a:off x="5824738" y="4688366"/>
            <a:ext cx="0" cy="396818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8">
            <a:extLst>
              <a:ext uri="{FF2B5EF4-FFF2-40B4-BE49-F238E27FC236}">
                <a16:creationId xmlns:a16="http://schemas.microsoft.com/office/drawing/2014/main" id="{54F6517B-A14B-A18C-1D79-48E1A0B249BC}"/>
              </a:ext>
            </a:extLst>
          </p:cNvPr>
          <p:cNvSpPr/>
          <p:nvPr/>
        </p:nvSpPr>
        <p:spPr>
          <a:xfrm>
            <a:off x="5159896" y="3014756"/>
            <a:ext cx="3704866" cy="43052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SecondActivity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中添加返回数据。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3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F022-4FB5-4A4A-8FF3-259843C8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3C475-9F0E-4BF8-88C5-83C3DB71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生命周期的几个阶段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1849BA-9F2A-46F7-B496-28C0A807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2380131"/>
            <a:ext cx="8406349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E0C9-23A6-BFFC-BD9C-ADF72EF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生命周期状态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5EB4774-B7CB-F75E-EC1F-39592DBB76A5}"/>
              </a:ext>
            </a:extLst>
          </p:cNvPr>
          <p:cNvGraphicFramePr/>
          <p:nvPr/>
        </p:nvGraphicFramePr>
        <p:xfrm>
          <a:off x="2634744" y="1556792"/>
          <a:ext cx="691276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14">
            <a:extLst>
              <a:ext uri="{FF2B5EF4-FFF2-40B4-BE49-F238E27FC236}">
                <a16:creationId xmlns:a16="http://schemas.microsoft.com/office/drawing/2014/main" id="{1A756B37-F80F-4325-C667-E44E1DE2FC40}"/>
              </a:ext>
            </a:extLst>
          </p:cNvPr>
          <p:cNvSpPr txBox="1"/>
          <p:nvPr/>
        </p:nvSpPr>
        <p:spPr>
          <a:xfrm>
            <a:off x="2711625" y="17728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</a:rPr>
              <a:t>启动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r>
              <a:rPr lang="zh-CN" altLang="en-US" sz="1400" b="1" dirty="0">
                <a:solidFill>
                  <a:srgbClr val="7030A0"/>
                </a:solidFill>
              </a:rPr>
              <a:t>状态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ABBABAB5-30B3-D2B8-6800-3B3679A0CE4A}"/>
              </a:ext>
            </a:extLst>
          </p:cNvPr>
          <p:cNvSpPr txBox="1"/>
          <p:nvPr/>
        </p:nvSpPr>
        <p:spPr>
          <a:xfrm>
            <a:off x="3046731" y="24928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6600CC"/>
                </a:solidFill>
              </a:rPr>
              <a:t>运行</a:t>
            </a:r>
            <a:endParaRPr lang="en-US" altLang="zh-CN" sz="1400" b="1" dirty="0">
              <a:solidFill>
                <a:srgbClr val="6600CC"/>
              </a:solidFill>
            </a:endParaRPr>
          </a:p>
          <a:p>
            <a:r>
              <a:rPr lang="zh-CN" altLang="en-US" sz="1400" b="1" dirty="0">
                <a:solidFill>
                  <a:srgbClr val="6600CC"/>
                </a:solidFill>
              </a:rPr>
              <a:t>状态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278C331C-CC69-6344-0B87-81415FEA200D}"/>
              </a:ext>
            </a:extLst>
          </p:cNvPr>
          <p:cNvSpPr txBox="1"/>
          <p:nvPr/>
        </p:nvSpPr>
        <p:spPr>
          <a:xfrm>
            <a:off x="3143950" y="31409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暂停</a:t>
            </a:r>
            <a:b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状态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43E2F8DB-24B9-08EE-2378-DECFAB130B74}"/>
              </a:ext>
            </a:extLst>
          </p:cNvPr>
          <p:cNvSpPr txBox="1"/>
          <p:nvPr/>
        </p:nvSpPr>
        <p:spPr>
          <a:xfrm>
            <a:off x="3046730" y="38610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状态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21B4E7A7-C236-6B9C-A089-FCD34098F3FF}"/>
              </a:ext>
            </a:extLst>
          </p:cNvPr>
          <p:cNvSpPr txBox="1"/>
          <p:nvPr/>
        </p:nvSpPr>
        <p:spPr>
          <a:xfrm>
            <a:off x="2711624" y="4581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009999"/>
                </a:solidFill>
              </a:rPr>
              <a:t>销毁</a:t>
            </a:r>
            <a:endParaRPr lang="en-US" altLang="zh-CN" sz="1400" b="1">
              <a:solidFill>
                <a:srgbClr val="009999"/>
              </a:solidFill>
            </a:endParaRPr>
          </a:p>
          <a:p>
            <a:r>
              <a:rPr lang="zh-CN" altLang="en-US" sz="1400" b="1">
                <a:solidFill>
                  <a:srgbClr val="009999"/>
                </a:solidFill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223934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E49A-BD78-41DF-9702-0E6D1AB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52CFF-E918-434D-BC44-FF523CB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生命周期中的各回调方法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EECC9-3E19-4D80-873C-88424FD1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67" y="997968"/>
            <a:ext cx="4534233" cy="5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A3A82-6849-6650-D7ED-8155F3AE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横竖屏切换时的生命周期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3F5DA601-BD48-BBB4-D917-EAF28CD0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340768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6BA7B9-E4A9-7AC7-CD98-FF751E053939}"/>
              </a:ext>
            </a:extLst>
          </p:cNvPr>
          <p:cNvSpPr txBox="1">
            <a:spLocks/>
          </p:cNvSpPr>
          <p:nvPr/>
        </p:nvSpPr>
        <p:spPr bwMode="auto">
          <a:xfrm>
            <a:off x="2066925" y="1546253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手机横竖屏切换时，</a:t>
            </a:r>
            <a:r>
              <a:rPr lang="zh-CN" altLang="en-US" sz="2000" dirty="0"/>
              <a:t>系统</a:t>
            </a:r>
            <a:r>
              <a:rPr lang="zh-CN" altLang="zh-CN" sz="2000" dirty="0"/>
              <a:t>会根据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zh-CN" altLang="zh-CN" sz="2000" dirty="0"/>
              <a:t>文件中</a:t>
            </a:r>
            <a:r>
              <a:rPr lang="en-US" altLang="zh-CN" sz="2000" dirty="0"/>
              <a:t>Activity</a:t>
            </a:r>
            <a:r>
              <a:rPr lang="zh-CN" altLang="zh-CN" sz="2000" dirty="0"/>
              <a:t>的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属性值的不同而调用相应的生命周期方法。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没有设置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属性的值</a:t>
            </a:r>
            <a:r>
              <a:rPr lang="zh-CN" altLang="en-US" sz="2000" dirty="0"/>
              <a:t>时：</a:t>
            </a:r>
            <a:endParaRPr lang="en-US" altLang="zh-CN" sz="2000" dirty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当由竖屏切换横屏时，调用的方法依次是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onPause()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onDestory()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onCreate()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onStart()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onResume()</a:t>
            </a:r>
            <a:r>
              <a:rPr lang="zh-CN" altLang="zh-CN" sz="1600" dirty="0"/>
              <a:t>的方法。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设置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configChanges</a:t>
            </a:r>
            <a:r>
              <a:rPr lang="zh-CN" altLang="zh-CN" sz="2000" dirty="0"/>
              <a:t>属性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/>
              <a:t>打开程序时同样会调用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onCreate()—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onStart()—onResume()</a:t>
            </a:r>
            <a:r>
              <a:rPr lang="zh-CN" altLang="zh-CN" sz="1600" dirty="0"/>
              <a:t>方法，但是当进行横竖屏切换时不会再执行其他的生命周期方法。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50425C2E-82EA-718A-8B55-65568AB4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365105"/>
            <a:ext cx="6768752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android:name=".MainActivity"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android:configChanges="orientation|keyboardHidden"&gt;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3ADC-B443-CDFD-2EB2-C26B1C86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横竖屏切换时的生命周期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D160E2D6-BF6E-3BFD-B759-17E17FB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700808"/>
            <a:ext cx="8102600" cy="37444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C527CAB-7EE3-9E4E-B7DB-AB36A8191E60}"/>
              </a:ext>
            </a:extLst>
          </p:cNvPr>
          <p:cNvSpPr txBox="1">
            <a:spLocks/>
          </p:cNvSpPr>
          <p:nvPr/>
        </p:nvSpPr>
        <p:spPr bwMode="auto">
          <a:xfrm>
            <a:off x="1919535" y="2019640"/>
            <a:ext cx="8249989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如果希望某一个界面一直处于竖屏或者横屏状态，不随手机的晃动而改变，可以在清单文件中通过设置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</a:t>
            </a:r>
            <a:r>
              <a:rPr lang="en-US" altLang="zh-CN" sz="2000" dirty="0"/>
              <a:t>screenOrientation</a:t>
            </a:r>
            <a:r>
              <a:rPr lang="zh-CN" altLang="en-US" sz="2000" dirty="0"/>
              <a:t>属性完成</a:t>
            </a:r>
            <a:r>
              <a:rPr lang="zh-CN" altLang="zh-CN" sz="16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b="1" dirty="0"/>
          </a:p>
        </p:txBody>
      </p:sp>
      <p:sp>
        <p:nvSpPr>
          <p:cNvPr id="7" name="矩形 17">
            <a:extLst>
              <a:ext uri="{FF2B5EF4-FFF2-40B4-BE49-F238E27FC236}">
                <a16:creationId xmlns:a16="http://schemas.microsoft.com/office/drawing/2014/main" id="{2666787C-AEDB-AC34-F318-D297B158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3573017"/>
            <a:ext cx="5760640" cy="91314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竖屏：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android:screenOrientation="portrait"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横屏：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android:screenOrientation="landscape"</a:t>
            </a:r>
          </a:p>
          <a:p>
            <a:pPr>
              <a:lnSpc>
                <a:spcPct val="150000"/>
              </a:lnSpc>
            </a:pP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1A40-E18B-40B4-9908-BE3801B7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13F6C-E4CA-48DE-B21B-E4CCB230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zh-CN" altLang="en-US" dirty="0"/>
              <a:t>方法启动</a:t>
            </a:r>
            <a:r>
              <a:rPr lang="en-US" altLang="zh-CN" dirty="0"/>
              <a:t>Activity</a:t>
            </a:r>
          </a:p>
          <a:p>
            <a:r>
              <a:rPr lang="en-US" altLang="zh-CN" dirty="0"/>
              <a:t>Activity</a:t>
            </a:r>
            <a:r>
              <a:rPr lang="zh-CN" altLang="en-US" dirty="0"/>
              <a:t>生命周期的最后一个回调方法</a:t>
            </a:r>
            <a:r>
              <a:rPr lang="en-US" altLang="zh-CN" dirty="0" err="1"/>
              <a:t>onDestroy</a:t>
            </a:r>
            <a:endParaRPr lang="en-US" altLang="zh-CN" dirty="0"/>
          </a:p>
          <a:p>
            <a:r>
              <a:rPr lang="zh-CN" altLang="en-US" dirty="0"/>
              <a:t>暂停及重回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暂停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重回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停止和重启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停止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重启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5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6B89-4752-33F4-E190-1824375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2C21-A185-629B-D32B-9D37B3DB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Activity</a:t>
            </a:r>
            <a:r>
              <a:rPr lang="zh-CN" altLang="en-US" dirty="0"/>
              <a:t>的流程</a:t>
            </a:r>
          </a:p>
          <a:p>
            <a:r>
              <a:rPr lang="zh-CN" altLang="en-US" dirty="0"/>
              <a:t>如何启动另一个</a:t>
            </a:r>
            <a:r>
              <a:rPr lang="en-US" altLang="zh-CN" dirty="0"/>
              <a:t>Activity</a:t>
            </a:r>
          </a:p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  <a:p>
            <a:r>
              <a:rPr lang="en-US" altLang="zh-CN" dirty="0"/>
              <a:t>Activity</a:t>
            </a:r>
            <a:r>
              <a:rPr lang="zh-CN" altLang="en-US" dirty="0"/>
              <a:t>的四种</a:t>
            </a:r>
            <a:r>
              <a:rPr lang="en-US" altLang="zh-CN" dirty="0" err="1"/>
              <a:t>launchMode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6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24B95-F323-4A10-B008-EE622299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6D98C-53B4-468E-8A69-BA3CC4D6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Activity</a:t>
            </a:r>
            <a:r>
              <a:rPr lang="zh-CN" altLang="en-US" dirty="0"/>
              <a:t>的状态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r>
              <a:rPr lang="en-US" altLang="zh-CN" dirty="0" err="1"/>
              <a:t>onSaveInstanceState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重建</a:t>
            </a:r>
            <a:r>
              <a:rPr lang="en-US" altLang="zh-CN" dirty="0"/>
              <a:t>activity</a:t>
            </a:r>
          </a:p>
          <a:p>
            <a:pPr lvl="1"/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或者 </a:t>
            </a:r>
            <a:r>
              <a:rPr lang="en-US" altLang="zh-CN" dirty="0" err="1"/>
              <a:t>onRestoreInstanceState</a:t>
            </a:r>
            <a:r>
              <a:rPr lang="en-US" altLang="zh-CN" dirty="0"/>
              <a:t>()</a:t>
            </a:r>
            <a:r>
              <a:rPr lang="zh-CN" altLang="en-US" dirty="0"/>
              <a:t>恢复状态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E9255-5D45-463A-BC81-9382C944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0" y="3699350"/>
            <a:ext cx="5568248" cy="31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525A-8BF2-4C4B-3FC7-05F2D1BA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中的任务栈 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10AD6C64-2D79-EF83-C77E-1EF125818C2C}"/>
              </a:ext>
            </a:extLst>
          </p:cNvPr>
          <p:cNvSpPr/>
          <p:nvPr/>
        </p:nvSpPr>
        <p:spPr>
          <a:xfrm>
            <a:off x="2467000" y="390897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7B8B12E2-34A8-580B-F85C-905806ED3547}"/>
              </a:ext>
            </a:extLst>
          </p:cNvPr>
          <p:cNvSpPr/>
          <p:nvPr/>
        </p:nvSpPr>
        <p:spPr>
          <a:xfrm>
            <a:off x="2485852" y="390874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6" name="圆角矩形 12">
            <a:extLst>
              <a:ext uri="{FF2B5EF4-FFF2-40B4-BE49-F238E27FC236}">
                <a16:creationId xmlns:a16="http://schemas.microsoft.com/office/drawing/2014/main" id="{7F788D97-4C9B-5116-BB4A-388ED5E064A3}"/>
              </a:ext>
            </a:extLst>
          </p:cNvPr>
          <p:cNvSpPr/>
          <p:nvPr/>
        </p:nvSpPr>
        <p:spPr>
          <a:xfrm>
            <a:off x="4902110" y="447404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7" name="圆角矩形 15">
            <a:extLst>
              <a:ext uri="{FF2B5EF4-FFF2-40B4-BE49-F238E27FC236}">
                <a16:creationId xmlns:a16="http://schemas.microsoft.com/office/drawing/2014/main" id="{410EEF1D-D2C5-94E9-1232-582AECE8A637}"/>
              </a:ext>
            </a:extLst>
          </p:cNvPr>
          <p:cNvSpPr/>
          <p:nvPr/>
        </p:nvSpPr>
        <p:spPr>
          <a:xfrm>
            <a:off x="4900200" y="4460110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0F1D10A-79E6-A0E3-3F7F-32D63FE4315B}"/>
              </a:ext>
            </a:extLst>
          </p:cNvPr>
          <p:cNvSpPr txBox="1">
            <a:spLocks/>
          </p:cNvSpPr>
          <p:nvPr/>
        </p:nvSpPr>
        <p:spPr bwMode="auto">
          <a:xfrm>
            <a:off x="2066925" y="1484784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任务栈：</a:t>
            </a:r>
            <a:r>
              <a:rPr lang="zh-CN" altLang="zh-CN" sz="2000" dirty="0"/>
              <a:t>一种用来存放</a:t>
            </a:r>
            <a:r>
              <a:rPr lang="en-US" altLang="zh-CN" sz="2000" dirty="0"/>
              <a:t>Activity</a:t>
            </a:r>
            <a:r>
              <a:rPr lang="zh-CN" altLang="zh-CN" sz="2000" dirty="0"/>
              <a:t>实例的容器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特点：“先进后出”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操作：压栈和出栈</a:t>
            </a:r>
            <a:endParaRPr lang="en-US" altLang="zh-CN" sz="2000" dirty="0"/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D36339B8-AF36-7092-86B8-1CA46EEC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99046"/>
            <a:ext cx="8102600" cy="18419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任意多边形 4">
            <a:extLst>
              <a:ext uri="{FF2B5EF4-FFF2-40B4-BE49-F238E27FC236}">
                <a16:creationId xmlns:a16="http://schemas.microsoft.com/office/drawing/2014/main" id="{6EF510A2-3F3A-2AFA-60B5-EFCD8C9C6C72}"/>
              </a:ext>
            </a:extLst>
          </p:cNvPr>
          <p:cNvSpPr/>
          <p:nvPr/>
        </p:nvSpPr>
        <p:spPr bwMode="auto">
          <a:xfrm>
            <a:off x="7167974" y="111331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01CC90-7A1B-83CE-9872-DCFFB3EEA4AD}"/>
              </a:ext>
            </a:extLst>
          </p:cNvPr>
          <p:cNvSpPr/>
          <p:nvPr/>
        </p:nvSpPr>
        <p:spPr>
          <a:xfrm>
            <a:off x="4763088" y="3933288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071E3286-455E-CF3C-73BA-564091A3BAC6}"/>
              </a:ext>
            </a:extLst>
          </p:cNvPr>
          <p:cNvSpPr/>
          <p:nvPr/>
        </p:nvSpPr>
        <p:spPr>
          <a:xfrm>
            <a:off x="4900200" y="542878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1</a:t>
            </a:r>
          </a:p>
        </p:txBody>
      </p:sp>
      <p:sp>
        <p:nvSpPr>
          <p:cNvPr id="13" name="上弧形箭头 8">
            <a:extLst>
              <a:ext uri="{FF2B5EF4-FFF2-40B4-BE49-F238E27FC236}">
                <a16:creationId xmlns:a16="http://schemas.microsoft.com/office/drawing/2014/main" id="{6D3AFA27-AD86-20AB-1397-A68C1D6FC4C8}"/>
              </a:ext>
            </a:extLst>
          </p:cNvPr>
          <p:cNvSpPr/>
          <p:nvPr/>
        </p:nvSpPr>
        <p:spPr>
          <a:xfrm>
            <a:off x="3962400" y="3344158"/>
            <a:ext cx="128016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BB82A1FE-0E54-C2A0-195D-E16FFCDEDFF9}"/>
              </a:ext>
            </a:extLst>
          </p:cNvPr>
          <p:cNvSpPr/>
          <p:nvPr/>
        </p:nvSpPr>
        <p:spPr>
          <a:xfrm>
            <a:off x="4900200" y="495297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5" name="上弧形箭头 11">
            <a:extLst>
              <a:ext uri="{FF2B5EF4-FFF2-40B4-BE49-F238E27FC236}">
                <a16:creationId xmlns:a16="http://schemas.microsoft.com/office/drawing/2014/main" id="{D5AC91AA-ACC4-0F6A-6682-31628D0A0BE2}"/>
              </a:ext>
            </a:extLst>
          </p:cNvPr>
          <p:cNvSpPr/>
          <p:nvPr/>
        </p:nvSpPr>
        <p:spPr>
          <a:xfrm>
            <a:off x="3962400" y="3344158"/>
            <a:ext cx="1280160" cy="369332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72E463DA-8754-D6A7-5AA8-EAC9ECD40DC0}"/>
              </a:ext>
            </a:extLst>
          </p:cNvPr>
          <p:cNvSpPr/>
          <p:nvPr/>
        </p:nvSpPr>
        <p:spPr>
          <a:xfrm>
            <a:off x="7486040" y="390897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销毁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17" name="上弧形箭头 14">
            <a:extLst>
              <a:ext uri="{FF2B5EF4-FFF2-40B4-BE49-F238E27FC236}">
                <a16:creationId xmlns:a16="http://schemas.microsoft.com/office/drawing/2014/main" id="{2CA6E351-19C4-2872-F3DC-D44E702DB8E7}"/>
              </a:ext>
            </a:extLst>
          </p:cNvPr>
          <p:cNvSpPr/>
          <p:nvPr/>
        </p:nvSpPr>
        <p:spPr>
          <a:xfrm>
            <a:off x="6644640" y="3356585"/>
            <a:ext cx="128016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3D5C24F-82C7-70D9-680E-5B360B810615}"/>
              </a:ext>
            </a:extLst>
          </p:cNvPr>
          <p:cNvSpPr txBox="1">
            <a:spLocks/>
          </p:cNvSpPr>
          <p:nvPr/>
        </p:nvSpPr>
        <p:spPr bwMode="auto">
          <a:xfrm>
            <a:off x="3841691" y="3414774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EBD0489-69B2-1951-14FF-4F0764652EEB}"/>
              </a:ext>
            </a:extLst>
          </p:cNvPr>
          <p:cNvSpPr txBox="1">
            <a:spLocks/>
          </p:cNvSpPr>
          <p:nvPr/>
        </p:nvSpPr>
        <p:spPr bwMode="auto">
          <a:xfrm>
            <a:off x="6546908" y="3430559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弹出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7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8" grpId="2"/>
      <p:bldP spid="18" grpId="3"/>
      <p:bldP spid="19" grpId="0"/>
      <p:bldP spid="1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B10C2-4164-7F78-4448-9CA0995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5558D58A-7783-66ED-9469-DA1D2BAF0E7A}"/>
              </a:ext>
            </a:extLst>
          </p:cNvPr>
          <p:cNvSpPr/>
          <p:nvPr/>
        </p:nvSpPr>
        <p:spPr>
          <a:xfrm>
            <a:off x="3503712" y="375230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6D2136FB-CFC5-1934-EA79-E67A43CC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BD692615-C32C-6916-1F15-27FC6DEBEB3A}"/>
              </a:ext>
            </a:extLst>
          </p:cNvPr>
          <p:cNvSpPr/>
          <p:nvPr/>
        </p:nvSpPr>
        <p:spPr bwMode="auto">
          <a:xfrm>
            <a:off x="7104112" y="160695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714774-BFB6-1461-4B2C-D2B5B5B5F1CB}"/>
              </a:ext>
            </a:extLst>
          </p:cNvPr>
          <p:cNvSpPr txBox="1">
            <a:spLocks/>
          </p:cNvSpPr>
          <p:nvPr/>
        </p:nvSpPr>
        <p:spPr bwMode="auto">
          <a:xfrm>
            <a:off x="2005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的默认启动方式，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每启动一个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就会在栈顶创建一个新的实例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264C9-5E93-3D72-133B-880CF2B27899}"/>
              </a:ext>
            </a:extLst>
          </p:cNvPr>
          <p:cNvSpPr/>
          <p:nvPr/>
        </p:nvSpPr>
        <p:spPr>
          <a:xfrm>
            <a:off x="5799800" y="3776845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0F2256-9505-9769-2661-9928B41CD463}"/>
              </a:ext>
            </a:extLst>
          </p:cNvPr>
          <p:cNvSpPr/>
          <p:nvPr/>
        </p:nvSpPr>
        <p:spPr>
          <a:xfrm>
            <a:off x="5799800" y="3776845"/>
            <a:ext cx="2160000" cy="20880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5CCC8D4-7FDD-2BF5-366D-CC20CCE38936}"/>
              </a:ext>
            </a:extLst>
          </p:cNvPr>
          <p:cNvSpPr/>
          <p:nvPr/>
        </p:nvSpPr>
        <p:spPr>
          <a:xfrm>
            <a:off x="5938822" y="527234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1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60B9057-D24E-AFA5-DCD6-43BC8F01742B}"/>
              </a:ext>
            </a:extLst>
          </p:cNvPr>
          <p:cNvSpPr/>
          <p:nvPr/>
        </p:nvSpPr>
        <p:spPr>
          <a:xfrm>
            <a:off x="3503712" y="375253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2" name="上弧形箭头 11">
            <a:extLst>
              <a:ext uri="{FF2B5EF4-FFF2-40B4-BE49-F238E27FC236}">
                <a16:creationId xmlns:a16="http://schemas.microsoft.com/office/drawing/2014/main" id="{D7C06AC3-DD87-FCD6-08BC-CEDCDE53EF55}"/>
              </a:ext>
            </a:extLst>
          </p:cNvPr>
          <p:cNvSpPr/>
          <p:nvPr/>
        </p:nvSpPr>
        <p:spPr>
          <a:xfrm>
            <a:off x="4999112" y="3200142"/>
            <a:ext cx="1280160" cy="369332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199C345-DEC4-8761-87D3-BC75FCADE253}"/>
              </a:ext>
            </a:extLst>
          </p:cNvPr>
          <p:cNvSpPr/>
          <p:nvPr/>
        </p:nvSpPr>
        <p:spPr>
          <a:xfrm>
            <a:off x="5938822" y="479653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4" name="上弧形箭头 14">
            <a:extLst>
              <a:ext uri="{FF2B5EF4-FFF2-40B4-BE49-F238E27FC236}">
                <a16:creationId xmlns:a16="http://schemas.microsoft.com/office/drawing/2014/main" id="{E4950418-587A-234E-746B-EDFF3CD40D1A}"/>
              </a:ext>
            </a:extLst>
          </p:cNvPr>
          <p:cNvSpPr/>
          <p:nvPr/>
        </p:nvSpPr>
        <p:spPr>
          <a:xfrm>
            <a:off x="4999112" y="3200142"/>
            <a:ext cx="128016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63CDE11B-72E7-56E2-00EB-C6D939D5815D}"/>
              </a:ext>
            </a:extLst>
          </p:cNvPr>
          <p:cNvSpPr/>
          <p:nvPr/>
        </p:nvSpPr>
        <p:spPr>
          <a:xfrm>
            <a:off x="5938822" y="431760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86621A7-B31C-9BA6-FFF2-67167B2AEBF1}"/>
              </a:ext>
            </a:extLst>
          </p:cNvPr>
          <p:cNvSpPr txBox="1">
            <a:spLocks/>
          </p:cNvSpPr>
          <p:nvPr/>
        </p:nvSpPr>
        <p:spPr bwMode="auto">
          <a:xfrm>
            <a:off x="4878404" y="3205863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7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/>
      <p:bldP spid="16" grpId="1"/>
      <p:bldP spid="16" grpId="2"/>
      <p:bldP spid="16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46A8B-07CB-4700-A450-DBE308D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9" y="2710288"/>
            <a:ext cx="5587301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singleTop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BAD1C-287A-4029-8F92-6661901F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1515803"/>
            <a:ext cx="6628571" cy="2234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E9EDF7-F66E-48DB-AAE8-E5F73B38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1" y="3770404"/>
            <a:ext cx="5511111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0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35D2-99A5-A4D4-6C78-3C010E98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4" name="圆角矩形 11">
            <a:extLst>
              <a:ext uri="{FF2B5EF4-FFF2-40B4-BE49-F238E27FC236}">
                <a16:creationId xmlns:a16="http://schemas.microsoft.com/office/drawing/2014/main" id="{DF96EC16-655B-B0E8-225A-1D5A19B380F8}"/>
              </a:ext>
            </a:extLst>
          </p:cNvPr>
          <p:cNvSpPr/>
          <p:nvPr/>
        </p:nvSpPr>
        <p:spPr>
          <a:xfrm>
            <a:off x="7382396" y="416177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E770455D-D62D-EA7A-2DC3-D312D82C7730}"/>
              </a:ext>
            </a:extLst>
          </p:cNvPr>
          <p:cNvSpPr/>
          <p:nvPr/>
        </p:nvSpPr>
        <p:spPr>
          <a:xfrm>
            <a:off x="7392144" y="4077072"/>
            <a:ext cx="1910656" cy="10215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不在栈顶，需要创建新的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6" name="圆角矩形 9">
            <a:extLst>
              <a:ext uri="{FF2B5EF4-FFF2-40B4-BE49-F238E27FC236}">
                <a16:creationId xmlns:a16="http://schemas.microsoft.com/office/drawing/2014/main" id="{64C49C7B-8B65-FCF1-ACE8-A624284F48E2}"/>
              </a:ext>
            </a:extLst>
          </p:cNvPr>
          <p:cNvSpPr/>
          <p:nvPr/>
        </p:nvSpPr>
        <p:spPr>
          <a:xfrm>
            <a:off x="2556396" y="457040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7" name="圆角矩形 10">
            <a:extLst>
              <a:ext uri="{FF2B5EF4-FFF2-40B4-BE49-F238E27FC236}">
                <a16:creationId xmlns:a16="http://schemas.microsoft.com/office/drawing/2014/main" id="{B6AB5FED-4F0B-69FD-CE67-EEE341F3A236}"/>
              </a:ext>
            </a:extLst>
          </p:cNvPr>
          <p:cNvSpPr/>
          <p:nvPr/>
        </p:nvSpPr>
        <p:spPr>
          <a:xfrm>
            <a:off x="2556396" y="4293097"/>
            <a:ext cx="1881956" cy="13280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位于栈顶，直接复用，不需要创建新的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5C7A1D-47BD-4081-3425-A6055CEC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834416"/>
            <a:ext cx="8102600" cy="1234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任意多边形 3">
            <a:extLst>
              <a:ext uri="{FF2B5EF4-FFF2-40B4-BE49-F238E27FC236}">
                <a16:creationId xmlns:a16="http://schemas.microsoft.com/office/drawing/2014/main" id="{C0FEE2F8-4C5B-8F22-5242-EACB9F317AE6}"/>
              </a:ext>
            </a:extLst>
          </p:cNvPr>
          <p:cNvSpPr/>
          <p:nvPr/>
        </p:nvSpPr>
        <p:spPr bwMode="auto">
          <a:xfrm>
            <a:off x="7104112" y="160695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singleTop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E41702-9F3C-15C9-0ACB-7E5ABC4404D0}"/>
              </a:ext>
            </a:extLst>
          </p:cNvPr>
          <p:cNvSpPr txBox="1">
            <a:spLocks/>
          </p:cNvSpPr>
          <p:nvPr/>
        </p:nvSpPr>
        <p:spPr bwMode="auto">
          <a:xfrm>
            <a:off x="2005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singleTop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会判断要启动的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实例是否位于栈顶，如果位于栈顶则直接复用，否则创建新</a:t>
            </a:r>
            <a:r>
              <a:rPr lang="zh-CN" altLang="zh-CN" sz="2000" dirty="0"/>
              <a:t>的实例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0E743D-3B2E-7987-EFE1-C893F1E6D6B0}"/>
              </a:ext>
            </a:extLst>
          </p:cNvPr>
          <p:cNvSpPr/>
          <p:nvPr/>
        </p:nvSpPr>
        <p:spPr>
          <a:xfrm>
            <a:off x="4833510" y="4005336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56A8F559-1ADE-1B2B-AE6D-441144D4929C}"/>
              </a:ext>
            </a:extLst>
          </p:cNvPr>
          <p:cNvSpPr/>
          <p:nvPr/>
        </p:nvSpPr>
        <p:spPr>
          <a:xfrm>
            <a:off x="4972532" y="580563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1</a:t>
            </a: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C1B56896-A582-AFC0-E724-9D3C72F929ED}"/>
              </a:ext>
            </a:extLst>
          </p:cNvPr>
          <p:cNvSpPr/>
          <p:nvPr/>
        </p:nvSpPr>
        <p:spPr>
          <a:xfrm>
            <a:off x="4972532" y="532982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4" name="圆角矩形 8">
            <a:extLst>
              <a:ext uri="{FF2B5EF4-FFF2-40B4-BE49-F238E27FC236}">
                <a16:creationId xmlns:a16="http://schemas.microsoft.com/office/drawing/2014/main" id="{F48DE843-A3C4-0969-B0CA-443D74137C66}"/>
              </a:ext>
            </a:extLst>
          </p:cNvPr>
          <p:cNvSpPr/>
          <p:nvPr/>
        </p:nvSpPr>
        <p:spPr>
          <a:xfrm>
            <a:off x="4972532" y="485089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16DC18A3-7CA0-944A-73F3-0D23910B6448}"/>
              </a:ext>
            </a:extLst>
          </p:cNvPr>
          <p:cNvSpPr/>
          <p:nvPr/>
        </p:nvSpPr>
        <p:spPr>
          <a:xfrm>
            <a:off x="4972532" y="436209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6" name="上弧形箭头 14">
            <a:extLst>
              <a:ext uri="{FF2B5EF4-FFF2-40B4-BE49-F238E27FC236}">
                <a16:creationId xmlns:a16="http://schemas.microsoft.com/office/drawing/2014/main" id="{0CC2DA39-0D1F-2D1D-5BCB-86737080B656}"/>
              </a:ext>
            </a:extLst>
          </p:cNvPr>
          <p:cNvSpPr/>
          <p:nvPr/>
        </p:nvSpPr>
        <p:spPr>
          <a:xfrm flipH="1">
            <a:off x="6471222" y="3367673"/>
            <a:ext cx="127000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677DE2C-F6EC-5235-16A6-4A5D93A1E656}"/>
              </a:ext>
            </a:extLst>
          </p:cNvPr>
          <p:cNvSpPr txBox="1">
            <a:spLocks/>
          </p:cNvSpPr>
          <p:nvPr/>
        </p:nvSpPr>
        <p:spPr bwMode="auto">
          <a:xfrm>
            <a:off x="6404850" y="3438289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压入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2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singleTask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BA0AE-C671-4931-9718-6342375E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81" y="1833887"/>
            <a:ext cx="5224422" cy="47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4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A9E94-CDA9-C34A-305B-11CA0C75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F4880B06-B487-31A2-51BE-BF8950DE1583}"/>
              </a:ext>
            </a:extLst>
          </p:cNvPr>
          <p:cNvSpPr/>
          <p:nvPr/>
        </p:nvSpPr>
        <p:spPr>
          <a:xfrm>
            <a:off x="4902110" y="497026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1EFF6C74-F8AF-6EBC-D46F-7286CF309BAA}"/>
              </a:ext>
            </a:extLst>
          </p:cNvPr>
          <p:cNvSpPr/>
          <p:nvPr/>
        </p:nvSpPr>
        <p:spPr>
          <a:xfrm>
            <a:off x="4902110" y="4970268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35068D8-09D4-695B-BDAC-90E72E976645}"/>
              </a:ext>
            </a:extLst>
          </p:cNvPr>
          <p:cNvSpPr/>
          <p:nvPr/>
        </p:nvSpPr>
        <p:spPr>
          <a:xfrm>
            <a:off x="4902110" y="448258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4</a:t>
            </a: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26D6B17-7F3D-5144-00FD-8F1559BB24E4}"/>
              </a:ext>
            </a:extLst>
          </p:cNvPr>
          <p:cNvSpPr/>
          <p:nvPr/>
        </p:nvSpPr>
        <p:spPr>
          <a:xfrm>
            <a:off x="4902110" y="4484810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4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5D733344-D854-98A4-BCEB-993C6F4FB7F4}"/>
              </a:ext>
            </a:extLst>
          </p:cNvPr>
          <p:cNvSpPr/>
          <p:nvPr/>
        </p:nvSpPr>
        <p:spPr>
          <a:xfrm>
            <a:off x="2485974" y="447820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9" name="圆角矩形 11">
            <a:extLst>
              <a:ext uri="{FF2B5EF4-FFF2-40B4-BE49-F238E27FC236}">
                <a16:creationId xmlns:a16="http://schemas.microsoft.com/office/drawing/2014/main" id="{BEDB4302-057B-2BE1-B7DF-579FE28FFCF4}"/>
              </a:ext>
            </a:extLst>
          </p:cNvPr>
          <p:cNvSpPr/>
          <p:nvPr/>
        </p:nvSpPr>
        <p:spPr>
          <a:xfrm>
            <a:off x="2495478" y="4140598"/>
            <a:ext cx="1872330" cy="1940957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任务栈中有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，则直接使用，并将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2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之上的所有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移除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19107B7C-E65C-1530-86BA-420F2413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834416"/>
            <a:ext cx="8102600" cy="1666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任意多边形 3">
            <a:extLst>
              <a:ext uri="{FF2B5EF4-FFF2-40B4-BE49-F238E27FC236}">
                <a16:creationId xmlns:a16="http://schemas.microsoft.com/office/drawing/2014/main" id="{8C00971A-106B-36C7-35FC-2AB6CBCBDC43}"/>
              </a:ext>
            </a:extLst>
          </p:cNvPr>
          <p:cNvSpPr/>
          <p:nvPr/>
        </p:nvSpPr>
        <p:spPr bwMode="auto">
          <a:xfrm>
            <a:off x="7104112" y="160695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singleTask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0607104-541F-6677-8D7F-328AAE96DF63}"/>
              </a:ext>
            </a:extLst>
          </p:cNvPr>
          <p:cNvSpPr txBox="1">
            <a:spLocks/>
          </p:cNvSpPr>
          <p:nvPr/>
        </p:nvSpPr>
        <p:spPr bwMode="auto">
          <a:xfrm>
            <a:off x="2005013" y="1978432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时，系统首先会检查栈中是否存在当前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实例，如果存在则直接使用，并把当前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之上的所有实例</a:t>
            </a:r>
            <a:r>
              <a:rPr lang="zh-CN" altLang="zh-CN" sz="2000" dirty="0"/>
              <a:t>全部出栈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8C02511F-EE50-89B9-DD1C-BAAF0F359B7D}"/>
              </a:ext>
            </a:extLst>
          </p:cNvPr>
          <p:cNvSpPr/>
          <p:nvPr/>
        </p:nvSpPr>
        <p:spPr>
          <a:xfrm>
            <a:off x="4902110" y="544920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4" name="上弧形箭头 14">
            <a:extLst>
              <a:ext uri="{FF2B5EF4-FFF2-40B4-BE49-F238E27FC236}">
                <a16:creationId xmlns:a16="http://schemas.microsoft.com/office/drawing/2014/main" id="{FD3B8319-7139-0E40-6675-755C6ED1C7D0}"/>
              </a:ext>
            </a:extLst>
          </p:cNvPr>
          <p:cNvSpPr/>
          <p:nvPr/>
        </p:nvSpPr>
        <p:spPr>
          <a:xfrm>
            <a:off x="6651472" y="3632190"/>
            <a:ext cx="128016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C0A1F124-F5AE-9B36-18DA-F4AFEAE22AA1}"/>
              </a:ext>
            </a:extLst>
          </p:cNvPr>
          <p:cNvSpPr/>
          <p:nvPr/>
        </p:nvSpPr>
        <p:spPr>
          <a:xfrm>
            <a:off x="7565974" y="4293097"/>
            <a:ext cx="1889914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移除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3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 4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6EECF7B3-9D08-5533-E66E-53CFA843BB6A}"/>
              </a:ext>
            </a:extLst>
          </p:cNvPr>
          <p:cNvSpPr txBox="1">
            <a:spLocks/>
          </p:cNvSpPr>
          <p:nvPr/>
        </p:nvSpPr>
        <p:spPr bwMode="auto">
          <a:xfrm>
            <a:off x="6505556" y="3637911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弹出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singleInstance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585C4-7903-4CC8-B4BA-A36AD13C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17" y="1449310"/>
            <a:ext cx="6835383" cy="3684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0DE571-64FB-4EBA-9BB8-A42A03DC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4473661"/>
            <a:ext cx="6835384" cy="18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3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533ED-9766-70C1-61C1-0767E2F6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9E8FBFA2-7516-B5F1-6648-4DE68B86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412776"/>
            <a:ext cx="8102600" cy="16561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3">
            <a:extLst>
              <a:ext uri="{FF2B5EF4-FFF2-40B4-BE49-F238E27FC236}">
                <a16:creationId xmlns:a16="http://schemas.microsoft.com/office/drawing/2014/main" id="{127127A1-8B84-61B6-9A93-7C1F152DBFA7}"/>
              </a:ext>
            </a:extLst>
          </p:cNvPr>
          <p:cNvSpPr/>
          <p:nvPr/>
        </p:nvSpPr>
        <p:spPr bwMode="auto">
          <a:xfrm>
            <a:off x="6888088" y="1235483"/>
            <a:ext cx="28083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singleInstance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794F5F-C933-09FF-0627-CBED182399FE}"/>
              </a:ext>
            </a:extLst>
          </p:cNvPr>
          <p:cNvSpPr txBox="1">
            <a:spLocks/>
          </p:cNvSpPr>
          <p:nvPr/>
        </p:nvSpPr>
        <p:spPr bwMode="auto">
          <a:xfrm>
            <a:off x="2005013" y="1606957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singleInstance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会启动一个新的任务栈来管理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实例，无论从哪个任务栈中启动该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/>
              <a:t>该实例在整个系统中只有一个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33AAFE-3DFA-D217-5C3C-B80A94290359}"/>
              </a:ext>
            </a:extLst>
          </p:cNvPr>
          <p:cNvSpPr/>
          <p:nvPr/>
        </p:nvSpPr>
        <p:spPr>
          <a:xfrm>
            <a:off x="274211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  <a:r>
              <a:rPr lang="en-US" altLang="zh-CN" dirty="0">
                <a:ea typeface="宋体" pitchFamily="2" charset="-122"/>
              </a:rPr>
              <a:t>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ED95AFFD-8698-14A0-22EB-A0B044BD9E62}"/>
              </a:ext>
            </a:extLst>
          </p:cNvPr>
          <p:cNvSpPr/>
          <p:nvPr/>
        </p:nvSpPr>
        <p:spPr>
          <a:xfrm>
            <a:off x="2881132" y="578774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1</a:t>
            </a:r>
          </a:p>
        </p:txBody>
      </p:sp>
      <p:sp>
        <p:nvSpPr>
          <p:cNvPr id="9" name="圆角矩形 18">
            <a:extLst>
              <a:ext uri="{FF2B5EF4-FFF2-40B4-BE49-F238E27FC236}">
                <a16:creationId xmlns:a16="http://schemas.microsoft.com/office/drawing/2014/main" id="{271BCD00-23F5-E348-6BF4-387E6F04E36D}"/>
              </a:ext>
            </a:extLst>
          </p:cNvPr>
          <p:cNvSpPr/>
          <p:nvPr/>
        </p:nvSpPr>
        <p:spPr>
          <a:xfrm>
            <a:off x="2881132" y="5250515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2</a:t>
            </a:r>
          </a:p>
        </p:txBody>
      </p:sp>
      <p:sp>
        <p:nvSpPr>
          <p:cNvPr id="10" name="圆角矩形 19">
            <a:extLst>
              <a:ext uri="{FF2B5EF4-FFF2-40B4-BE49-F238E27FC236}">
                <a16:creationId xmlns:a16="http://schemas.microsoft.com/office/drawing/2014/main" id="{0EBDA989-5A17-7944-928D-5EF8CB49F2E1}"/>
              </a:ext>
            </a:extLst>
          </p:cNvPr>
          <p:cNvSpPr/>
          <p:nvPr/>
        </p:nvSpPr>
        <p:spPr>
          <a:xfrm>
            <a:off x="5196338" y="3861321"/>
            <a:ext cx="1976622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启动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8F6AEE-F2B2-DCDA-7B9C-30D3B32E3631}"/>
              </a:ext>
            </a:extLst>
          </p:cNvPr>
          <p:cNvSpPr/>
          <p:nvPr/>
        </p:nvSpPr>
        <p:spPr>
          <a:xfrm>
            <a:off x="7375070" y="3861320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dirty="0">
                <a:ea typeface="宋体" pitchFamily="2" charset="-122"/>
              </a:rPr>
              <a:t>任务栈</a:t>
            </a:r>
            <a:r>
              <a:rPr lang="en-US" altLang="zh-CN" dirty="0">
                <a:ea typeface="宋体" pitchFamily="2" charset="-122"/>
              </a:rPr>
              <a:t>B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折角形 21">
            <a:extLst>
              <a:ext uri="{FF2B5EF4-FFF2-40B4-BE49-F238E27FC236}">
                <a16:creationId xmlns:a16="http://schemas.microsoft.com/office/drawing/2014/main" id="{D1AD52C7-FD49-B6CB-CF24-2EF932693730}"/>
              </a:ext>
            </a:extLst>
          </p:cNvPr>
          <p:cNvSpPr/>
          <p:nvPr/>
        </p:nvSpPr>
        <p:spPr>
          <a:xfrm>
            <a:off x="5196338" y="4269944"/>
            <a:ext cx="1976622" cy="203937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创建新任务栈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用于管理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上弧形箭头 22">
            <a:extLst>
              <a:ext uri="{FF2B5EF4-FFF2-40B4-BE49-F238E27FC236}">
                <a16:creationId xmlns:a16="http://schemas.microsoft.com/office/drawing/2014/main" id="{05389D04-7D98-A6F6-FDEB-317E483BABF1}"/>
              </a:ext>
            </a:extLst>
          </p:cNvPr>
          <p:cNvSpPr/>
          <p:nvPr/>
        </p:nvSpPr>
        <p:spPr>
          <a:xfrm>
            <a:off x="6651472" y="3288820"/>
            <a:ext cx="1280160" cy="369332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圆角矩形 23">
            <a:extLst>
              <a:ext uri="{FF2B5EF4-FFF2-40B4-BE49-F238E27FC236}">
                <a16:creationId xmlns:a16="http://schemas.microsoft.com/office/drawing/2014/main" id="{D82FD999-621B-EAEB-3CDF-237BA3BA0F66}"/>
              </a:ext>
            </a:extLst>
          </p:cNvPr>
          <p:cNvSpPr/>
          <p:nvPr/>
        </p:nvSpPr>
        <p:spPr>
          <a:xfrm>
            <a:off x="7514092" y="578774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842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4B82-D395-4F5D-971F-552EB40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Activity</a:t>
            </a:r>
            <a:r>
              <a:rPr lang="zh-CN" altLang="en-US" dirty="0"/>
              <a:t>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BCED3-2A6D-4A72-817E-1FE2AD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设计并实现用户接口布局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manifest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manifest</a:t>
            </a:r>
            <a:r>
              <a:rPr lang="zh-CN" altLang="en-US" dirty="0"/>
              <a:t>中声明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zh-CN" altLang="en-US" dirty="0"/>
              <a:t>声明权限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以获得结果</a:t>
            </a:r>
            <a:endParaRPr lang="en-US" altLang="zh-CN" dirty="0"/>
          </a:p>
          <a:p>
            <a:r>
              <a:rPr lang="zh-CN" altLang="en-US" dirty="0"/>
              <a:t>关闭一个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8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77D29-4393-6D43-C863-CEB178D6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简介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934F8D-68E8-55DD-C66A-431F6E96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FD4D03B4-00B0-D8E1-2866-8289FDE9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352203"/>
            <a:ext cx="8352928" cy="1450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0398CD02-8E4B-7AB9-F961-EB91E9EEDB1D}"/>
              </a:ext>
            </a:extLst>
          </p:cNvPr>
          <p:cNvSpPr/>
          <p:nvPr/>
        </p:nvSpPr>
        <p:spPr bwMode="auto">
          <a:xfrm>
            <a:off x="7104112" y="112474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DFCA452-41A3-679D-E8AF-E47EB54092CD}"/>
              </a:ext>
            </a:extLst>
          </p:cNvPr>
          <p:cNvSpPr txBox="1">
            <a:spLocks/>
          </p:cNvSpPr>
          <p:nvPr/>
        </p:nvSpPr>
        <p:spPr bwMode="auto">
          <a:xfrm>
            <a:off x="2005013" y="158878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（碎片）是一种可以嵌入在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片段，它可以用来描述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中的一部分布局。</a:t>
            </a:r>
            <a:endParaRPr lang="zh-CN" altLang="en-US" sz="2000" dirty="0"/>
          </a:p>
        </p:txBody>
      </p:sp>
      <p:sp>
        <p:nvSpPr>
          <p:cNvPr id="8" name="TextBox 71">
            <a:extLst>
              <a:ext uri="{FF2B5EF4-FFF2-40B4-BE49-F238E27FC236}">
                <a16:creationId xmlns:a16="http://schemas.microsoft.com/office/drawing/2014/main" id="{930C09EE-0B3E-5A04-014C-2D38A5737DCA}"/>
              </a:ext>
            </a:extLst>
          </p:cNvPr>
          <p:cNvSpPr txBox="1"/>
          <p:nvPr/>
        </p:nvSpPr>
        <p:spPr bwMode="auto">
          <a:xfrm>
            <a:off x="3559495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D6ECFF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Fragment_1</a:t>
            </a:r>
            <a:endParaRPr lang="zh-CN" altLang="en-US" sz="1600" kern="0" dirty="0">
              <a:solidFill>
                <a:srgbClr val="D6ECFF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19288799-FB9E-9342-C2F6-488290A79DD8}"/>
              </a:ext>
            </a:extLst>
          </p:cNvPr>
          <p:cNvSpPr txBox="1"/>
          <p:nvPr/>
        </p:nvSpPr>
        <p:spPr bwMode="auto">
          <a:xfrm>
            <a:off x="6600057" y="581064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rgbClr val="D6ECFF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Fragment_2</a:t>
            </a:r>
            <a:endParaRPr lang="zh-CN" altLang="en-US" sz="1600" kern="0" dirty="0">
              <a:solidFill>
                <a:srgbClr val="D6ECFF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BFA1AB43-B39F-2D87-3EB7-00666BBA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993382"/>
            <a:ext cx="1823573" cy="27613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华">
            <a:extLst>
              <a:ext uri="{FF2B5EF4-FFF2-40B4-BE49-F238E27FC236}">
                <a16:creationId xmlns:a16="http://schemas.microsoft.com/office/drawing/2014/main" id="{2CA6C58B-CA1A-20FA-1B74-0AA57106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906368"/>
            <a:ext cx="1872208" cy="28378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79864-3D7B-2EA6-60B8-9E9FF51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的生命周期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DEE58CAD-440A-F2BB-616B-BBB889A51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484784"/>
            <a:ext cx="8352928" cy="4320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044863C1-59D0-E50B-52E1-D566DBBC06E4}"/>
              </a:ext>
            </a:extLst>
          </p:cNvPr>
          <p:cNvSpPr/>
          <p:nvPr/>
        </p:nvSpPr>
        <p:spPr bwMode="auto">
          <a:xfrm>
            <a:off x="7104112" y="129904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19C9A1-02DE-DB24-1BE8-4292919E088A}"/>
              </a:ext>
            </a:extLst>
          </p:cNvPr>
          <p:cNvSpPr txBox="1">
            <a:spLocks/>
          </p:cNvSpPr>
          <p:nvPr/>
        </p:nvSpPr>
        <p:spPr bwMode="auto">
          <a:xfrm>
            <a:off x="2005013" y="1670522"/>
            <a:ext cx="8140473" cy="168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不能独立存在，必须嵌入到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中使用，所以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生命周期直接受所在的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被暂停时，其中的所有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也被暂停，当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被销毁时，所有在该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也被销毁。当一个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处于运行状态时，可以单独地对每一个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进行操作，如添加或删除，当添加时，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处于启动状态。当删除时，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处于销毁状态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160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5603-C8E4-E9FD-565D-84FC536F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</a:t>
            </a:r>
            <a:r>
              <a:rPr lang="zh-CN" altLang="en-US" dirty="0"/>
              <a:t>的生命周期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92F6ED-7CF2-E3A8-10BA-64665D1AC84F}"/>
              </a:ext>
            </a:extLst>
          </p:cNvPr>
          <p:cNvGrpSpPr>
            <a:grpSpLocks/>
          </p:cNvGrpSpPr>
          <p:nvPr/>
        </p:nvGrpSpPr>
        <p:grpSpPr bwMode="auto">
          <a:xfrm>
            <a:off x="2610786" y="980729"/>
            <a:ext cx="3476625" cy="5743575"/>
            <a:chOff x="250824" y="1045010"/>
            <a:chExt cx="3475194" cy="5743822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C07457E-6208-FBD3-26EB-ADAFADBB0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Activity State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362EDFB-C987-18C0-F440-C6D25861601F}"/>
                </a:ext>
              </a:extLst>
            </p:cNvPr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413B948-AF7E-6327-C0DF-2F776E59F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Created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5CE7F5-AC6E-CF32-90DD-1BE36B1569DA}"/>
                </a:ext>
              </a:extLst>
            </p:cNvPr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F9F017B-6219-744B-F794-8C0E954E1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Started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8CD7DBD-EDEE-FDEC-B7DC-91382F82A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Fragment Callbacks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圆角矩形 65">
              <a:extLst>
                <a:ext uri="{FF2B5EF4-FFF2-40B4-BE49-F238E27FC236}">
                  <a16:creationId xmlns:a16="http://schemas.microsoft.com/office/drawing/2014/main" id="{C711BD60-9AAA-41B6-CCED-2253D4F882FF}"/>
                </a:ext>
              </a:extLst>
            </p:cNvPr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onAttach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圆角矩形 66">
              <a:extLst>
                <a:ext uri="{FF2B5EF4-FFF2-40B4-BE49-F238E27FC236}">
                  <a16:creationId xmlns:a16="http://schemas.microsoft.com/office/drawing/2014/main" id="{38DCA20F-2B18-29F8-362E-1A7C2D467A84}"/>
                </a:ext>
              </a:extLst>
            </p:cNvPr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onCreate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圆角矩形 67">
              <a:extLst>
                <a:ext uri="{FF2B5EF4-FFF2-40B4-BE49-F238E27FC236}">
                  <a16:creationId xmlns:a16="http://schemas.microsoft.com/office/drawing/2014/main" id="{2247E546-8234-6F1A-8D2A-56430BBD9E69}"/>
                </a:ext>
              </a:extLst>
            </p:cNvPr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onCreateView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圆角矩形 68">
              <a:extLst>
                <a:ext uri="{FF2B5EF4-FFF2-40B4-BE49-F238E27FC236}">
                  <a16:creationId xmlns:a16="http://schemas.microsoft.com/office/drawing/2014/main" id="{49D9E9F3-A38A-69AF-94F8-9317F81D6164}"/>
                </a:ext>
              </a:extLst>
            </p:cNvPr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onActivityCreated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6CF61E7-CC04-CA16-4942-2E328DBB243F}"/>
                </a:ext>
              </a:extLst>
            </p:cNvPr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圆角矩形 70">
              <a:extLst>
                <a:ext uri="{FF2B5EF4-FFF2-40B4-BE49-F238E27FC236}">
                  <a16:creationId xmlns:a16="http://schemas.microsoft.com/office/drawing/2014/main" id="{960F6220-9402-7A7C-1027-0F24937D34FF}"/>
                </a:ext>
              </a:extLst>
            </p:cNvPr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onStart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圆角矩形 71">
              <a:extLst>
                <a:ext uri="{FF2B5EF4-FFF2-40B4-BE49-F238E27FC236}">
                  <a16:creationId xmlns:a16="http://schemas.microsoft.com/office/drawing/2014/main" id="{E2483CC5-B4CE-5603-D536-F8948A0940BD}"/>
                </a:ext>
              </a:extLst>
            </p:cNvPr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onResume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30D59658-DEFE-CDEF-3E69-F77BDEFBA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Resumed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2E358B-264D-5E35-0141-655FCC9BBF26}"/>
                </a:ext>
              </a:extLst>
            </p:cNvPr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9EE22029-7F8A-BFB6-9FCB-45F417770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Paused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圆角矩形 75">
              <a:extLst>
                <a:ext uri="{FF2B5EF4-FFF2-40B4-BE49-F238E27FC236}">
                  <a16:creationId xmlns:a16="http://schemas.microsoft.com/office/drawing/2014/main" id="{72AB1D8D-DBE2-6D70-B074-6B36F9F19D4F}"/>
                </a:ext>
              </a:extLst>
            </p:cNvPr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onPaused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0829834-B6E8-3ADD-9D41-B138AD394DB5}"/>
                </a:ext>
              </a:extLst>
            </p:cNvPr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id="{D93E5C01-9FDF-BA6C-A8A5-506639357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Stopped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圆角矩形 78">
              <a:extLst>
                <a:ext uri="{FF2B5EF4-FFF2-40B4-BE49-F238E27FC236}">
                  <a16:creationId xmlns:a16="http://schemas.microsoft.com/office/drawing/2014/main" id="{130BE7BF-3277-E3A5-C4F9-9C01EE38EC0D}"/>
                </a:ext>
              </a:extLst>
            </p:cNvPr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onStop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9005C3-6E1F-9753-3B57-80D1D9245A89}"/>
                </a:ext>
              </a:extLst>
            </p:cNvPr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AA2B6ACE-1F89-AB58-E23D-926BDFA51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>
                  <a:solidFill>
                    <a:sysClr val="windowText" lastClr="000000"/>
                  </a:solidFill>
                </a:rPr>
                <a:t>Destroyed</a:t>
              </a:r>
              <a:endParaRPr lang="zh-CN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BB9A228E-B8C7-E487-882C-9180C9DC30C2}"/>
                </a:ext>
              </a:extLst>
            </p:cNvPr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onDestriyView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圆角矩形 82">
              <a:extLst>
                <a:ext uri="{FF2B5EF4-FFF2-40B4-BE49-F238E27FC236}">
                  <a16:creationId xmlns:a16="http://schemas.microsoft.com/office/drawing/2014/main" id="{3F88798E-B90E-198E-11C5-824E484CA92B}"/>
                </a:ext>
              </a:extLst>
            </p:cNvPr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onDesttroy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圆角矩形 83">
              <a:extLst>
                <a:ext uri="{FF2B5EF4-FFF2-40B4-BE49-F238E27FC236}">
                  <a16:creationId xmlns:a16="http://schemas.microsoft.com/office/drawing/2014/main" id="{371F7CAD-7764-9288-1651-59C835185368}"/>
                </a:ext>
              </a:extLst>
            </p:cNvPr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0" dirty="0" err="1">
                  <a:solidFill>
                    <a:sysClr val="windowText" lastClr="000000"/>
                  </a:solidFill>
                </a:rPr>
                <a:t>onDetach</a:t>
              </a:r>
              <a:r>
                <a:rPr lang="en-US" altLang="zh-CN" sz="1000" kern="0" dirty="0">
                  <a:solidFill>
                    <a:sysClr val="windowText" lastClr="000000"/>
                  </a:solidFill>
                </a:rPr>
                <a:t>()</a:t>
              </a:r>
              <a:endParaRPr lang="zh-CN" altLang="en-US" sz="10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B22A922-DF50-9184-8949-834478FD3E58}"/>
                </a:ext>
              </a:extLst>
            </p:cNvPr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C97FDD7-104F-913D-6019-CBE1C1F0FD0C}"/>
                </a:ext>
              </a:extLst>
            </p:cNvPr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AA45932-DF0D-7CD3-6B9C-8E7519359856}"/>
                </a:ext>
              </a:extLst>
            </p:cNvPr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5918F2-CD2F-02B4-00E8-6550A8A10E8C}"/>
                </a:ext>
              </a:extLst>
            </p:cNvPr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E62FA5D-C0B7-22C5-3C02-FCE050E4E1AC}"/>
                </a:ext>
              </a:extLst>
            </p:cNvPr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4103D18-B0C4-90E7-71C6-9B1D2F5C1D64}"/>
                </a:ext>
              </a:extLst>
            </p:cNvPr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6D40A08-F488-08BD-620E-1BF8D12D5E34}"/>
                </a:ext>
              </a:extLst>
            </p:cNvPr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4BF5801-130F-1E1B-FBAF-8DDC79A21D21}"/>
                </a:ext>
              </a:extLst>
            </p:cNvPr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81BBBF-9338-7D62-60A2-CFF7323C3A74}"/>
                </a:ext>
              </a:extLst>
            </p:cNvPr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43FDD82-33D5-E48B-4D6C-0631D38F396E}"/>
                </a:ext>
              </a:extLst>
            </p:cNvPr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329586CB-3012-6152-9E63-80EAA80DAA85}"/>
              </a:ext>
            </a:extLst>
          </p:cNvPr>
          <p:cNvSpPr/>
          <p:nvPr/>
        </p:nvSpPr>
        <p:spPr bwMode="auto">
          <a:xfrm>
            <a:off x="4644374" y="118248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1" name="圆角矩形 95">
            <a:extLst>
              <a:ext uri="{FF2B5EF4-FFF2-40B4-BE49-F238E27FC236}">
                <a16:creationId xmlns:a16="http://schemas.microsoft.com/office/drawing/2014/main" id="{0B117900-16CA-95A7-EC38-830BDE3081A2}"/>
              </a:ext>
            </a:extLst>
          </p:cNvPr>
          <p:cNvSpPr/>
          <p:nvPr/>
        </p:nvSpPr>
        <p:spPr bwMode="auto">
          <a:xfrm>
            <a:off x="6841473" y="999423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建立关联的时候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3E36CC-AA04-E092-561F-E7F66C8EAD14}"/>
              </a:ext>
            </a:extLst>
          </p:cNvPr>
          <p:cNvSpPr/>
          <p:nvPr/>
        </p:nvSpPr>
        <p:spPr bwMode="auto">
          <a:xfrm>
            <a:off x="4647549" y="2230231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3" name="圆角矩形 97">
            <a:extLst>
              <a:ext uri="{FF2B5EF4-FFF2-40B4-BE49-F238E27FC236}">
                <a16:creationId xmlns:a16="http://schemas.microsoft.com/office/drawing/2014/main" id="{AFED2DE8-CC28-AE08-CBCE-B747B2527571}"/>
              </a:ext>
            </a:extLst>
          </p:cNvPr>
          <p:cNvSpPr/>
          <p:nvPr/>
        </p:nvSpPr>
        <p:spPr bwMode="auto">
          <a:xfrm>
            <a:off x="6844649" y="2047173"/>
            <a:ext cx="240385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创建视图（加载布局）时调用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1FBBA1E-8873-E1BC-AC1F-4F1AC19E3D93}"/>
              </a:ext>
            </a:extLst>
          </p:cNvPr>
          <p:cNvSpPr/>
          <p:nvPr/>
        </p:nvSpPr>
        <p:spPr bwMode="auto">
          <a:xfrm>
            <a:off x="4650724" y="27556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圆角矩形 99">
            <a:extLst>
              <a:ext uri="{FF2B5EF4-FFF2-40B4-BE49-F238E27FC236}">
                <a16:creationId xmlns:a16="http://schemas.microsoft.com/office/drawing/2014/main" id="{6CC0F850-CA37-0EB1-46C5-AFECA7EFD03A}"/>
              </a:ext>
            </a:extLst>
          </p:cNvPr>
          <p:cNvSpPr/>
          <p:nvPr/>
        </p:nvSpPr>
        <p:spPr bwMode="auto">
          <a:xfrm>
            <a:off x="6847823" y="2419402"/>
            <a:ext cx="2400680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相关联的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已经创建完成时调用。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9FF2CA-3239-46F0-D2A6-3A5D58D9BB48}"/>
              </a:ext>
            </a:extLst>
          </p:cNvPr>
          <p:cNvSpPr/>
          <p:nvPr/>
        </p:nvSpPr>
        <p:spPr bwMode="auto">
          <a:xfrm>
            <a:off x="4644374" y="53718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7" name="圆角矩形 101">
            <a:extLst>
              <a:ext uri="{FF2B5EF4-FFF2-40B4-BE49-F238E27FC236}">
                <a16:creationId xmlns:a16="http://schemas.microsoft.com/office/drawing/2014/main" id="{E687D1A8-ED06-931E-899D-2582D5E4B96C}"/>
              </a:ext>
            </a:extLst>
          </p:cNvPr>
          <p:cNvSpPr/>
          <p:nvPr/>
        </p:nvSpPr>
        <p:spPr bwMode="auto">
          <a:xfrm>
            <a:off x="6841474" y="5188836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关联的视图被移除时调用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CB5A807-6712-7639-2156-E0DF6194CDBB}"/>
              </a:ext>
            </a:extLst>
          </p:cNvPr>
          <p:cNvSpPr/>
          <p:nvPr/>
        </p:nvSpPr>
        <p:spPr bwMode="auto">
          <a:xfrm>
            <a:off x="4647549" y="6400593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9" name="圆角矩形 103">
            <a:extLst>
              <a:ext uri="{FF2B5EF4-FFF2-40B4-BE49-F238E27FC236}">
                <a16:creationId xmlns:a16="http://schemas.microsoft.com/office/drawing/2014/main" id="{A034FF5C-11AD-96AC-F066-932EFC1B01F6}"/>
              </a:ext>
            </a:extLst>
          </p:cNvPr>
          <p:cNvSpPr/>
          <p:nvPr/>
        </p:nvSpPr>
        <p:spPr bwMode="auto">
          <a:xfrm>
            <a:off x="6864074" y="6074659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解除关联的时候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C66EBC-DBD2-8E6C-74AB-D0458E2CB542}"/>
              </a:ext>
            </a:extLst>
          </p:cNvPr>
          <p:cNvCxnSpPr/>
          <p:nvPr/>
        </p:nvCxnSpPr>
        <p:spPr bwMode="auto">
          <a:xfrm>
            <a:off x="6182208" y="13672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37938B5-51E0-DDA1-DF46-FBD37685E76D}"/>
              </a:ext>
            </a:extLst>
          </p:cNvPr>
          <p:cNvCxnSpPr/>
          <p:nvPr/>
        </p:nvCxnSpPr>
        <p:spPr bwMode="auto">
          <a:xfrm>
            <a:off x="6182208" y="241265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275123-266D-E736-9665-8DA5322BB01F}"/>
              </a:ext>
            </a:extLst>
          </p:cNvPr>
          <p:cNvCxnSpPr/>
          <p:nvPr/>
        </p:nvCxnSpPr>
        <p:spPr bwMode="auto">
          <a:xfrm>
            <a:off x="6182208" y="291569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326DD7-0654-D99F-7F9E-BC5D2579F750}"/>
              </a:ext>
            </a:extLst>
          </p:cNvPr>
          <p:cNvCxnSpPr/>
          <p:nvPr/>
        </p:nvCxnSpPr>
        <p:spPr bwMode="auto">
          <a:xfrm>
            <a:off x="6182207" y="555724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F36356D-80F0-EFDB-EF9A-364C151CB683}"/>
              </a:ext>
            </a:extLst>
          </p:cNvPr>
          <p:cNvCxnSpPr/>
          <p:nvPr/>
        </p:nvCxnSpPr>
        <p:spPr bwMode="auto">
          <a:xfrm>
            <a:off x="6182206" y="654994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36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5ECD-9185-C1DC-6E2C-DDAAFB52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32AF7CD7-BB64-0C81-1B70-F1609888D0C3}"/>
              </a:ext>
            </a:extLst>
          </p:cNvPr>
          <p:cNvSpPr txBox="1"/>
          <p:nvPr/>
        </p:nvSpPr>
        <p:spPr>
          <a:xfrm>
            <a:off x="2278459" y="1203970"/>
            <a:ext cx="7693025" cy="323314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public class NewsListFragment extends Fragment{</a:t>
            </a:r>
          </a:p>
          <a:p>
            <a:r>
              <a:rPr lang="en-US" altLang="zh-CN" sz="1600" dirty="0"/>
              <a:t>	@Override</a:t>
            </a:r>
          </a:p>
          <a:p>
            <a:r>
              <a:rPr lang="en-US" altLang="zh-CN" sz="1600" dirty="0"/>
              <a:t>	public View onCreateView(LayoutInflater inflater, ViewGroup container,</a:t>
            </a:r>
          </a:p>
          <a:p>
            <a:r>
              <a:rPr lang="en-US" altLang="zh-CN" sz="1600" dirty="0"/>
              <a:t>			Bundle savedInstanceState) {</a:t>
            </a:r>
          </a:p>
          <a:p>
            <a:r>
              <a:rPr lang="en-US" altLang="zh-CN" sz="1600" dirty="0"/>
              <a:t>		View v = inflater.inflate(R.layout.fragment, container, false);</a:t>
            </a:r>
          </a:p>
          <a:p>
            <a:r>
              <a:rPr lang="en-US" altLang="zh-CN" sz="1600" dirty="0"/>
              <a:t>		return v;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7629E6-765B-D71C-C131-2F4AE573D1B5}"/>
              </a:ext>
            </a:extLst>
          </p:cNvPr>
          <p:cNvSpPr/>
          <p:nvPr/>
        </p:nvSpPr>
        <p:spPr bwMode="auto">
          <a:xfrm>
            <a:off x="3926632" y="2703929"/>
            <a:ext cx="540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角矩形 42">
            <a:extLst>
              <a:ext uri="{FF2B5EF4-FFF2-40B4-BE49-F238E27FC236}">
                <a16:creationId xmlns:a16="http://schemas.microsoft.com/office/drawing/2014/main" id="{1EAD47E8-52CE-75F7-D021-C1133DF30A83}"/>
              </a:ext>
            </a:extLst>
          </p:cNvPr>
          <p:cNvSpPr/>
          <p:nvPr/>
        </p:nvSpPr>
        <p:spPr bwMode="auto">
          <a:xfrm>
            <a:off x="2572216" y="3150087"/>
            <a:ext cx="7207499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第一个参数表示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对应的布局资源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第二个参数表示存放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布局的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第三个参数表示是否在创建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的布局时附加到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上。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D0C05D-39A4-55E5-B37B-58655FA5AFD6}"/>
              </a:ext>
            </a:extLst>
          </p:cNvPr>
          <p:cNvCxnSpPr/>
          <p:nvPr/>
        </p:nvCxnSpPr>
        <p:spPr bwMode="auto">
          <a:xfrm>
            <a:off x="6329185" y="3073262"/>
            <a:ext cx="0" cy="231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标注 9">
            <a:extLst>
              <a:ext uri="{FF2B5EF4-FFF2-40B4-BE49-F238E27FC236}">
                <a16:creationId xmlns:a16="http://schemas.microsoft.com/office/drawing/2014/main" id="{C027610E-D322-D2DE-B2DB-8E89637C8878}"/>
              </a:ext>
            </a:extLst>
          </p:cNvPr>
          <p:cNvSpPr/>
          <p:nvPr/>
        </p:nvSpPr>
        <p:spPr bwMode="auto">
          <a:xfrm>
            <a:off x="2253525" y="4725144"/>
            <a:ext cx="7650163" cy="1800200"/>
          </a:xfrm>
          <a:prstGeom prst="wedgeRoundRectCallout">
            <a:avLst>
              <a:gd name="adj1" fmla="val 16327"/>
              <a:gd name="adj2" fmla="val -6579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EA15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系统中提供了两个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类，分别是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类，则程序只能兼容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系统，如果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NewsListFragment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类继承的是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android.support.v4.app.Fragment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类，则程序可以兼容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版本以上的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1600" kern="0" dirty="0">
                <a:solidFill>
                  <a:srgbClr val="FF0000"/>
                </a:solidFill>
              </a:rPr>
              <a:t>。</a:t>
            </a:r>
            <a:endParaRPr lang="zh-CN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5D91-8732-3077-DC4C-A2681AB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中添加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AF39DBF-7CE3-29FA-D271-7841DB3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466908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0CB0CD13-05EF-3662-931D-09C170983540}"/>
              </a:ext>
            </a:extLst>
          </p:cNvPr>
          <p:cNvSpPr/>
          <p:nvPr/>
        </p:nvSpPr>
        <p:spPr bwMode="auto">
          <a:xfrm>
            <a:off x="5807969" y="1484785"/>
            <a:ext cx="349483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A82483C-9BE9-7A09-1901-06F975840FEA}"/>
              </a:ext>
            </a:extLst>
          </p:cNvPr>
          <p:cNvSpPr txBox="1">
            <a:spLocks/>
          </p:cNvSpPr>
          <p:nvPr/>
        </p:nvSpPr>
        <p:spPr bwMode="auto">
          <a:xfrm>
            <a:off x="2005013" y="1753022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中使用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时，可以通过两种方式将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中，一种是通过布局文件添加，一种是通过代码动态添加。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通过布局文件添加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F595C5-A2D6-2D29-3D45-A4B58BD7292B}"/>
              </a:ext>
            </a:extLst>
          </p:cNvPr>
          <p:cNvSpPr txBox="1"/>
          <p:nvPr/>
        </p:nvSpPr>
        <p:spPr>
          <a:xfrm>
            <a:off x="2287588" y="377375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&lt;fragment</a:t>
            </a:r>
          </a:p>
          <a:p>
            <a:r>
              <a:rPr lang="en-US" altLang="zh-CN" dirty="0"/>
              <a:t>        android:name="cn.itcast.NewsListFragment“</a:t>
            </a:r>
          </a:p>
          <a:p>
            <a:r>
              <a:rPr lang="en-US" altLang="zh-CN" dirty="0"/>
              <a:t>        android:id="@+id/newslist"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&lt;/fragment&gt;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735655-0532-F9A4-8102-B659AEE3ED3D}"/>
              </a:ext>
            </a:extLst>
          </p:cNvPr>
          <p:cNvSpPr/>
          <p:nvPr/>
        </p:nvSpPr>
        <p:spPr bwMode="auto">
          <a:xfrm>
            <a:off x="2855640" y="4274785"/>
            <a:ext cx="424847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14">
            <a:extLst>
              <a:ext uri="{FF2B5EF4-FFF2-40B4-BE49-F238E27FC236}">
                <a16:creationId xmlns:a16="http://schemas.microsoft.com/office/drawing/2014/main" id="{3D98B4B9-28E0-97ED-0DC1-8E4FE590D7DF}"/>
              </a:ext>
            </a:extLst>
          </p:cNvPr>
          <p:cNvSpPr/>
          <p:nvPr/>
        </p:nvSpPr>
        <p:spPr bwMode="auto">
          <a:xfrm>
            <a:off x="4979877" y="3641482"/>
            <a:ext cx="327623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自定义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的完整路径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A610704-896B-F500-C7B1-EF59BD78A95C}"/>
              </a:ext>
            </a:extLst>
          </p:cNvPr>
          <p:cNvCxnSpPr/>
          <p:nvPr/>
        </p:nvCxnSpPr>
        <p:spPr bwMode="auto">
          <a:xfrm flipV="1">
            <a:off x="6346465" y="3997178"/>
            <a:ext cx="0" cy="27056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23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BD2B0-3DE4-2D87-65D0-D82C4049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中添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DD421F42-FDE7-09B8-AD66-1546803BA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35889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1457540E-B508-AE7B-726F-F9FD38E2B2D1}"/>
              </a:ext>
            </a:extLst>
          </p:cNvPr>
          <p:cNvSpPr/>
          <p:nvPr/>
        </p:nvSpPr>
        <p:spPr bwMode="auto">
          <a:xfrm>
            <a:off x="6241392" y="1484785"/>
            <a:ext cx="33109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F28012-A112-93F4-C5B3-1E3DE83D9A5C}"/>
              </a:ext>
            </a:extLst>
          </p:cNvPr>
          <p:cNvSpPr txBox="1">
            <a:spLocks/>
          </p:cNvSpPr>
          <p:nvPr/>
        </p:nvSpPr>
        <p:spPr bwMode="auto">
          <a:xfrm>
            <a:off x="1775521" y="1995717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中动态添加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的实例对象。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FragmentManager(Fragment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开启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FragmentTransaction(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的布局容器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FrameLayout)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中添加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1314450" lvl="2" indent="-45720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方法提交事务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6241A-990C-7FDC-88FB-E77A8E79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69AA8840-66AB-B5E6-E176-8697FED4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712243"/>
            <a:ext cx="8352928" cy="37329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701FCB2D-9532-305C-36D0-9ADBDA06F150}"/>
              </a:ext>
            </a:extLst>
          </p:cNvPr>
          <p:cNvSpPr/>
          <p:nvPr/>
        </p:nvSpPr>
        <p:spPr bwMode="auto">
          <a:xfrm>
            <a:off x="6528048" y="1484785"/>
            <a:ext cx="27747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2FFD3B7-7B0C-FD99-9D1E-32979DA9DE7A}"/>
              </a:ext>
            </a:extLst>
          </p:cNvPr>
          <p:cNvSpPr txBox="1">
            <a:spLocks/>
          </p:cNvSpPr>
          <p:nvPr/>
        </p:nvSpPr>
        <p:spPr bwMode="auto">
          <a:xfrm>
            <a:off x="2005013" y="1996422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中动态添加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82A7F46A-1D66-82AA-8359-7C5C43A26517}"/>
              </a:ext>
            </a:extLst>
          </p:cNvPr>
          <p:cNvSpPr txBox="1"/>
          <p:nvPr/>
        </p:nvSpPr>
        <p:spPr>
          <a:xfrm>
            <a:off x="2287587" y="2741813"/>
            <a:ext cx="7693025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NewsListFragment fragment = new NewsListFragment();</a:t>
            </a:r>
            <a:endParaRPr lang="zh-CN" altLang="en-US" dirty="0"/>
          </a:p>
          <a:p>
            <a:r>
              <a:rPr lang="en-US" altLang="zh-CN" dirty="0"/>
              <a:t>FragmentManager fm = getFragmentManager();</a:t>
            </a:r>
            <a:endParaRPr lang="zh-CN" altLang="en-US" dirty="0"/>
          </a:p>
          <a:p>
            <a:r>
              <a:rPr lang="en-US" altLang="zh-CN" dirty="0"/>
              <a:t>FragmentTransaction beginTransaction = fm.beginTransaction();</a:t>
            </a:r>
          </a:p>
          <a:p>
            <a:r>
              <a:rPr lang="en-US" altLang="zh-CN" dirty="0"/>
              <a:t>beginTransaction.replace(R.id.ll,fragment); </a:t>
            </a:r>
          </a:p>
          <a:p>
            <a:r>
              <a:rPr lang="en-US" altLang="zh-CN" dirty="0"/>
              <a:t>beginTransaction.commit();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88F3BF-2702-286F-2F93-A1415658ADB2}"/>
              </a:ext>
            </a:extLst>
          </p:cNvPr>
          <p:cNvSpPr/>
          <p:nvPr/>
        </p:nvSpPr>
        <p:spPr bwMode="auto">
          <a:xfrm>
            <a:off x="2299826" y="2843086"/>
            <a:ext cx="538035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28">
            <a:extLst>
              <a:ext uri="{FF2B5EF4-FFF2-40B4-BE49-F238E27FC236}">
                <a16:creationId xmlns:a16="http://schemas.microsoft.com/office/drawing/2014/main" id="{FB40D760-0793-4238-C3B2-0B9879E15BF0}"/>
              </a:ext>
            </a:extLst>
          </p:cNvPr>
          <p:cNvSpPr/>
          <p:nvPr/>
        </p:nvSpPr>
        <p:spPr bwMode="auto">
          <a:xfrm>
            <a:off x="3181210" y="3462680"/>
            <a:ext cx="2520280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E1F2A6-65F6-F656-75B3-346A92BE9A57}"/>
              </a:ext>
            </a:extLst>
          </p:cNvPr>
          <p:cNvCxnSpPr/>
          <p:nvPr/>
        </p:nvCxnSpPr>
        <p:spPr bwMode="auto">
          <a:xfrm>
            <a:off x="4114446" y="3212419"/>
            <a:ext cx="0" cy="29300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C81E43E-F34D-23B5-B59B-26E03068E062}"/>
              </a:ext>
            </a:extLst>
          </p:cNvPr>
          <p:cNvSpPr/>
          <p:nvPr/>
        </p:nvSpPr>
        <p:spPr bwMode="auto">
          <a:xfrm>
            <a:off x="2299826" y="3296449"/>
            <a:ext cx="451625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31">
            <a:extLst>
              <a:ext uri="{FF2B5EF4-FFF2-40B4-BE49-F238E27FC236}">
                <a16:creationId xmlns:a16="http://schemas.microsoft.com/office/drawing/2014/main" id="{B9EA14D2-376F-D7B2-171A-30BEAD2A2578}"/>
              </a:ext>
            </a:extLst>
          </p:cNvPr>
          <p:cNvSpPr/>
          <p:nvPr/>
        </p:nvSpPr>
        <p:spPr bwMode="auto">
          <a:xfrm>
            <a:off x="3863752" y="3944240"/>
            <a:ext cx="357659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A71C27E-E9FE-F664-1580-13E924D76B94}"/>
              </a:ext>
            </a:extLst>
          </p:cNvPr>
          <p:cNvCxnSpPr/>
          <p:nvPr/>
        </p:nvCxnSpPr>
        <p:spPr bwMode="auto">
          <a:xfrm>
            <a:off x="5699883" y="3681463"/>
            <a:ext cx="0" cy="25455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818FDF-00C9-844D-ED77-A5B3EFC69DD7}"/>
              </a:ext>
            </a:extLst>
          </p:cNvPr>
          <p:cNvSpPr/>
          <p:nvPr/>
        </p:nvSpPr>
        <p:spPr bwMode="auto">
          <a:xfrm>
            <a:off x="2299826" y="3725415"/>
            <a:ext cx="60284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D997A963-06E6-DF17-6A3E-47AAFBAFA4C1}"/>
              </a:ext>
            </a:extLst>
          </p:cNvPr>
          <p:cNvSpPr/>
          <p:nvPr/>
        </p:nvSpPr>
        <p:spPr bwMode="auto">
          <a:xfrm>
            <a:off x="8715005" y="3642352"/>
            <a:ext cx="12675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开启事务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581644-E978-73B8-CAEF-B077FD03273F}"/>
              </a:ext>
            </a:extLst>
          </p:cNvPr>
          <p:cNvCxnSpPr/>
          <p:nvPr/>
        </p:nvCxnSpPr>
        <p:spPr bwMode="auto">
          <a:xfrm>
            <a:off x="8328249" y="3877008"/>
            <a:ext cx="37204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8BEE30-C1E6-8BB4-48ED-CA76460864FF}"/>
              </a:ext>
            </a:extLst>
          </p:cNvPr>
          <p:cNvSpPr/>
          <p:nvPr/>
        </p:nvSpPr>
        <p:spPr bwMode="auto">
          <a:xfrm>
            <a:off x="2299826" y="4112739"/>
            <a:ext cx="42282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8" name="圆角矩形 20">
            <a:extLst>
              <a:ext uri="{FF2B5EF4-FFF2-40B4-BE49-F238E27FC236}">
                <a16:creationId xmlns:a16="http://schemas.microsoft.com/office/drawing/2014/main" id="{FEF25C0D-4D24-DD9D-DDFB-F2AB49FEDD88}"/>
              </a:ext>
            </a:extLst>
          </p:cNvPr>
          <p:cNvSpPr/>
          <p:nvPr/>
        </p:nvSpPr>
        <p:spPr bwMode="auto">
          <a:xfrm>
            <a:off x="6869571" y="4112739"/>
            <a:ext cx="1744996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添加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4AC6D0-00E3-44C8-689F-EE6A20C08B63}"/>
              </a:ext>
            </a:extLst>
          </p:cNvPr>
          <p:cNvCxnSpPr>
            <a:endCxn id="18" idx="1"/>
          </p:cNvCxnSpPr>
          <p:nvPr/>
        </p:nvCxnSpPr>
        <p:spPr bwMode="auto">
          <a:xfrm flipV="1">
            <a:off x="6520373" y="4297406"/>
            <a:ext cx="349199" cy="1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FE43965-F564-EC56-9E51-BEF1DF2B3871}"/>
              </a:ext>
            </a:extLst>
          </p:cNvPr>
          <p:cNvSpPr/>
          <p:nvPr/>
        </p:nvSpPr>
        <p:spPr bwMode="auto">
          <a:xfrm>
            <a:off x="2293864" y="4500936"/>
            <a:ext cx="265000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215E09-864C-88E7-AC3B-1BA94B4D8B95}"/>
              </a:ext>
            </a:extLst>
          </p:cNvPr>
          <p:cNvCxnSpPr/>
          <p:nvPr/>
        </p:nvCxnSpPr>
        <p:spPr bwMode="auto">
          <a:xfrm flipV="1">
            <a:off x="4943873" y="4685603"/>
            <a:ext cx="349199" cy="149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37">
            <a:extLst>
              <a:ext uri="{FF2B5EF4-FFF2-40B4-BE49-F238E27FC236}">
                <a16:creationId xmlns:a16="http://schemas.microsoft.com/office/drawing/2014/main" id="{2FF10508-594D-FDD2-9C94-2FCBFD9BFDE8}"/>
              </a:ext>
            </a:extLst>
          </p:cNvPr>
          <p:cNvSpPr/>
          <p:nvPr/>
        </p:nvSpPr>
        <p:spPr bwMode="auto">
          <a:xfrm>
            <a:off x="5314038" y="4522275"/>
            <a:ext cx="1214011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提交事务</a:t>
            </a:r>
          </a:p>
        </p:txBody>
      </p:sp>
    </p:spTree>
    <p:extLst>
      <p:ext uri="{BB962C8B-B14F-4D97-AF65-F5344CB8AC3E}">
        <p14:creationId xmlns:p14="http://schemas.microsoft.com/office/powerpoint/2010/main" val="3493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1919536" y="1712243"/>
            <a:ext cx="8352928" cy="37329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528048" y="1484785"/>
            <a:ext cx="27747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动态添加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2005013" y="1996422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中动态添加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7587" y="2741813"/>
            <a:ext cx="7693025" cy="21698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NewsListFragment fragment = new NewsListFragment();</a:t>
            </a:r>
            <a:endParaRPr lang="zh-CN" altLang="en-US" dirty="0"/>
          </a:p>
          <a:p>
            <a:r>
              <a:rPr lang="en-US" altLang="zh-CN" dirty="0"/>
              <a:t>FragmentManager fm = getFragmentManager();</a:t>
            </a:r>
            <a:endParaRPr lang="zh-CN" altLang="en-US" dirty="0"/>
          </a:p>
          <a:p>
            <a:r>
              <a:rPr lang="en-US" altLang="zh-CN" dirty="0"/>
              <a:t>FragmentTransaction beginTransaction = fm.beginTransaction();</a:t>
            </a:r>
          </a:p>
          <a:p>
            <a:r>
              <a:rPr lang="en-US" altLang="zh-CN" dirty="0"/>
              <a:t>beginTransaction.replace(R.id.ll,fragment); </a:t>
            </a:r>
          </a:p>
          <a:p>
            <a:r>
              <a:rPr lang="en-US" altLang="zh-CN" dirty="0"/>
              <a:t>beginTransaction.commit();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 bwMode="auto">
          <a:xfrm>
            <a:off x="2299826" y="2843086"/>
            <a:ext cx="538035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81210" y="3462680"/>
            <a:ext cx="2520280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4114446" y="3212419"/>
            <a:ext cx="0" cy="29300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2299826" y="3296449"/>
            <a:ext cx="451625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3863752" y="3944240"/>
            <a:ext cx="357659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实例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699883" y="3681463"/>
            <a:ext cx="0" cy="25455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2299826" y="3725415"/>
            <a:ext cx="60284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8715005" y="3642352"/>
            <a:ext cx="12675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开启事务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8328249" y="3877008"/>
            <a:ext cx="37204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775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3179986" y="188641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4.6.4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创建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Fragment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299826" y="4112739"/>
            <a:ext cx="422822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869571" y="4112739"/>
            <a:ext cx="1744996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添加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Fragment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 bwMode="auto">
          <a:xfrm flipV="1">
            <a:off x="6520373" y="4297406"/>
            <a:ext cx="349199" cy="1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2293864" y="4500936"/>
            <a:ext cx="265000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4943873" y="4685603"/>
            <a:ext cx="349199" cy="149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5314038" y="4522275"/>
            <a:ext cx="1214011" cy="369332"/>
          </a:xfrm>
          <a:prstGeom prst="roundRect">
            <a:avLst>
              <a:gd name="adj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提交事务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6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E7674-2EBF-4815-0419-F4509746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的创建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DCC337-79F2-9DFD-8F28-2219ED2D2D0E}"/>
              </a:ext>
            </a:extLst>
          </p:cNvPr>
          <p:cNvSpPr txBox="1">
            <a:spLocks/>
          </p:cNvSpPr>
          <p:nvPr/>
        </p:nvSpPr>
        <p:spPr bwMode="auto">
          <a:xfrm>
            <a:off x="2005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2000" dirty="0"/>
              <a:t>包名处</a:t>
            </a:r>
            <a:r>
              <a:rPr lang="zh-CN" altLang="en-US" sz="2000" dirty="0"/>
              <a:t>单击右键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/>
              <a:t>信息，完成创建。</a:t>
            </a:r>
            <a:endParaRPr lang="en-US" altLang="zh-CN" sz="2000" dirty="0"/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6F7F0831-224F-AF9A-B0CF-DB3ED504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68761"/>
            <a:ext cx="8102600" cy="463847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89C42786-11D5-A24A-C5B0-25A763A058C8}"/>
              </a:ext>
            </a:extLst>
          </p:cNvPr>
          <p:cNvSpPr/>
          <p:nvPr/>
        </p:nvSpPr>
        <p:spPr bwMode="auto">
          <a:xfrm>
            <a:off x="7446466" y="1052737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ua">
            <a:extLst>
              <a:ext uri="{FF2B5EF4-FFF2-40B4-BE49-F238E27FC236}">
                <a16:creationId xmlns:a16="http://schemas.microsoft.com/office/drawing/2014/main" id="{CE0C945E-A29D-47E5-69B3-98452C07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79" y="2708920"/>
            <a:ext cx="405459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>
            <a:extLst>
              <a:ext uri="{FF2B5EF4-FFF2-40B4-BE49-F238E27FC236}">
                <a16:creationId xmlns:a16="http://schemas.microsoft.com/office/drawing/2014/main" id="{FD50EB02-B63F-F780-E333-70510344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00" y="2513918"/>
            <a:ext cx="3879767" cy="32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7D2B38A-0BD2-6203-58EC-38AFE06E5622}"/>
              </a:ext>
            </a:extLst>
          </p:cNvPr>
          <p:cNvSpPr/>
          <p:nvPr/>
        </p:nvSpPr>
        <p:spPr>
          <a:xfrm>
            <a:off x="5519936" y="3338568"/>
            <a:ext cx="15150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19">
            <a:extLst>
              <a:ext uri="{FF2B5EF4-FFF2-40B4-BE49-F238E27FC236}">
                <a16:creationId xmlns:a16="http://schemas.microsoft.com/office/drawing/2014/main" id="{78799F04-9268-2365-5511-C6C5B5A944DB}"/>
              </a:ext>
            </a:extLst>
          </p:cNvPr>
          <p:cNvSpPr/>
          <p:nvPr/>
        </p:nvSpPr>
        <p:spPr>
          <a:xfrm>
            <a:off x="7640102" y="3348580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名称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482253-7FB7-1CC3-4259-BC244FE522A4}"/>
              </a:ext>
            </a:extLst>
          </p:cNvPr>
          <p:cNvCxnSpPr/>
          <p:nvPr/>
        </p:nvCxnSpPr>
        <p:spPr bwMode="auto">
          <a:xfrm>
            <a:off x="7075031" y="3506951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7275E1F-6190-6751-20B0-E210D493CCD3}"/>
              </a:ext>
            </a:extLst>
          </p:cNvPr>
          <p:cNvSpPr/>
          <p:nvPr/>
        </p:nvSpPr>
        <p:spPr>
          <a:xfrm>
            <a:off x="5519398" y="3635900"/>
            <a:ext cx="1515600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E553F9-6077-CAEF-0A9D-B47E0BC76A7E}"/>
              </a:ext>
            </a:extLst>
          </p:cNvPr>
          <p:cNvCxnSpPr/>
          <p:nvPr/>
        </p:nvCxnSpPr>
        <p:spPr bwMode="auto">
          <a:xfrm>
            <a:off x="7075031" y="3821106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32">
            <a:extLst>
              <a:ext uri="{FF2B5EF4-FFF2-40B4-BE49-F238E27FC236}">
                <a16:creationId xmlns:a16="http://schemas.microsoft.com/office/drawing/2014/main" id="{7DE90C3B-BD4C-E10D-BF78-636845C5407D}"/>
              </a:ext>
            </a:extLst>
          </p:cNvPr>
          <p:cNvSpPr/>
          <p:nvPr/>
        </p:nvSpPr>
        <p:spPr>
          <a:xfrm>
            <a:off x="7651235" y="3670779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布局名称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37E2D4-6B6C-618D-4231-0FDAB4658B58}"/>
              </a:ext>
            </a:extLst>
          </p:cNvPr>
          <p:cNvSpPr/>
          <p:nvPr/>
        </p:nvSpPr>
        <p:spPr>
          <a:xfrm>
            <a:off x="5519398" y="4139581"/>
            <a:ext cx="1515600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DD796C-4F85-3DE9-B02D-D454262303AA}"/>
              </a:ext>
            </a:extLst>
          </p:cNvPr>
          <p:cNvCxnSpPr/>
          <p:nvPr/>
        </p:nvCxnSpPr>
        <p:spPr bwMode="auto">
          <a:xfrm>
            <a:off x="7075030" y="4324438"/>
            <a:ext cx="56507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35">
            <a:extLst>
              <a:ext uri="{FF2B5EF4-FFF2-40B4-BE49-F238E27FC236}">
                <a16:creationId xmlns:a16="http://schemas.microsoft.com/office/drawing/2014/main" id="{8ACC9D40-CAE3-F845-516C-843C414EF804}"/>
              </a:ext>
            </a:extLst>
          </p:cNvPr>
          <p:cNvSpPr/>
          <p:nvPr/>
        </p:nvSpPr>
        <p:spPr>
          <a:xfrm>
            <a:off x="7643561" y="4180286"/>
            <a:ext cx="1462145" cy="30065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包名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95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03F20-2AA2-E394-25D0-E9675B5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D101ACD-6E3F-B97F-DD33-E94F442EEE2E}"/>
              </a:ext>
            </a:extLst>
          </p:cNvPr>
          <p:cNvSpPr txBox="1">
            <a:spLocks/>
          </p:cNvSpPr>
          <p:nvPr/>
        </p:nvSpPr>
        <p:spPr bwMode="auto">
          <a:xfrm>
            <a:off x="2118097" y="1424212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包名处点击右键选择【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，填写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类名，完成创建。在该类中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当启动该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zh-CN" sz="2000" dirty="0"/>
              <a:t>会抛出异常信息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&lt;application&gt;&lt;/application&gt;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标签中配置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7C6AD6-4150-7C8C-801D-551E9CA4DACD}"/>
              </a:ext>
            </a:extLst>
          </p:cNvPr>
          <p:cNvSpPr txBox="1">
            <a:spLocks/>
          </p:cNvSpPr>
          <p:nvPr/>
        </p:nvSpPr>
        <p:spPr bwMode="auto">
          <a:xfrm>
            <a:off x="2005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96C991B9-35AA-08FA-4735-163D5E40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268762"/>
            <a:ext cx="8102600" cy="439248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567ED88E-A0C1-479E-DC69-7B708417D330}"/>
              </a:ext>
            </a:extLst>
          </p:cNvPr>
          <p:cNvSpPr/>
          <p:nvPr/>
        </p:nvSpPr>
        <p:spPr bwMode="auto">
          <a:xfrm>
            <a:off x="7446466" y="1052737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E9526D00-3128-EA38-A569-B8D793B1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58" y="2987210"/>
            <a:ext cx="7917507" cy="47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7">
            <a:extLst>
              <a:ext uri="{FF2B5EF4-FFF2-40B4-BE49-F238E27FC236}">
                <a16:creationId xmlns:a16="http://schemas.microsoft.com/office/drawing/2014/main" id="{59840F82-190D-F509-02EB-46E3F025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123" y="4667292"/>
            <a:ext cx="6906972" cy="5656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android:name="cn.itcast.activitybasic.SecondActivity" /&gt;</a:t>
            </a:r>
          </a:p>
        </p:txBody>
      </p:sp>
    </p:spTree>
    <p:extLst>
      <p:ext uri="{BB962C8B-B14F-4D97-AF65-F5344CB8AC3E}">
        <p14:creationId xmlns:p14="http://schemas.microsoft.com/office/powerpoint/2010/main" val="26208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0075-043F-3090-011A-8991EB42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514C83-30C7-04F0-A19E-70B006E01B6C}"/>
              </a:ext>
            </a:extLst>
          </p:cNvPr>
          <p:cNvSpPr txBox="1">
            <a:spLocks/>
          </p:cNvSpPr>
          <p:nvPr/>
        </p:nvSpPr>
        <p:spPr bwMode="auto">
          <a:xfrm>
            <a:off x="2041339" y="1924438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zh-CN" sz="2000" dirty="0"/>
              <a:t>如果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zh-CN" altLang="zh-CN" sz="2000" dirty="0"/>
              <a:t>所在的包与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zh-CN" altLang="zh-CN" sz="2000" dirty="0"/>
              <a:t>文件的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&lt;manifest&gt;&lt;/manifest&gt;</a:t>
            </a:r>
            <a:r>
              <a:rPr lang="zh-CN" altLang="zh-CN" sz="2000" dirty="0"/>
              <a:t>标签中通过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属性指定的包名一致，则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属性的值可以直接设置为</a:t>
            </a:r>
            <a:r>
              <a:rPr lang="zh-CN" altLang="zh-CN" sz="2000" dirty="0"/>
              <a:t>“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.Activity</a:t>
            </a:r>
            <a:r>
              <a:rPr lang="zh-CN" altLang="zh-CN" sz="2000" dirty="0"/>
              <a:t>名称”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80B1662-4189-C112-CACF-274287B63ADA}"/>
              </a:ext>
            </a:extLst>
          </p:cNvPr>
          <p:cNvSpPr txBox="1">
            <a:spLocks/>
          </p:cNvSpPr>
          <p:nvPr/>
        </p:nvSpPr>
        <p:spPr bwMode="auto">
          <a:xfrm>
            <a:off x="1979427" y="1748785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680C6380-ABF9-DE08-D001-D11330A2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39" y="1604771"/>
            <a:ext cx="8102600" cy="417646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45FBCC93-DD49-DDFB-65FE-D83041382829}"/>
              </a:ext>
            </a:extLst>
          </p:cNvPr>
          <p:cNvSpPr/>
          <p:nvPr/>
        </p:nvSpPr>
        <p:spPr bwMode="auto">
          <a:xfrm>
            <a:off x="7444688" y="1419033"/>
            <a:ext cx="185633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97E6D6-994B-8B60-5075-6722AE3D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537" y="3620993"/>
            <a:ext cx="6906972" cy="136815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android:name=".SecondActivity"&gt;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x-non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&lt;/activity&gt;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3045-E9AD-3F26-BD3F-3A5AF76F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开启和关闭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042E04-8975-0826-8C9E-ED9B87357017}"/>
              </a:ext>
            </a:extLst>
          </p:cNvPr>
          <p:cNvSpPr txBox="1">
            <a:spLocks/>
          </p:cNvSpPr>
          <p:nvPr/>
        </p:nvSpPr>
        <p:spPr bwMode="auto">
          <a:xfrm>
            <a:off x="2066925" y="1843082"/>
            <a:ext cx="8051428" cy="1155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startActivity()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MainActivity</a:t>
            </a: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onCreate()</a:t>
            </a:r>
            <a:r>
              <a:rPr lang="zh-CN" altLang="zh-CN" sz="16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方法中启动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SecondActivity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2000" dirty="0"/>
              <a:t>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finish()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alibri" pitchFamily="34" charset="0"/>
              <a:buChar char="−"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5704E4-EC4A-D03F-7AD5-A3498DAE22DA}"/>
              </a:ext>
            </a:extLst>
          </p:cNvPr>
          <p:cNvSpPr txBox="1">
            <a:spLocks/>
          </p:cNvSpPr>
          <p:nvPr/>
        </p:nvSpPr>
        <p:spPr bwMode="auto">
          <a:xfrm>
            <a:off x="2005013" y="1412776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F3A1BB49-AB1E-E1F1-3827-FBEE6EB2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556792"/>
            <a:ext cx="8102600" cy="38164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59C58BB3-77F0-B09E-8125-A8D5B4F51ED8}"/>
              </a:ext>
            </a:extLst>
          </p:cNvPr>
          <p:cNvSpPr/>
          <p:nvPr/>
        </p:nvSpPr>
        <p:spPr bwMode="auto">
          <a:xfrm>
            <a:off x="6888089" y="1371055"/>
            <a:ext cx="273630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开启和关闭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89AA6F-A9D1-A9D9-2F87-94F072CA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106" y="2813203"/>
            <a:ext cx="6485160" cy="93610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intent = new Intent(MainActivity.this,SecondActivity.class);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36491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874B-6EA6-4FD7-BA3C-0F9412CC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启动另一个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DBA3-4DCE-4FA4-A42C-BE00379D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响应按钮</a:t>
            </a:r>
            <a:endParaRPr lang="en-US" altLang="zh-CN" dirty="0"/>
          </a:p>
          <a:p>
            <a:r>
              <a:rPr lang="zh-CN" altLang="en-US" dirty="0"/>
              <a:t>构建</a:t>
            </a:r>
            <a:r>
              <a:rPr lang="en-US" altLang="zh-CN" dirty="0"/>
              <a:t>Intent</a:t>
            </a:r>
          </a:p>
          <a:p>
            <a:r>
              <a:rPr lang="zh-CN" altLang="en-US" dirty="0"/>
              <a:t>创建第二个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显示消息</a:t>
            </a:r>
          </a:p>
        </p:txBody>
      </p:sp>
    </p:spTree>
    <p:extLst>
      <p:ext uri="{BB962C8B-B14F-4D97-AF65-F5344CB8AC3E}">
        <p14:creationId xmlns:p14="http://schemas.microsoft.com/office/powerpoint/2010/main" val="29104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9116-30F7-8A58-4EFF-8D502464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数据传递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C0545449-74AB-AB4D-C96D-1F8850755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680" y="1278348"/>
            <a:ext cx="8102600" cy="49685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3">
            <a:extLst>
              <a:ext uri="{FF2B5EF4-FFF2-40B4-BE49-F238E27FC236}">
                <a16:creationId xmlns:a16="http://schemas.microsoft.com/office/drawing/2014/main" id="{409B2492-E6A3-7985-E648-B419E0AD5EEC}"/>
              </a:ext>
            </a:extLst>
          </p:cNvPr>
          <p:cNvSpPr/>
          <p:nvPr/>
        </p:nvSpPr>
        <p:spPr bwMode="auto">
          <a:xfrm>
            <a:off x="6754767" y="1050890"/>
            <a:ext cx="297638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之间数据传递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5FCCAD-C680-B88E-54A7-153027698FC2}"/>
              </a:ext>
            </a:extLst>
          </p:cNvPr>
          <p:cNvSpPr txBox="1">
            <a:spLocks/>
          </p:cNvSpPr>
          <p:nvPr/>
        </p:nvSpPr>
        <p:spPr bwMode="auto">
          <a:xfrm>
            <a:off x="2039768" y="1422364"/>
            <a:ext cx="8051428" cy="3106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zh-CN" sz="2000" dirty="0"/>
              <a:t>使用</a:t>
            </a:r>
            <a:r>
              <a:rPr lang="en-US" altLang="zh-CN" sz="2000" dirty="0"/>
              <a:t>Intent</a:t>
            </a:r>
            <a:r>
              <a:rPr lang="zh-CN" altLang="zh-CN" sz="2000" dirty="0"/>
              <a:t>的</a:t>
            </a:r>
            <a:r>
              <a:rPr lang="en-US" altLang="zh-CN" sz="2000" dirty="0"/>
              <a:t>putExtra()</a:t>
            </a:r>
            <a:r>
              <a:rPr lang="zh-CN" altLang="zh-CN" sz="2000" dirty="0"/>
              <a:t>方法传递数据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1C1DE63B-E237-3DF3-FBBD-1C94A7A5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45" y="1980652"/>
            <a:ext cx="3888609" cy="4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D13BD9B-245A-ED08-8ED1-D3D1146097FC}"/>
              </a:ext>
            </a:extLst>
          </p:cNvPr>
          <p:cNvSpPr/>
          <p:nvPr/>
        </p:nvSpPr>
        <p:spPr>
          <a:xfrm>
            <a:off x="5510509" y="2356556"/>
            <a:ext cx="20748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9F2617A-9335-CF29-AC56-6F0B7DD192A9}"/>
              </a:ext>
            </a:extLst>
          </p:cNvPr>
          <p:cNvCxnSpPr/>
          <p:nvPr/>
        </p:nvCxnSpPr>
        <p:spPr bwMode="auto">
          <a:xfrm>
            <a:off x="5614252" y="2633555"/>
            <a:ext cx="0" cy="25890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25">
            <a:extLst>
              <a:ext uri="{FF2B5EF4-FFF2-40B4-BE49-F238E27FC236}">
                <a16:creationId xmlns:a16="http://schemas.microsoft.com/office/drawing/2014/main" id="{E20D3FA4-DDE0-A3C7-FBEF-C91857104945}"/>
              </a:ext>
            </a:extLst>
          </p:cNvPr>
          <p:cNvSpPr/>
          <p:nvPr/>
        </p:nvSpPr>
        <p:spPr>
          <a:xfrm>
            <a:off x="4850822" y="2924589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数据名称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44D102-CCDC-0F71-BF8F-2A554847CD0F}"/>
              </a:ext>
            </a:extLst>
          </p:cNvPr>
          <p:cNvSpPr/>
          <p:nvPr/>
        </p:nvSpPr>
        <p:spPr>
          <a:xfrm>
            <a:off x="6019545" y="2349143"/>
            <a:ext cx="266871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AE3BAB-68F7-B87D-AD51-622B51C3899A}"/>
              </a:ext>
            </a:extLst>
          </p:cNvPr>
          <p:cNvCxnSpPr/>
          <p:nvPr/>
        </p:nvCxnSpPr>
        <p:spPr bwMode="auto">
          <a:xfrm>
            <a:off x="6302449" y="2511842"/>
            <a:ext cx="331651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29">
            <a:extLst>
              <a:ext uri="{FF2B5EF4-FFF2-40B4-BE49-F238E27FC236}">
                <a16:creationId xmlns:a16="http://schemas.microsoft.com/office/drawing/2014/main" id="{B2B13B3D-1485-04A0-6273-803BA6C3D2BE}"/>
              </a:ext>
            </a:extLst>
          </p:cNvPr>
          <p:cNvSpPr/>
          <p:nvPr/>
        </p:nvSpPr>
        <p:spPr>
          <a:xfrm>
            <a:off x="6634099" y="2354386"/>
            <a:ext cx="149954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数据信息</a:t>
            </a:r>
          </a:p>
        </p:txBody>
      </p:sp>
    </p:spTree>
    <p:extLst>
      <p:ext uri="{BB962C8B-B14F-4D97-AF65-F5344CB8AC3E}">
        <p14:creationId xmlns:p14="http://schemas.microsoft.com/office/powerpoint/2010/main" val="38943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agment的创建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2484</TotalTime>
  <Words>2082</Words>
  <Application>Microsoft Office PowerPoint</Application>
  <PresentationFormat>宽屏</PresentationFormat>
  <Paragraphs>322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楷体</vt:lpstr>
      <vt:lpstr>宋体</vt:lpstr>
      <vt:lpstr>微软雅黑</vt:lpstr>
      <vt:lpstr>Arial</vt:lpstr>
      <vt:lpstr>Calibri</vt:lpstr>
      <vt:lpstr>Times New Roman</vt:lpstr>
      <vt:lpstr>henu1</vt:lpstr>
      <vt:lpstr>PowerPoint 演示文稿</vt:lpstr>
      <vt:lpstr>主要内容</vt:lpstr>
      <vt:lpstr>创建一个Activity的流程</vt:lpstr>
      <vt:lpstr>Activity的创建</vt:lpstr>
      <vt:lpstr>配置Activity</vt:lpstr>
      <vt:lpstr>配置Activity</vt:lpstr>
      <vt:lpstr>开启和关闭Activity</vt:lpstr>
      <vt:lpstr>启动另一个Activity</vt:lpstr>
      <vt:lpstr>数据传递</vt:lpstr>
      <vt:lpstr>数据传递</vt:lpstr>
      <vt:lpstr>数据传递</vt:lpstr>
      <vt:lpstr>数据回传</vt:lpstr>
      <vt:lpstr>数据回传</vt:lpstr>
      <vt:lpstr>Activity生命周期</vt:lpstr>
      <vt:lpstr>生命周期状态</vt:lpstr>
      <vt:lpstr>Activity生命周期</vt:lpstr>
      <vt:lpstr>横竖屏切换时的生命周期</vt:lpstr>
      <vt:lpstr>横竖屏切换时的生命周期</vt:lpstr>
      <vt:lpstr>Activity生命周期</vt:lpstr>
      <vt:lpstr>Activity生命周期</vt:lpstr>
      <vt:lpstr>Android中的任务栈 </vt:lpstr>
      <vt:lpstr>Activity的启动模式</vt:lpstr>
      <vt:lpstr>Activity的四种launchMode </vt:lpstr>
      <vt:lpstr>Activity的四种launchMode </vt:lpstr>
      <vt:lpstr>Activity的启动模式</vt:lpstr>
      <vt:lpstr>Activity的四种launchMode </vt:lpstr>
      <vt:lpstr>Activity的启动模式</vt:lpstr>
      <vt:lpstr>Activity的四种launchMode </vt:lpstr>
      <vt:lpstr>Activity的启动模式</vt:lpstr>
      <vt:lpstr>Fragment简介</vt:lpstr>
      <vt:lpstr>Fragment的生命周期</vt:lpstr>
      <vt:lpstr>Fragment的生命周期</vt:lpstr>
      <vt:lpstr>创建Fragment</vt:lpstr>
      <vt:lpstr>在Activity中添加Fragment</vt:lpstr>
      <vt:lpstr>在Activity中添Fragment</vt:lpstr>
      <vt:lpstr>创建Fragment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101</cp:revision>
  <dcterms:created xsi:type="dcterms:W3CDTF">2019-12-16T09:40:16Z</dcterms:created>
  <dcterms:modified xsi:type="dcterms:W3CDTF">2023-03-08T12:43:59Z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