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d7f07aea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d7f07aea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7f07aea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7f07aea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d7f07aea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d7f07aea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d7f07aea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d7f07aea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d7f07aea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d7f07aea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7f07ae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7f07ae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185.252.235.49:9001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" sz="3280" u="sng">
                <a:solidFill>
                  <a:schemeClr val="hlink"/>
                </a:solidFill>
                <a:hlinkClick r:id="rId3"/>
              </a:rPr>
              <a:t>CO2-Runter-App</a:t>
            </a:r>
            <a:r>
              <a:rPr b="1" lang="de" sz="3280"/>
              <a:t>:</a:t>
            </a:r>
            <a:r>
              <a:rPr lang="de" sz="3280"/>
              <a:t>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80"/>
              <a:t>Eine Studie zur Anpassung und Erweiterung basierend auf Nutzerbedürfnissen</a:t>
            </a:r>
            <a:endParaRPr sz="32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225" y="1666000"/>
            <a:ext cx="505550" cy="5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Analyse der </a:t>
            </a:r>
            <a:r>
              <a:rPr lang="de"/>
              <a:t>alten</a:t>
            </a:r>
            <a:r>
              <a:rPr lang="de"/>
              <a:t> Webseite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Umfrage</a:t>
            </a:r>
            <a:r>
              <a:rPr lang="de"/>
              <a:t> erstellen</a:t>
            </a:r>
            <a:r>
              <a:rPr lang="de"/>
              <a:t>  Nutzerzentriertes Design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Anforderungen </a:t>
            </a:r>
            <a:r>
              <a:rPr lang="de"/>
              <a:t>definieren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Implementierung der neuen Webseite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Vorgehen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3788"/>
            <a:ext cx="8839204" cy="267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88" y="975295"/>
            <a:ext cx="3343965" cy="390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38" y="340425"/>
            <a:ext cx="3469476" cy="45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008800" y="291400"/>
            <a:ext cx="334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“Traue keiner Statistik, die du nicht selbst gefälscht hast …”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3" y="958157"/>
            <a:ext cx="399112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63" y="2462850"/>
            <a:ext cx="3962951" cy="1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187" y="958156"/>
            <a:ext cx="4577138" cy="281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538"/>
            <a:ext cx="8839204" cy="421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