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783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7f07aea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7f07aea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7f07ae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7f07ae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d7f07aea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d7f07aea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7f07aea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7f07aea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7f07aea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d7f07aea7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7f07aea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7f07aea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564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404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10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296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05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1781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828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647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627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8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709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85.252.235.49:900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5931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8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CO2-Runter-App</a:t>
            </a:r>
            <a:r>
              <a:rPr lang="de" sz="3280" b="1" dirty="0"/>
              <a:t>:</a:t>
            </a:r>
            <a:r>
              <a:rPr lang="de" sz="3280" dirty="0"/>
              <a:t> </a:t>
            </a:r>
            <a:endParaRPr sz="32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80" b="0" dirty="0"/>
              <a:t>Eine Studie zur Anpassung und Erweiterung basierend auf Nutzerbedürfnissen</a:t>
            </a:r>
            <a:endParaRPr sz="3280" b="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4ADCA99-E655-290C-195F-95FAC3748013}"/>
              </a:ext>
            </a:extLst>
          </p:cNvPr>
          <p:cNvGrpSpPr/>
          <p:nvPr/>
        </p:nvGrpSpPr>
        <p:grpSpPr>
          <a:xfrm>
            <a:off x="4302785" y="3448726"/>
            <a:ext cx="538429" cy="538429"/>
            <a:chOff x="1619927" y="3713299"/>
            <a:chExt cx="538429" cy="538429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93E579C4-DA2B-3AA7-1F3C-6F28E478E57A}"/>
                </a:ext>
              </a:extLst>
            </p:cNvPr>
            <p:cNvSpPr/>
            <p:nvPr/>
          </p:nvSpPr>
          <p:spPr>
            <a:xfrm>
              <a:off x="1619927" y="3713299"/>
              <a:ext cx="538429" cy="5384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5" name="Google Shape;5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6366" y="3729738"/>
              <a:ext cx="505550" cy="505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Vorgehen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Analyse der alten Webseite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Umfrage erstellen  Nutzerzentriertes Design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Anforderungen definieren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Implementierung der neuen Webseite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3" y="1313691"/>
            <a:ext cx="8559933" cy="259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88" y="975295"/>
            <a:ext cx="3343965" cy="390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738" y="340425"/>
            <a:ext cx="3469476" cy="45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008800" y="291400"/>
            <a:ext cx="334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</a:rPr>
              <a:t>“Traue keiner Statistik, die du nicht selbst gefälscht hast …”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3" y="958157"/>
            <a:ext cx="399112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63" y="2462850"/>
            <a:ext cx="3962951" cy="17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187" y="958156"/>
            <a:ext cx="4577138" cy="281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33" y="497337"/>
            <a:ext cx="8705734" cy="41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Bye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39</Words>
  <Application>Microsoft Office PowerPoint</Application>
  <PresentationFormat>Bildschirmpräsentation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 CO2-Runter-App:  Eine Studie zur Anpassung und Erweiterung basierend auf Nutzerbedürfnissen</vt:lpstr>
      <vt:lpstr>Vorgehen</vt:lpstr>
      <vt:lpstr>PowerPoint-Präsentation</vt:lpstr>
      <vt:lpstr>PowerPoint-Präsentation</vt:lpstr>
      <vt:lpstr>PowerPoint-Präsentation</vt:lpstr>
      <vt:lpstr>PowerPoint-Präsentation</vt:lpstr>
      <vt:lpstr>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CO2-Runter-App:  Eine Studie zur Anpassung und Erweiterung basierend auf Nutzerbedürfnissen</dc:title>
  <cp:lastModifiedBy>Kevin Beier</cp:lastModifiedBy>
  <cp:revision>1</cp:revision>
  <dcterms:modified xsi:type="dcterms:W3CDTF">2024-05-17T06:33:26Z</dcterms:modified>
</cp:coreProperties>
</file>