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ppt/diagrams/data74.xml" ContentType="application/vnd.openxmlformats-officedocument.drawingml.diagramData+xml"/>
  <Override PartName="/ppt/diagrams/layout74.xml" ContentType="application/vnd.openxmlformats-officedocument.drawingml.diagramLayout+xml"/>
  <Override PartName="/ppt/diagrams/quickStyle74.xml" ContentType="application/vnd.openxmlformats-officedocument.drawingml.diagramStyle+xml"/>
  <Override PartName="/ppt/diagrams/colors74.xml" ContentType="application/vnd.openxmlformats-officedocument.drawingml.diagramColors+xml"/>
  <Override PartName="/ppt/diagrams/drawing74.xml" ContentType="application/vnd.ms-office.drawingml.diagramDrawing+xml"/>
  <Override PartName="/ppt/diagrams/data75.xml" ContentType="application/vnd.openxmlformats-officedocument.drawingml.diagramData+xml"/>
  <Override PartName="/ppt/diagrams/layout75.xml" ContentType="application/vnd.openxmlformats-officedocument.drawingml.diagramLayout+xml"/>
  <Override PartName="/ppt/diagrams/quickStyle75.xml" ContentType="application/vnd.openxmlformats-officedocument.drawingml.diagramStyle+xml"/>
  <Override PartName="/ppt/diagrams/colors75.xml" ContentType="application/vnd.openxmlformats-officedocument.drawingml.diagramColors+xml"/>
  <Override PartName="/ppt/diagrams/drawing75.xml" ContentType="application/vnd.ms-office.drawingml.diagramDrawing+xml"/>
  <Override PartName="/ppt/diagrams/data76.xml" ContentType="application/vnd.openxmlformats-officedocument.drawingml.diagramData+xml"/>
  <Override PartName="/ppt/diagrams/layout76.xml" ContentType="application/vnd.openxmlformats-officedocument.drawingml.diagramLayout+xml"/>
  <Override PartName="/ppt/diagrams/quickStyle76.xml" ContentType="application/vnd.openxmlformats-officedocument.drawingml.diagramStyle+xml"/>
  <Override PartName="/ppt/diagrams/colors76.xml" ContentType="application/vnd.openxmlformats-officedocument.drawingml.diagramColors+xml"/>
  <Override PartName="/ppt/diagrams/drawing76.xml" ContentType="application/vnd.ms-office.drawingml.diagramDrawing+xml"/>
  <Override PartName="/ppt/diagrams/data77.xml" ContentType="application/vnd.openxmlformats-officedocument.drawingml.diagramData+xml"/>
  <Override PartName="/ppt/diagrams/layout77.xml" ContentType="application/vnd.openxmlformats-officedocument.drawingml.diagramLayout+xml"/>
  <Override PartName="/ppt/diagrams/quickStyle77.xml" ContentType="application/vnd.openxmlformats-officedocument.drawingml.diagramStyle+xml"/>
  <Override PartName="/ppt/diagrams/colors77.xml" ContentType="application/vnd.openxmlformats-officedocument.drawingml.diagramColors+xml"/>
  <Override PartName="/ppt/diagrams/drawing77.xml" ContentType="application/vnd.ms-office.drawingml.diagramDrawing+xml"/>
  <Override PartName="/ppt/diagrams/data78.xml" ContentType="application/vnd.openxmlformats-officedocument.drawingml.diagramData+xml"/>
  <Override PartName="/ppt/diagrams/layout78.xml" ContentType="application/vnd.openxmlformats-officedocument.drawingml.diagramLayout+xml"/>
  <Override PartName="/ppt/diagrams/quickStyle78.xml" ContentType="application/vnd.openxmlformats-officedocument.drawingml.diagramStyle+xml"/>
  <Override PartName="/ppt/diagrams/colors78.xml" ContentType="application/vnd.openxmlformats-officedocument.drawingml.diagramColors+xml"/>
  <Override PartName="/ppt/diagrams/drawing78.xml" ContentType="application/vnd.ms-office.drawingml.diagramDrawing+xml"/>
  <Override PartName="/ppt/diagrams/data79.xml" ContentType="application/vnd.openxmlformats-officedocument.drawingml.diagramData+xml"/>
  <Override PartName="/ppt/diagrams/layout79.xml" ContentType="application/vnd.openxmlformats-officedocument.drawingml.diagramLayout+xml"/>
  <Override PartName="/ppt/diagrams/quickStyle79.xml" ContentType="application/vnd.openxmlformats-officedocument.drawingml.diagramStyle+xml"/>
  <Override PartName="/ppt/diagrams/colors79.xml" ContentType="application/vnd.openxmlformats-officedocument.drawingml.diagramColors+xml"/>
  <Override PartName="/ppt/diagrams/drawing79.xml" ContentType="application/vnd.ms-office.drawingml.diagramDrawing+xml"/>
  <Override PartName="/ppt/diagrams/data80.xml" ContentType="application/vnd.openxmlformats-officedocument.drawingml.diagramData+xml"/>
  <Override PartName="/ppt/diagrams/layout80.xml" ContentType="application/vnd.openxmlformats-officedocument.drawingml.diagramLayout+xml"/>
  <Override PartName="/ppt/diagrams/quickStyle80.xml" ContentType="application/vnd.openxmlformats-officedocument.drawingml.diagramStyle+xml"/>
  <Override PartName="/ppt/diagrams/colors80.xml" ContentType="application/vnd.openxmlformats-officedocument.drawingml.diagramColors+xml"/>
  <Override PartName="/ppt/diagrams/drawing80.xml" ContentType="application/vnd.ms-office.drawingml.diagramDrawing+xml"/>
  <Override PartName="/ppt/diagrams/data81.xml" ContentType="application/vnd.openxmlformats-officedocument.drawingml.diagramData+xml"/>
  <Override PartName="/ppt/diagrams/layout81.xml" ContentType="application/vnd.openxmlformats-officedocument.drawingml.diagramLayout+xml"/>
  <Override PartName="/ppt/diagrams/quickStyle81.xml" ContentType="application/vnd.openxmlformats-officedocument.drawingml.diagramStyle+xml"/>
  <Override PartName="/ppt/diagrams/colors81.xml" ContentType="application/vnd.openxmlformats-officedocument.drawingml.diagramColors+xml"/>
  <Override PartName="/ppt/diagrams/drawing81.xml" ContentType="application/vnd.ms-office.drawingml.diagramDrawing+xml"/>
  <Override PartName="/ppt/diagrams/data82.xml" ContentType="application/vnd.openxmlformats-officedocument.drawingml.diagramData+xml"/>
  <Override PartName="/ppt/diagrams/layout82.xml" ContentType="application/vnd.openxmlformats-officedocument.drawingml.diagramLayout+xml"/>
  <Override PartName="/ppt/diagrams/quickStyle82.xml" ContentType="application/vnd.openxmlformats-officedocument.drawingml.diagramStyle+xml"/>
  <Override PartName="/ppt/diagrams/colors82.xml" ContentType="application/vnd.openxmlformats-officedocument.drawingml.diagramColors+xml"/>
  <Override PartName="/ppt/diagrams/drawing82.xml" ContentType="application/vnd.ms-office.drawingml.diagramDrawing+xml"/>
  <Override PartName="/ppt/diagrams/data83.xml" ContentType="application/vnd.openxmlformats-officedocument.drawingml.diagramData+xml"/>
  <Override PartName="/ppt/diagrams/layout83.xml" ContentType="application/vnd.openxmlformats-officedocument.drawingml.diagramLayout+xml"/>
  <Override PartName="/ppt/diagrams/quickStyle83.xml" ContentType="application/vnd.openxmlformats-officedocument.drawingml.diagramStyle+xml"/>
  <Override PartName="/ppt/diagrams/colors83.xml" ContentType="application/vnd.openxmlformats-officedocument.drawingml.diagramColors+xml"/>
  <Override PartName="/ppt/diagrams/drawing83.xml" ContentType="application/vnd.ms-office.drawingml.diagramDrawing+xml"/>
  <Override PartName="/ppt/diagrams/data84.xml" ContentType="application/vnd.openxmlformats-officedocument.drawingml.diagramData+xml"/>
  <Override PartName="/ppt/diagrams/layout84.xml" ContentType="application/vnd.openxmlformats-officedocument.drawingml.diagramLayout+xml"/>
  <Override PartName="/ppt/diagrams/quickStyle84.xml" ContentType="application/vnd.openxmlformats-officedocument.drawingml.diagramStyle+xml"/>
  <Override PartName="/ppt/diagrams/colors84.xml" ContentType="application/vnd.openxmlformats-officedocument.drawingml.diagramColors+xml"/>
  <Override PartName="/ppt/diagrams/drawing84.xml" ContentType="application/vnd.ms-office.drawingml.diagramDrawing+xml"/>
  <Override PartName="/ppt/diagrams/data85.xml" ContentType="application/vnd.openxmlformats-officedocument.drawingml.diagramData+xml"/>
  <Override PartName="/ppt/diagrams/layout85.xml" ContentType="application/vnd.openxmlformats-officedocument.drawingml.diagramLayout+xml"/>
  <Override PartName="/ppt/diagrams/quickStyle85.xml" ContentType="application/vnd.openxmlformats-officedocument.drawingml.diagramStyle+xml"/>
  <Override PartName="/ppt/diagrams/colors85.xml" ContentType="application/vnd.openxmlformats-officedocument.drawingml.diagramColors+xml"/>
  <Override PartName="/ppt/diagrams/drawing85.xml" ContentType="application/vnd.ms-office.drawingml.diagramDrawing+xml"/>
  <Override PartName="/ppt/diagrams/data86.xml" ContentType="application/vnd.openxmlformats-officedocument.drawingml.diagramData+xml"/>
  <Override PartName="/ppt/diagrams/layout86.xml" ContentType="application/vnd.openxmlformats-officedocument.drawingml.diagramLayout+xml"/>
  <Override PartName="/ppt/diagrams/quickStyle86.xml" ContentType="application/vnd.openxmlformats-officedocument.drawingml.diagramStyle+xml"/>
  <Override PartName="/ppt/diagrams/colors86.xml" ContentType="application/vnd.openxmlformats-officedocument.drawingml.diagramColors+xml"/>
  <Override PartName="/ppt/diagrams/drawing86.xml" ContentType="application/vnd.ms-office.drawingml.diagramDrawing+xml"/>
  <Override PartName="/ppt/diagrams/data87.xml" ContentType="application/vnd.openxmlformats-officedocument.drawingml.diagramData+xml"/>
  <Override PartName="/ppt/diagrams/layout87.xml" ContentType="application/vnd.openxmlformats-officedocument.drawingml.diagramLayout+xml"/>
  <Override PartName="/ppt/diagrams/quickStyle87.xml" ContentType="application/vnd.openxmlformats-officedocument.drawingml.diagramStyle+xml"/>
  <Override PartName="/ppt/diagrams/colors87.xml" ContentType="application/vnd.openxmlformats-officedocument.drawingml.diagramColors+xml"/>
  <Override PartName="/ppt/diagrams/drawing87.xml" ContentType="application/vnd.ms-office.drawingml.diagramDrawing+xml"/>
  <Override PartName="/ppt/diagrams/data88.xml" ContentType="application/vnd.openxmlformats-officedocument.drawingml.diagramData+xml"/>
  <Override PartName="/ppt/diagrams/layout88.xml" ContentType="application/vnd.openxmlformats-officedocument.drawingml.diagramLayout+xml"/>
  <Override PartName="/ppt/diagrams/quickStyle88.xml" ContentType="application/vnd.openxmlformats-officedocument.drawingml.diagramStyle+xml"/>
  <Override PartName="/ppt/diagrams/colors88.xml" ContentType="application/vnd.openxmlformats-officedocument.drawingml.diagramColors+xml"/>
  <Override PartName="/ppt/diagrams/drawing88.xml" ContentType="application/vnd.ms-office.drawingml.diagramDrawing+xml"/>
  <Override PartName="/ppt/diagrams/data89.xml" ContentType="application/vnd.openxmlformats-officedocument.drawingml.diagramData+xml"/>
  <Override PartName="/ppt/diagrams/layout89.xml" ContentType="application/vnd.openxmlformats-officedocument.drawingml.diagramLayout+xml"/>
  <Override PartName="/ppt/diagrams/quickStyle89.xml" ContentType="application/vnd.openxmlformats-officedocument.drawingml.diagramStyle+xml"/>
  <Override PartName="/ppt/diagrams/colors89.xml" ContentType="application/vnd.openxmlformats-officedocument.drawingml.diagramColors+xml"/>
  <Override PartName="/ppt/diagrams/drawing89.xml" ContentType="application/vnd.ms-office.drawingml.diagramDrawing+xml"/>
  <Override PartName="/ppt/diagrams/data90.xml" ContentType="application/vnd.openxmlformats-officedocument.drawingml.diagramData+xml"/>
  <Override PartName="/ppt/diagrams/layout90.xml" ContentType="application/vnd.openxmlformats-officedocument.drawingml.diagramLayout+xml"/>
  <Override PartName="/ppt/diagrams/quickStyle90.xml" ContentType="application/vnd.openxmlformats-officedocument.drawingml.diagramStyle+xml"/>
  <Override PartName="/ppt/diagrams/colors90.xml" ContentType="application/vnd.openxmlformats-officedocument.drawingml.diagramColors+xml"/>
  <Override PartName="/ppt/diagrams/drawing90.xml" ContentType="application/vnd.ms-office.drawingml.diagramDrawing+xml"/>
  <Override PartName="/ppt/diagrams/data91.xml" ContentType="application/vnd.openxmlformats-officedocument.drawingml.diagramData+xml"/>
  <Override PartName="/ppt/diagrams/layout91.xml" ContentType="application/vnd.openxmlformats-officedocument.drawingml.diagramLayout+xml"/>
  <Override PartName="/ppt/diagrams/quickStyle91.xml" ContentType="application/vnd.openxmlformats-officedocument.drawingml.diagramStyle+xml"/>
  <Override PartName="/ppt/diagrams/colors91.xml" ContentType="application/vnd.openxmlformats-officedocument.drawingml.diagramColors+xml"/>
  <Override PartName="/ppt/diagrams/drawing91.xml" ContentType="application/vnd.ms-office.drawingml.diagramDrawing+xml"/>
  <Override PartName="/ppt/diagrams/data92.xml" ContentType="application/vnd.openxmlformats-officedocument.drawingml.diagramData+xml"/>
  <Override PartName="/ppt/diagrams/layout92.xml" ContentType="application/vnd.openxmlformats-officedocument.drawingml.diagramLayout+xml"/>
  <Override PartName="/ppt/diagrams/quickStyle92.xml" ContentType="application/vnd.openxmlformats-officedocument.drawingml.diagramStyle+xml"/>
  <Override PartName="/ppt/diagrams/colors92.xml" ContentType="application/vnd.openxmlformats-officedocument.drawingml.diagramColors+xml"/>
  <Override PartName="/ppt/diagrams/drawing92.xml" ContentType="application/vnd.ms-office.drawingml.diagramDrawing+xml"/>
  <Override PartName="/ppt/diagrams/data93.xml" ContentType="application/vnd.openxmlformats-officedocument.drawingml.diagramData+xml"/>
  <Override PartName="/ppt/diagrams/layout93.xml" ContentType="application/vnd.openxmlformats-officedocument.drawingml.diagramLayout+xml"/>
  <Override PartName="/ppt/diagrams/quickStyle93.xml" ContentType="application/vnd.openxmlformats-officedocument.drawingml.diagramStyle+xml"/>
  <Override PartName="/ppt/diagrams/colors93.xml" ContentType="application/vnd.openxmlformats-officedocument.drawingml.diagramColors+xml"/>
  <Override PartName="/ppt/diagrams/drawing93.xml" ContentType="application/vnd.ms-office.drawingml.diagramDrawing+xml"/>
  <Override PartName="/ppt/diagrams/data94.xml" ContentType="application/vnd.openxmlformats-officedocument.drawingml.diagramData+xml"/>
  <Override PartName="/ppt/diagrams/layout94.xml" ContentType="application/vnd.openxmlformats-officedocument.drawingml.diagramLayout+xml"/>
  <Override PartName="/ppt/diagrams/quickStyle94.xml" ContentType="application/vnd.openxmlformats-officedocument.drawingml.diagramStyle+xml"/>
  <Override PartName="/ppt/diagrams/colors94.xml" ContentType="application/vnd.openxmlformats-officedocument.drawingml.diagramColors+xml"/>
  <Override PartName="/ppt/diagrams/drawing94.xml" ContentType="application/vnd.ms-office.drawingml.diagramDrawing+xml"/>
  <Override PartName="/ppt/diagrams/data95.xml" ContentType="application/vnd.openxmlformats-officedocument.drawingml.diagramData+xml"/>
  <Override PartName="/ppt/diagrams/layout95.xml" ContentType="application/vnd.openxmlformats-officedocument.drawingml.diagramLayout+xml"/>
  <Override PartName="/ppt/diagrams/quickStyle95.xml" ContentType="application/vnd.openxmlformats-officedocument.drawingml.diagramStyle+xml"/>
  <Override PartName="/ppt/diagrams/colors95.xml" ContentType="application/vnd.openxmlformats-officedocument.drawingml.diagramColors+xml"/>
  <Override PartName="/ppt/diagrams/drawing95.xml" ContentType="application/vnd.ms-office.drawingml.diagramDrawing+xml"/>
  <Override PartName="/ppt/diagrams/data96.xml" ContentType="application/vnd.openxmlformats-officedocument.drawingml.diagramData+xml"/>
  <Override PartName="/ppt/diagrams/layout96.xml" ContentType="application/vnd.openxmlformats-officedocument.drawingml.diagramLayout+xml"/>
  <Override PartName="/ppt/diagrams/quickStyle96.xml" ContentType="application/vnd.openxmlformats-officedocument.drawingml.diagramStyle+xml"/>
  <Override PartName="/ppt/diagrams/colors96.xml" ContentType="application/vnd.openxmlformats-officedocument.drawingml.diagramColors+xml"/>
  <Override PartName="/ppt/diagrams/drawing96.xml" ContentType="application/vnd.ms-office.drawingml.diagramDrawing+xml"/>
  <Override PartName="/ppt/diagrams/data97.xml" ContentType="application/vnd.openxmlformats-officedocument.drawingml.diagramData+xml"/>
  <Override PartName="/ppt/diagrams/layout97.xml" ContentType="application/vnd.openxmlformats-officedocument.drawingml.diagramLayout+xml"/>
  <Override PartName="/ppt/diagrams/quickStyle97.xml" ContentType="application/vnd.openxmlformats-officedocument.drawingml.diagramStyle+xml"/>
  <Override PartName="/ppt/diagrams/colors97.xml" ContentType="application/vnd.openxmlformats-officedocument.drawingml.diagramColors+xml"/>
  <Override PartName="/ppt/diagrams/drawing97.xml" ContentType="application/vnd.ms-office.drawingml.diagramDrawing+xml"/>
  <Override PartName="/ppt/diagrams/data98.xml" ContentType="application/vnd.openxmlformats-officedocument.drawingml.diagramData+xml"/>
  <Override PartName="/ppt/diagrams/layout98.xml" ContentType="application/vnd.openxmlformats-officedocument.drawingml.diagramLayout+xml"/>
  <Override PartName="/ppt/diagrams/quickStyle98.xml" ContentType="application/vnd.openxmlformats-officedocument.drawingml.diagramStyle+xml"/>
  <Override PartName="/ppt/diagrams/colors98.xml" ContentType="application/vnd.openxmlformats-officedocument.drawingml.diagramColors+xml"/>
  <Override PartName="/ppt/diagrams/drawing98.xml" ContentType="application/vnd.ms-office.drawingml.diagramDrawing+xml"/>
  <Override PartName="/ppt/diagrams/data99.xml" ContentType="application/vnd.openxmlformats-officedocument.drawingml.diagramData+xml"/>
  <Override PartName="/ppt/diagrams/layout99.xml" ContentType="application/vnd.openxmlformats-officedocument.drawingml.diagramLayout+xml"/>
  <Override PartName="/ppt/diagrams/quickStyle99.xml" ContentType="application/vnd.openxmlformats-officedocument.drawingml.diagramStyle+xml"/>
  <Override PartName="/ppt/diagrams/colors99.xml" ContentType="application/vnd.openxmlformats-officedocument.drawingml.diagramColors+xml"/>
  <Override PartName="/ppt/diagrams/drawing99.xml" ContentType="application/vnd.ms-office.drawingml.diagramDrawing+xml"/>
  <Override PartName="/ppt/diagrams/data100.xml" ContentType="application/vnd.openxmlformats-officedocument.drawingml.diagramData+xml"/>
  <Override PartName="/ppt/diagrams/layout100.xml" ContentType="application/vnd.openxmlformats-officedocument.drawingml.diagramLayout+xml"/>
  <Override PartName="/ppt/diagrams/quickStyle100.xml" ContentType="application/vnd.openxmlformats-officedocument.drawingml.diagramStyle+xml"/>
  <Override PartName="/ppt/diagrams/colors100.xml" ContentType="application/vnd.openxmlformats-officedocument.drawingml.diagramColors+xml"/>
  <Override PartName="/ppt/diagrams/drawing100.xml" ContentType="application/vnd.ms-office.drawingml.diagramDrawing+xml"/>
  <Override PartName="/ppt/diagrams/data101.xml" ContentType="application/vnd.openxmlformats-officedocument.drawingml.diagramData+xml"/>
  <Override PartName="/ppt/diagrams/layout101.xml" ContentType="application/vnd.openxmlformats-officedocument.drawingml.diagramLayout+xml"/>
  <Override PartName="/ppt/diagrams/quickStyle101.xml" ContentType="application/vnd.openxmlformats-officedocument.drawingml.diagramStyle+xml"/>
  <Override PartName="/ppt/diagrams/colors101.xml" ContentType="application/vnd.openxmlformats-officedocument.drawingml.diagramColors+xml"/>
  <Override PartName="/ppt/diagrams/drawing101.xml" ContentType="application/vnd.ms-office.drawingml.diagramDrawing+xml"/>
  <Override PartName="/ppt/diagrams/data102.xml" ContentType="application/vnd.openxmlformats-officedocument.drawingml.diagramData+xml"/>
  <Override PartName="/ppt/diagrams/layout102.xml" ContentType="application/vnd.openxmlformats-officedocument.drawingml.diagramLayout+xml"/>
  <Override PartName="/ppt/diagrams/quickStyle102.xml" ContentType="application/vnd.openxmlformats-officedocument.drawingml.diagramStyle+xml"/>
  <Override PartName="/ppt/diagrams/colors102.xml" ContentType="application/vnd.openxmlformats-officedocument.drawingml.diagramColors+xml"/>
  <Override PartName="/ppt/diagrams/drawing102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513" r:id="rId2"/>
    <p:sldId id="309" r:id="rId3"/>
    <p:sldId id="285" r:id="rId4"/>
    <p:sldId id="543" r:id="rId5"/>
    <p:sldId id="258" r:id="rId6"/>
    <p:sldId id="259" r:id="rId7"/>
    <p:sldId id="260" r:id="rId8"/>
    <p:sldId id="54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1" r:id="rId17"/>
    <p:sldId id="272" r:id="rId18"/>
    <p:sldId id="273" r:id="rId19"/>
    <p:sldId id="289" r:id="rId20"/>
    <p:sldId id="286" r:id="rId21"/>
    <p:sldId id="287" r:id="rId22"/>
    <p:sldId id="288" r:id="rId23"/>
    <p:sldId id="290" r:id="rId24"/>
    <p:sldId id="291" r:id="rId25"/>
    <p:sldId id="284" r:id="rId26"/>
    <p:sldId id="545" r:id="rId27"/>
    <p:sldId id="292" r:id="rId28"/>
    <p:sldId id="275" r:id="rId29"/>
    <p:sldId id="279" r:id="rId30"/>
    <p:sldId id="546" r:id="rId31"/>
    <p:sldId id="283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1" autoAdjust="0"/>
    <p:restoredTop sz="94660"/>
  </p:normalViewPr>
  <p:slideViewPr>
    <p:cSldViewPr>
      <p:cViewPr varScale="1">
        <p:scale>
          <a:sx n="70" d="100"/>
          <a:sy n="70" d="100"/>
        </p:scale>
        <p:origin x="1059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9041283D-7C97-42B5-884A-436B3BF95E6C}" type="presOf" srcId="{45ECB1DE-4976-41EA-BF4A-BA9625218151}" destId="{61DA2F6A-A3A4-47F6-9631-E32DDDDECDEE}" srcOrd="0" destOrd="0" presId="urn:microsoft.com/office/officeart/2005/8/layout/venn1"/>
    <dgm:cxn modelId="{BBB70B5C-31F2-4A5E-A5A5-D3D864D82FC8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E9EE6689-043D-41FD-8F18-E0DB6BA4AFD2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B29BE97B-395B-4BD8-B8FF-292E8E96A19A}" type="presOf" srcId="{8A5913D2-4896-41F8-9856-90C73F67022D}" destId="{6F917F00-94F3-4752-A2F0-5E137890CEB8}" srcOrd="0" destOrd="0" presId="urn:microsoft.com/office/officeart/2005/8/layout/venn1"/>
    <dgm:cxn modelId="{9A6BEE9D-1BC4-4742-AD8A-86154527FF95}" type="presOf" srcId="{A4DBE9E6-97EB-4725-A2C1-3C97D390DE6E}" destId="{CD4B3101-F142-4E5E-B80A-8D9996F097C7}" srcOrd="0" destOrd="0" presId="urn:microsoft.com/office/officeart/2005/8/layout/venn1"/>
    <dgm:cxn modelId="{88D538F1-BC07-4C53-9CF2-1E078EF8F4C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B2183A7E-EB34-4B2E-A56A-8B064F632FEC}" type="presOf" srcId="{8A5913D2-4896-41F8-9856-90C73F67022D}" destId="{6F917F00-94F3-4752-A2F0-5E137890CEB8}" srcOrd="0" destOrd="0" presId="urn:microsoft.com/office/officeart/2005/8/layout/venn1"/>
    <dgm:cxn modelId="{451D1AE3-D0CF-430B-8C40-36617ABC7B13}" type="presOf" srcId="{A4DBE9E6-97EB-4725-A2C1-3C97D390DE6E}" destId="{CD4B3101-F142-4E5E-B80A-8D9996F097C7}" srcOrd="0" destOrd="0" presId="urn:microsoft.com/office/officeart/2005/8/layout/venn1"/>
    <dgm:cxn modelId="{BF7ADCE6-96EB-43CD-BBF3-D5664B53817E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7788461D-34E6-4C2E-A512-A3F86CF4CE33}" type="presOf" srcId="{737B5EC5-D0D2-4529-A675-2479ADB7512A}" destId="{4470F79F-6492-40EA-A900-0CDDBA36E791}" srcOrd="0" destOrd="0" presId="urn:microsoft.com/office/officeart/2005/8/layout/venn1"/>
    <dgm:cxn modelId="{4DBB6463-2AC1-4DB9-92F2-C4287699EF4D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01A04269-C309-427C-87D6-3D7C26D5B092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0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734E027C-F804-455B-A2E3-74B3545609A3}" type="presOf" srcId="{938154DC-7DEC-4435-8AEE-F287F60DA644}" destId="{A319629E-037B-4B5B-8915-441F51FA60BC}" srcOrd="0" destOrd="0" presId="urn:microsoft.com/office/officeart/2005/8/layout/venn1"/>
    <dgm:cxn modelId="{904D0AF1-ED33-4CEA-B699-0AB1F3C5CE95}" type="presOf" srcId="{AABD46EF-623D-4EC1-9905-9F9517C84035}" destId="{8A8110AF-7FCF-4E47-932E-B9CB33926204}" srcOrd="0" destOrd="0" presId="urn:microsoft.com/office/officeart/2005/8/layout/venn1"/>
    <dgm:cxn modelId="{7917031A-C0A9-47EA-876F-0E27249A4F9B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89E1B7E1-43B3-4BC0-9A14-EB2A4CEC434D}" type="presOf" srcId="{737B5EC5-D0D2-4529-A675-2479ADB7512A}" destId="{4470F79F-6492-40EA-A900-0CDDBA36E791}" srcOrd="0" destOrd="0" presId="urn:microsoft.com/office/officeart/2005/8/layout/venn1"/>
    <dgm:cxn modelId="{2133F5E8-F024-4C8A-B555-03BED1368383}" type="presOf" srcId="{B9B3E140-8B8D-4175-BD94-00D1649702AA}" destId="{6DAFA64C-DC3D-43CC-9306-9A83B9F4FF30}" srcOrd="0" destOrd="0" presId="urn:microsoft.com/office/officeart/2005/8/layout/venn1"/>
    <dgm:cxn modelId="{EE59A6BE-E370-4DBF-9EDF-CE919AC2670B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4A63766-AC02-4354-ADF4-35700EA1E72D}" type="presOf" srcId="{AABD46EF-623D-4EC1-9905-9F9517C84035}" destId="{8A8110AF-7FCF-4E47-932E-B9CB33926204}" srcOrd="0" destOrd="0" presId="urn:microsoft.com/office/officeart/2005/8/layout/venn1"/>
    <dgm:cxn modelId="{66328B78-CBE2-4FAA-A2E5-578B9E2E9078}" type="presOf" srcId="{938154DC-7DEC-4435-8AEE-F287F60DA644}" destId="{A319629E-037B-4B5B-8915-441F51FA60BC}" srcOrd="0" destOrd="0" presId="urn:microsoft.com/office/officeart/2005/8/layout/venn1"/>
    <dgm:cxn modelId="{CA8C95B7-C1C2-42DA-A23B-0FBCECABC5D6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B907F448-C75F-454C-8DE8-9B7BBE101C8F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9C327F7-5C04-436F-BBFB-10B5BB68497A}" type="presOf" srcId="{45ECB1DE-4976-41EA-BF4A-BA9625218151}" destId="{61DA2F6A-A3A4-47F6-9631-E32DDDDECDEE}" srcOrd="0" destOrd="0" presId="urn:microsoft.com/office/officeart/2005/8/layout/venn1"/>
    <dgm:cxn modelId="{A7CA5CEC-D2D9-4F02-AE44-4FBC6628F081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06DDC855-E7B3-4594-BAAB-5CE1E21CF584}" type="presOf" srcId="{CE6CFCA0-C49C-4951-BE4A-2894AF7F0369}" destId="{7B1E7C52-CF18-48B2-BB65-024F73E359D3}" srcOrd="0" destOrd="0" presId="urn:microsoft.com/office/officeart/2005/8/layout/venn1"/>
    <dgm:cxn modelId="{D0F62F84-1329-46EE-8E1D-D30C0477291A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765FB542-9412-46A0-AB55-89C5EB09BBB6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D16DEA7B-3922-480E-9237-99D9F5082E88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CF34AADF-C9BB-41FC-817D-65485D2DEBF0}" type="presOf" srcId="{4E65984A-BA92-43D1-B9A2-B9086CB43038}" destId="{952DD290-D500-4BE9-9525-723274617DF1}" srcOrd="0" destOrd="0" presId="urn:microsoft.com/office/officeart/2005/8/layout/venn1"/>
    <dgm:cxn modelId="{0B51691D-9B4F-4749-AA38-394DFF890902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AB14FC0-D9B0-4116-8839-067BA2CB17E0}" type="presOf" srcId="{8A5913D2-4896-41F8-9856-90C73F67022D}" destId="{6F917F00-94F3-4752-A2F0-5E137890CEB8}" srcOrd="0" destOrd="0" presId="urn:microsoft.com/office/officeart/2005/8/layout/venn1"/>
    <dgm:cxn modelId="{E8F5BAE3-2E51-438B-8340-BD10A58E8B2B}" type="presOf" srcId="{A4DBE9E6-97EB-4725-A2C1-3C97D390DE6E}" destId="{CD4B3101-F142-4E5E-B80A-8D9996F097C7}" srcOrd="0" destOrd="0" presId="urn:microsoft.com/office/officeart/2005/8/layout/venn1"/>
    <dgm:cxn modelId="{7D726282-2FF7-4210-82B3-840ACDF14073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70D22F4D-4447-493E-B422-B03452544A0F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357787D9-778F-40F2-B6B2-F2B8D85E80F8}" type="presOf" srcId="{737B5EC5-D0D2-4529-A675-2479ADB7512A}" destId="{4470F79F-6492-40EA-A900-0CDDBA36E791}" srcOrd="0" destOrd="0" presId="urn:microsoft.com/office/officeart/2005/8/layout/venn1"/>
    <dgm:cxn modelId="{BF2B7086-0E96-42E6-BF4B-5310D4643F6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6D5B24C1-B090-4039-85B7-D4DAED016177}" type="presOf" srcId="{938154DC-7DEC-4435-8AEE-F287F60DA644}" destId="{A319629E-037B-4B5B-8915-441F51FA60BC}" srcOrd="0" destOrd="0" presId="urn:microsoft.com/office/officeart/2005/8/layout/venn1"/>
    <dgm:cxn modelId="{797EE2D5-52D8-4D49-92F8-B26C38656502}" type="presOf" srcId="{AABD46EF-623D-4EC1-9905-9F9517C84035}" destId="{8A8110AF-7FCF-4E47-932E-B9CB33926204}" srcOrd="0" destOrd="0" presId="urn:microsoft.com/office/officeart/2005/8/layout/venn1"/>
    <dgm:cxn modelId="{D69982C6-17A4-4824-84DE-30968562A9A9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9DEC0A08-C31B-4E88-B51F-DCBD13DF1759}" type="presOf" srcId="{EF24F56F-F948-4FAE-A21B-C908CFF0947F}" destId="{04E584C8-CAF4-4F3A-A494-457051CBD1BA}" srcOrd="0" destOrd="0" presId="urn:microsoft.com/office/officeart/2005/8/layout/venn1"/>
    <dgm:cxn modelId="{241E1788-4ADB-425D-ABD7-99DEC183E2D1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31D0E212-6AC5-40DB-BDD0-048E06F3233C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8CC5DF50-8B0E-4C11-BE4E-6494DE8CEA34}" type="presOf" srcId="{CE6CFCA0-C49C-4951-BE4A-2894AF7F0369}" destId="{7B1E7C52-CF18-48B2-BB65-024F73E359D3}" srcOrd="0" destOrd="0" presId="urn:microsoft.com/office/officeart/2005/8/layout/venn1"/>
    <dgm:cxn modelId="{72771B53-C778-4534-B3B2-BFE0B89B04D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B3BCB03-CC18-46BB-BBA0-DCE0BFC1E9CF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96BE6CC8-4472-4BE9-8BE0-2ECE1CF45044}" type="presOf" srcId="{21F9EB01-2DBC-4DE3-BF4F-D736561A8F50}" destId="{EDBBB33F-27B5-48AE-A61C-C9DE23066AD1}" srcOrd="0" destOrd="0" presId="urn:microsoft.com/office/officeart/2005/8/layout/venn1"/>
    <dgm:cxn modelId="{7421BBCF-4C23-4F5D-AA30-4AC4806C9A82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B99CBA41-EB35-4867-A653-9F64C26C224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A09A8FC9-F56C-4804-8C02-3CD6FC9B7763}" type="presOf" srcId="{4E65984A-BA92-43D1-B9A2-B9086CB43038}" destId="{952DD290-D500-4BE9-9525-723274617DF1}" srcOrd="0" destOrd="0" presId="urn:microsoft.com/office/officeart/2005/8/layout/venn1"/>
    <dgm:cxn modelId="{A1C0B0DE-1604-4F94-90AA-C64A52BBE49E}" type="presOf" srcId="{0E6DF1C2-1746-482F-BF52-CD765E80A365}" destId="{171034FF-3396-4AA1-9482-05BACFB2D723}" srcOrd="0" destOrd="0" presId="urn:microsoft.com/office/officeart/2005/8/layout/venn1"/>
    <dgm:cxn modelId="{20C66CA1-B866-4516-8CF8-DA49FA8F71E2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6B604869-4409-430C-86C5-E1A12FFF9B59}" type="presOf" srcId="{8A5913D2-4896-41F8-9856-90C73F67022D}" destId="{6F917F00-94F3-4752-A2F0-5E137890CEB8}" srcOrd="0" destOrd="0" presId="urn:microsoft.com/office/officeart/2005/8/layout/venn1"/>
    <dgm:cxn modelId="{4914B0D4-B23C-4CD5-A084-FF0108F49B77}" type="presOf" srcId="{A4DBE9E6-97EB-4725-A2C1-3C97D390DE6E}" destId="{CD4B3101-F142-4E5E-B80A-8D9996F097C7}" srcOrd="0" destOrd="0" presId="urn:microsoft.com/office/officeart/2005/8/layout/venn1"/>
    <dgm:cxn modelId="{F1795601-EA54-417C-BD15-D995B6F97A9A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C36EB20F-B65D-4DE4-A6BA-70E3D9820C80}" type="presOf" srcId="{B9B3E140-8B8D-4175-BD94-00D1649702AA}" destId="{6DAFA64C-DC3D-43CC-9306-9A83B9F4FF30}" srcOrd="0" destOrd="0" presId="urn:microsoft.com/office/officeart/2005/8/layout/venn1"/>
    <dgm:cxn modelId="{F253BDBF-F16B-4EDB-BBAB-055691FD0BAF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121E4A25-8EEB-4A0C-A9BA-C33DBD4A4A4B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6CE9179C-CDB9-4974-A804-3F684C2DDD36}" type="presOf" srcId="{938154DC-7DEC-4435-8AEE-F287F60DA644}" destId="{A319629E-037B-4B5B-8915-441F51FA60BC}" srcOrd="0" destOrd="0" presId="urn:microsoft.com/office/officeart/2005/8/layout/venn1"/>
    <dgm:cxn modelId="{E1CB78AA-FA8D-43AB-B6C8-2E861B8F1A98}" type="presOf" srcId="{AABD46EF-623D-4EC1-9905-9F9517C84035}" destId="{8A8110AF-7FCF-4E47-932E-B9CB33926204}" srcOrd="0" destOrd="0" presId="urn:microsoft.com/office/officeart/2005/8/layout/venn1"/>
    <dgm:cxn modelId="{4BE3E1E8-C46E-43C1-9C4C-5D0E201FDB17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9EE2363B-CB38-489D-AEFE-3F203BCFBC39}" type="presOf" srcId="{45ECB1DE-4976-41EA-BF4A-BA9625218151}" destId="{61DA2F6A-A3A4-47F6-9631-E32DDDDECDEE}" srcOrd="0" destOrd="0" presId="urn:microsoft.com/office/officeart/2005/8/layout/venn1"/>
    <dgm:cxn modelId="{7A2C584E-FBF0-46B8-BB09-3D2FA607E3C0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80A275DB-8A0D-47E1-AE60-AAE55B3CE6B3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904D553C-D712-479F-BE62-6229988A8A20}" type="presOf" srcId="{21F9EB01-2DBC-4DE3-BF4F-D736561A8F50}" destId="{EDBBB33F-27B5-48AE-A61C-C9DE23066AD1}" srcOrd="0" destOrd="0" presId="urn:microsoft.com/office/officeart/2005/8/layout/venn1"/>
    <dgm:cxn modelId="{77446482-F883-451D-9009-057E05CE71C0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FFB12CF0-1BA3-40FD-BC6F-A775BD073AA2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3BAE38B8-AE19-4FF9-B176-4CED017BE2D9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1973F7F4-6B3E-449B-88C0-E91E167D602D}" type="presOf" srcId="{4E65984A-BA92-43D1-B9A2-B9086CB43038}" destId="{952DD290-D500-4BE9-9525-723274617DF1}" srcOrd="0" destOrd="0" presId="urn:microsoft.com/office/officeart/2005/8/layout/venn1"/>
    <dgm:cxn modelId="{9CB81911-208E-4790-B501-D5A9B1B87F12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26CD0D78-7C3D-4786-AC1D-3A5CC9DBCBB5}" type="presOf" srcId="{8A5913D2-4896-41F8-9856-90C73F67022D}" destId="{6F917F00-94F3-4752-A2F0-5E137890CEB8}" srcOrd="0" destOrd="0" presId="urn:microsoft.com/office/officeart/2005/8/layout/venn1"/>
    <dgm:cxn modelId="{7748B8CD-9ED1-488B-BF38-646CCBD13845}" type="presOf" srcId="{A4DBE9E6-97EB-4725-A2C1-3C97D390DE6E}" destId="{CD4B3101-F142-4E5E-B80A-8D9996F097C7}" srcOrd="0" destOrd="0" presId="urn:microsoft.com/office/officeart/2005/8/layout/venn1"/>
    <dgm:cxn modelId="{FB6624DD-FA1A-49AB-920A-31E3324B89CE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3DDD5365-AB82-45D1-88CB-B0D3C7390B47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89D432E9-5A0B-43DB-B1A2-2B8C7C09502A}" type="presOf" srcId="{B9B3E140-8B8D-4175-BD94-00D1649702AA}" destId="{6DAFA64C-DC3D-43CC-9306-9A83B9F4FF30}" srcOrd="0" destOrd="0" presId="urn:microsoft.com/office/officeart/2005/8/layout/venn1"/>
    <dgm:cxn modelId="{5ED33AFF-C35F-44BC-BCEE-4073DC31DEF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B307EB13-A5C6-4BEF-9F0A-170FAC27AEDA}" type="presOf" srcId="{4E65984A-BA92-43D1-B9A2-B9086CB43038}" destId="{952DD290-D500-4BE9-9525-723274617DF1}" srcOrd="0" destOrd="0" presId="urn:microsoft.com/office/officeart/2005/8/layout/venn1"/>
    <dgm:cxn modelId="{6D803D26-6449-42E5-9777-42859C4D355D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7C65779-C081-4413-BC16-4767618C5678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78C0342C-1F79-41BF-A415-36979E1716FB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FE4E27F5-D16E-48C0-8577-0616918C6401}" type="presOf" srcId="{AABD46EF-623D-4EC1-9905-9F9517C84035}" destId="{8A8110AF-7FCF-4E47-932E-B9CB33926204}" srcOrd="0" destOrd="0" presId="urn:microsoft.com/office/officeart/2005/8/layout/venn1"/>
    <dgm:cxn modelId="{7297C0D6-96BD-4D57-984A-8CE15D32464A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7DD3100C-370F-4D5B-811C-098C93700602}" type="presOf" srcId="{45ECB1DE-4976-41EA-BF4A-BA9625218151}" destId="{61DA2F6A-A3A4-47F6-9631-E32DDDDECDEE}" srcOrd="0" destOrd="0" presId="urn:microsoft.com/office/officeart/2005/8/layout/venn1"/>
    <dgm:cxn modelId="{25588E15-2282-497E-BBD4-AAF9675C14B1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CD3DB7CE-002E-4136-88DE-4A3DF0702716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43004B29-EEAA-4C8B-A855-29B204A75199}" type="presOf" srcId="{CE6CFCA0-C49C-4951-BE4A-2894AF7F0369}" destId="{7B1E7C52-CF18-48B2-BB65-024F73E359D3}" srcOrd="0" destOrd="0" presId="urn:microsoft.com/office/officeart/2005/8/layout/venn1"/>
    <dgm:cxn modelId="{E637E585-39D6-486B-A45F-0C0AB5AE41E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9B51E2B0-B564-4E5B-A3BB-071A10AF6410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01B3BF72-9C05-472B-9A05-3CF82E2AA3BB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A48C94D7-676C-4216-95B2-E9C41457B59C}" type="presOf" srcId="{0E6DF1C2-1746-482F-BF52-CD765E80A365}" destId="{171034FF-3396-4AA1-9482-05BACFB2D723}" srcOrd="0" destOrd="0" presId="urn:microsoft.com/office/officeart/2005/8/layout/venn1"/>
    <dgm:cxn modelId="{A6DE86D0-6E4D-4084-8397-5C5D3AFA4BC7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882D7910-1ABA-4A7E-8733-45D80676071E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49DFAD4C-17D8-4BBD-A9F2-3205A331D464}" type="presOf" srcId="{A4DBE9E6-97EB-4725-A2C1-3C97D390DE6E}" destId="{CD4B3101-F142-4E5E-B80A-8D9996F097C7}" srcOrd="0" destOrd="0" presId="urn:microsoft.com/office/officeart/2005/8/layout/venn1"/>
    <dgm:cxn modelId="{04B5390B-2AA8-4A09-AA80-EE662C8C6415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7166C164-1DFC-4A8D-B3D9-5504803E7F7E}" type="presOf" srcId="{737B5EC5-D0D2-4529-A675-2479ADB7512A}" destId="{4470F79F-6492-40EA-A900-0CDDBA36E791}" srcOrd="0" destOrd="0" presId="urn:microsoft.com/office/officeart/2005/8/layout/venn1"/>
    <dgm:cxn modelId="{200E94A9-359D-488E-A60E-408451AB9D4D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3242A54-1723-4B77-91E5-7F649D1570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9BD7CC26-9501-4D32-A460-10E691CF48F3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10EC3B7B-5203-4437-BF7B-BFF3052D43E9}" type="presOf" srcId="{938154DC-7DEC-4435-8AEE-F287F60DA644}" destId="{A319629E-037B-4B5B-8915-441F51FA60BC}" srcOrd="0" destOrd="0" presId="urn:microsoft.com/office/officeart/2005/8/layout/venn1"/>
    <dgm:cxn modelId="{03E6451D-6B2B-448E-9259-A166FCA10348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1C8F8D85-99B2-4277-8A89-E2B9A432BDA2}" type="presOf" srcId="{EF24F56F-F948-4FAE-A21B-C908CFF0947F}" destId="{04E584C8-CAF4-4F3A-A494-457051CBD1BA}" srcOrd="0" destOrd="0" presId="urn:microsoft.com/office/officeart/2005/8/layout/venn1"/>
    <dgm:cxn modelId="{E724FEF1-C94F-47C0-9DB0-5B9917D72B13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86B8E840-931D-4E24-B39B-5FD5B0CC6C4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E94B4D1D-7AB3-4475-87DC-50D781A3C4E4}" type="presOf" srcId="{21F9EB01-2DBC-4DE3-BF4F-D736561A8F50}" destId="{EDBBB33F-27B5-48AE-A61C-C9DE23066AD1}" srcOrd="0" destOrd="0" presId="urn:microsoft.com/office/officeart/2005/8/layout/venn1"/>
    <dgm:cxn modelId="{6AF46AA6-2097-4B3D-B880-C367C9C8FF36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10CB6B25-061D-42A1-BB8F-EB01BB7E93BA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C727933F-BD7C-4382-BB1A-9FDE124C8D56}" type="presOf" srcId="{4E65984A-BA92-43D1-B9A2-B9086CB43038}" destId="{952DD290-D500-4BE9-9525-723274617DF1}" srcOrd="0" destOrd="0" presId="urn:microsoft.com/office/officeart/2005/8/layout/venn1"/>
    <dgm:cxn modelId="{C00CDC43-DCC7-46AC-93CE-325D9889478E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FDF8A907-7360-4878-8D3F-B0A3717A466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055F1F14-BA66-419F-BBF6-5B1F16C4E2FC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4017636D-A6DE-4EAB-9DE9-AC233323C368}" type="presOf" srcId="{A4DBE9E6-97EB-4725-A2C1-3C97D390DE6E}" destId="{CD4B3101-F142-4E5E-B80A-8D9996F097C7}" srcOrd="0" destOrd="0" presId="urn:microsoft.com/office/officeart/2005/8/layout/venn1"/>
    <dgm:cxn modelId="{AE152E84-6E8B-45D2-A278-C4F2589F88F4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862F8420-62F3-4679-A5D5-2627F6F05756}" type="presOf" srcId="{A4DBE9E6-97EB-4725-A2C1-3C97D390DE6E}" destId="{CD4B3101-F142-4E5E-B80A-8D9996F097C7}" srcOrd="0" destOrd="0" presId="urn:microsoft.com/office/officeart/2005/8/layout/venn1"/>
    <dgm:cxn modelId="{D9930A30-41F1-49C6-861A-EBD7087B8130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4E09B019-AAA5-465E-A1A1-67ADBAF7871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0A88E208-09D8-455C-9E8A-F2CBF5919128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8B42B3DC-C3A0-4CF5-A051-C4C95F56C305}" type="presOf" srcId="{737B5EC5-D0D2-4529-A675-2479ADB7512A}" destId="{4470F79F-6492-40EA-A900-0CDDBA36E791}" srcOrd="0" destOrd="0" presId="urn:microsoft.com/office/officeart/2005/8/layout/venn1"/>
    <dgm:cxn modelId="{803DF6FA-194C-4B91-A067-C5DFDC6A0FF1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50E21E05-F2AA-4255-B6E7-0768960F417D}" type="presOf" srcId="{938154DC-7DEC-4435-8AEE-F287F60DA644}" destId="{A319629E-037B-4B5B-8915-441F51FA60BC}" srcOrd="0" destOrd="0" presId="urn:microsoft.com/office/officeart/2005/8/layout/venn1"/>
    <dgm:cxn modelId="{E912B424-D862-4EAF-AE1A-C3CFA566877D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4EDEE90-6567-4737-B421-508E6C2DC40E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64C6768E-D9AD-424E-9D9E-B0BF09065E78}" type="presOf" srcId="{EF24F56F-F948-4FAE-A21B-C908CFF0947F}" destId="{04E584C8-CAF4-4F3A-A494-457051CBD1BA}" srcOrd="0" destOrd="0" presId="urn:microsoft.com/office/officeart/2005/8/layout/venn1"/>
    <dgm:cxn modelId="{2039E2CE-B4AE-4F0D-9456-AD36E3853622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8738BAF-57AD-430B-A694-DC4326638791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100BB82D-8B9D-4DB0-A4C5-F649DA72ED66}" type="presOf" srcId="{CE6CFCA0-C49C-4951-BE4A-2894AF7F0369}" destId="{7B1E7C52-CF18-48B2-BB65-024F73E359D3}" srcOrd="0" destOrd="0" presId="urn:microsoft.com/office/officeart/2005/8/layout/venn1"/>
    <dgm:cxn modelId="{5C4865B1-969B-42DD-B05B-58728CDE8B12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74F646F0-8BFD-431F-B331-B6FEBA530C20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0EC1BC21-4603-4ABC-9B4B-297AC4C65B2F}" type="presOf" srcId="{0E6DF1C2-1746-482F-BF52-CD765E80A365}" destId="{171034FF-3396-4AA1-9482-05BACFB2D723}" srcOrd="0" destOrd="0" presId="urn:microsoft.com/office/officeart/2005/8/layout/venn1"/>
    <dgm:cxn modelId="{34D23E2E-A1FB-4E5B-A72F-8B18229A267B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EDF0C5F-F522-44F8-B028-90BB14A3E286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14A1450E-E910-4A2D-8A50-B40F87EE6FC4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286FA543-AA0E-4937-ACF1-CC32EC1A22C5}" type="presOf" srcId="{8A5913D2-4896-41F8-9856-90C73F67022D}" destId="{6F917F00-94F3-4752-A2F0-5E137890CEB8}" srcOrd="0" destOrd="0" presId="urn:microsoft.com/office/officeart/2005/8/layout/venn1"/>
    <dgm:cxn modelId="{37E03E06-45EF-4C23-B6EB-8C3F08658E7E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F7C2365B-7A7E-4B24-89BD-93A4376011FE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B665F9E6-73C3-438B-84B0-BC2AF46BF34C}" type="presOf" srcId="{737B5EC5-D0D2-4529-A675-2479ADB7512A}" destId="{4470F79F-6492-40EA-A900-0CDDBA36E791}" srcOrd="0" destOrd="0" presId="urn:microsoft.com/office/officeart/2005/8/layout/venn1"/>
    <dgm:cxn modelId="{04489E9D-2314-4A1F-A30D-6E593EA57CE1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2278E71-B49F-4C6F-9872-CEA5E178C588}" type="presOf" srcId="{AABD46EF-623D-4EC1-9905-9F9517C84035}" destId="{8A8110AF-7FCF-4E47-932E-B9CB33926204}" srcOrd="0" destOrd="0" presId="urn:microsoft.com/office/officeart/2005/8/layout/venn1"/>
    <dgm:cxn modelId="{AFF8A89F-CD89-48AA-A5B9-C8A554F84143}" type="presOf" srcId="{938154DC-7DEC-4435-8AEE-F287F60DA644}" destId="{A319629E-037B-4B5B-8915-441F51FA60BC}" srcOrd="0" destOrd="0" presId="urn:microsoft.com/office/officeart/2005/8/layout/venn1"/>
    <dgm:cxn modelId="{0D59042F-E735-4B71-8AC1-C45218C6E94D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18C7205E-2801-4CFD-93E4-5C7E99DCFFEB}" type="presOf" srcId="{EF24F56F-F948-4FAE-A21B-C908CFF0947F}" destId="{04E584C8-CAF4-4F3A-A494-457051CBD1BA}" srcOrd="0" destOrd="0" presId="urn:microsoft.com/office/officeart/2005/8/layout/venn1"/>
    <dgm:cxn modelId="{46022B8D-2742-40CA-9B62-40B35BA03CE9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B2D7E0C-4F01-49DB-9BF7-7BFA8006391B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69BEFA32-9670-4D2E-92A3-4642682C3018}" type="presOf" srcId="{B9B3E140-8B8D-4175-BD94-00D1649702AA}" destId="{6DAFA64C-DC3D-43CC-9306-9A83B9F4FF30}" srcOrd="0" destOrd="0" presId="urn:microsoft.com/office/officeart/2005/8/layout/venn1"/>
    <dgm:cxn modelId="{3B8B466E-4233-4969-839F-C36E42CFD0D8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F3DED09C-FCA5-4FA0-97A0-6F5430E16DD4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13635E01-FDB0-4C84-A484-AFD0C61FF916}" type="presOf" srcId="{CE6CFCA0-C49C-4951-BE4A-2894AF7F0369}" destId="{7B1E7C52-CF18-48B2-BB65-024F73E359D3}" srcOrd="0" destOrd="0" presId="urn:microsoft.com/office/officeart/2005/8/layout/venn1"/>
    <dgm:cxn modelId="{7861BD57-D7B5-42A8-B0B1-43FF112D2828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91EFEE44-ED05-490F-B4C1-7A0F5E9D8AF0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5888BB90-060A-4BE0-A462-89CB3B094D3C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B3ACA8F5-FD4C-4610-89F0-B2D3D8CAD4A3}" type="presOf" srcId="{4E65984A-BA92-43D1-B9A2-B9086CB43038}" destId="{952DD290-D500-4BE9-9525-723274617DF1}" srcOrd="0" destOrd="0" presId="urn:microsoft.com/office/officeart/2005/8/layout/venn1"/>
    <dgm:cxn modelId="{FB17C475-3CB3-452F-A770-F64FEC87BD7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F286742A-A25A-46E2-9A6E-AD2EF33CC8E4}" type="presOf" srcId="{8A5913D2-4896-41F8-9856-90C73F67022D}" destId="{6F917F00-94F3-4752-A2F0-5E137890CEB8}" srcOrd="0" destOrd="0" presId="urn:microsoft.com/office/officeart/2005/8/layout/venn1"/>
    <dgm:cxn modelId="{CB01C131-D60E-4A5F-B110-9EA09D6311CF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715D2771-8E55-42E0-90DA-5E9BCD58320B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8D06E143-AED8-4802-85AE-5F845F4CB79F}" type="presOf" srcId="{737B5EC5-D0D2-4529-A675-2479ADB7512A}" destId="{4470F79F-6492-40EA-A900-0CDDBA36E791}" srcOrd="0" destOrd="0" presId="urn:microsoft.com/office/officeart/2005/8/layout/venn1"/>
    <dgm:cxn modelId="{DBA10146-9E7C-4B95-BABC-A0B89F23A932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266DE083-54F7-4C65-89A3-E8E9A8BF348D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8D67771-BC9D-4CAA-8312-EED15CA12D6A}" type="presOf" srcId="{AABD46EF-623D-4EC1-9905-9F9517C84035}" destId="{8A8110AF-7FCF-4E47-932E-B9CB33926204}" srcOrd="0" destOrd="0" presId="urn:microsoft.com/office/officeart/2005/8/layout/venn1"/>
    <dgm:cxn modelId="{8497E5DD-4816-4C6A-AB70-7BA8689907D3}" type="presOf" srcId="{938154DC-7DEC-4435-8AEE-F287F60DA644}" destId="{A319629E-037B-4B5B-8915-441F51FA60BC}" srcOrd="0" destOrd="0" presId="urn:microsoft.com/office/officeart/2005/8/layout/venn1"/>
    <dgm:cxn modelId="{0103DC79-6B02-4D15-9A7C-61C8FDBDD00A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71DF1983-3553-4508-91BC-1BD0843AB5F6}" type="presOf" srcId="{45ECB1DE-4976-41EA-BF4A-BA9625218151}" destId="{61DA2F6A-A3A4-47F6-9631-E32DDDDECDEE}" srcOrd="0" destOrd="0" presId="urn:microsoft.com/office/officeart/2005/8/layout/venn1"/>
    <dgm:cxn modelId="{CE3BEA92-AC47-4A0C-AA3A-B13847CE2B41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C70A111-EDE5-4F90-9EA4-258A7668001D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24D3E039-3B51-4B6F-ACA5-6CA5B1CB9B4D}" type="presOf" srcId="{21F9EB01-2DBC-4DE3-BF4F-D736561A8F50}" destId="{EDBBB33F-27B5-48AE-A61C-C9DE23066AD1}" srcOrd="0" destOrd="0" presId="urn:microsoft.com/office/officeart/2005/8/layout/venn1"/>
    <dgm:cxn modelId="{43D6A2AC-BE1D-4FDB-9119-0A2F94C0C83C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8924C29C-8BA2-46BD-8EC4-CFB3A739B7C0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2EF7FA3C-4D82-49F3-9E82-E8EDC9F95B3D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4FCF1C0-3193-45BD-B6F0-F90660AE58E2}" type="presOf" srcId="{4E65984A-BA92-43D1-B9A2-B9086CB43038}" destId="{952DD290-D500-4BE9-9525-723274617DF1}" srcOrd="0" destOrd="0" presId="urn:microsoft.com/office/officeart/2005/8/layout/venn1"/>
    <dgm:cxn modelId="{CEB44DD7-CE8E-49D0-94DB-25A74652AD52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B53F9E32-9DDF-45C8-BDB5-377632F72C61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E1F4963-69B9-4333-8465-A49D9FD7A9B3}" type="presOf" srcId="{8A5913D2-4896-41F8-9856-90C73F67022D}" destId="{6F917F00-94F3-4752-A2F0-5E137890CEB8}" srcOrd="0" destOrd="0" presId="urn:microsoft.com/office/officeart/2005/8/layout/venn1"/>
    <dgm:cxn modelId="{B2061D78-1D44-4C17-A8D9-2FD03E1AFC0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CBCB7589-19E6-4FD3-B9A2-01027B5035C8}" type="presOf" srcId="{B9B3E140-8B8D-4175-BD94-00D1649702AA}" destId="{6DAFA64C-DC3D-43CC-9306-9A83B9F4FF30}" srcOrd="0" destOrd="0" presId="urn:microsoft.com/office/officeart/2005/8/layout/venn1"/>
    <dgm:cxn modelId="{123A1BB6-4A5F-44C7-9656-9636A00D835E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25616A62-8060-42FE-8904-06F71C6912B3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2320713-A4ED-4197-9AF3-67569E35564B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7FCAB8DE-DEFA-453F-A2EF-D7301C6DD10D}" type="presOf" srcId="{938154DC-7DEC-4435-8AEE-F287F60DA644}" destId="{A319629E-037B-4B5B-8915-441F51FA60BC}" srcOrd="0" destOrd="0" presId="urn:microsoft.com/office/officeart/2005/8/layout/venn1"/>
    <dgm:cxn modelId="{21188B17-FA69-472D-B65A-953AD921257D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B7811316-C278-450A-94C3-E6731FCD5BFD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13F483A1-1EEA-4102-B966-27D3D90F8B8A}" type="presOf" srcId="{938154DC-7DEC-4435-8AEE-F287F60DA644}" destId="{A319629E-037B-4B5B-8915-441F51FA60BC}" srcOrd="0" destOrd="0" presId="urn:microsoft.com/office/officeart/2005/8/layout/venn1"/>
    <dgm:cxn modelId="{1C7B2E94-4E14-4F73-BA6D-7A28880992DA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CAD1EC6E-864D-4E1F-B610-EFCFD3F509BA}" type="presOf" srcId="{45ECB1DE-4976-41EA-BF4A-BA9625218151}" destId="{61DA2F6A-A3A4-47F6-9631-E32DDDDECDEE}" srcOrd="0" destOrd="0" presId="urn:microsoft.com/office/officeart/2005/8/layout/venn1"/>
    <dgm:cxn modelId="{58E0F792-DE0E-4355-A31C-2C8F70F791C0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1A25EDC0-AE8E-4D40-B157-1D6E7BB0345F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2BE62252-2FD0-4E34-B253-A76D0686D951}" type="presOf" srcId="{21F9EB01-2DBC-4DE3-BF4F-D736561A8F50}" destId="{EDBBB33F-27B5-48AE-A61C-C9DE23066AD1}" srcOrd="0" destOrd="0" presId="urn:microsoft.com/office/officeart/2005/8/layout/venn1"/>
    <dgm:cxn modelId="{6F6F8F97-15F1-43B8-8902-3B6A8FF187D9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B55982B8-852E-4A56-A85C-8844B304DD30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037EF5E8-6AB8-4110-993C-105FC2D6F8E5}" type="presOf" srcId="{4E65984A-BA92-43D1-B9A2-B9086CB43038}" destId="{952DD290-D500-4BE9-9525-723274617DF1}" srcOrd="0" destOrd="0" presId="urn:microsoft.com/office/officeart/2005/8/layout/venn1"/>
    <dgm:cxn modelId="{8092BBF7-C370-42E2-A617-67E409EB8912}" type="presOf" srcId="{0E6DF1C2-1746-482F-BF52-CD765E80A365}" destId="{171034FF-3396-4AA1-9482-05BACFB2D723}" srcOrd="0" destOrd="0" presId="urn:microsoft.com/office/officeart/2005/8/layout/venn1"/>
    <dgm:cxn modelId="{9330E879-673A-4006-AB4C-030E1261D68F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7F7EB4F-6B2E-4955-A627-A0FD7B8E9AB8}" type="presOf" srcId="{8A5913D2-4896-41F8-9856-90C73F67022D}" destId="{6F917F00-94F3-4752-A2F0-5E137890CEB8}" srcOrd="0" destOrd="0" presId="urn:microsoft.com/office/officeart/2005/8/layout/venn1"/>
    <dgm:cxn modelId="{FAEAD9F0-2318-41E6-82EF-E8A233849438}" type="presOf" srcId="{A4DBE9E6-97EB-4725-A2C1-3C97D390DE6E}" destId="{CD4B3101-F142-4E5E-B80A-8D9996F097C7}" srcOrd="0" destOrd="0" presId="urn:microsoft.com/office/officeart/2005/8/layout/venn1"/>
    <dgm:cxn modelId="{A250AAD4-03F6-4673-843C-68412715E2AA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629FD09C-93F2-42FF-A1CE-5CCBE9EB1A90}" type="presOf" srcId="{B9B3E140-8B8D-4175-BD94-00D1649702AA}" destId="{6DAFA64C-DC3D-43CC-9306-9A83B9F4FF30}" srcOrd="0" destOrd="0" presId="urn:microsoft.com/office/officeart/2005/8/layout/venn1"/>
    <dgm:cxn modelId="{B08AB5A3-A9DE-40CE-B1A9-62D68544C6F7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4FCC680A-4197-46E1-AA9B-69B767FEF3AA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A2161F8B-D90B-4DBE-B148-B1A05627A768}" type="presOf" srcId="{AABD46EF-623D-4EC1-9905-9F9517C84035}" destId="{8A8110AF-7FCF-4E47-932E-B9CB33926204}" srcOrd="0" destOrd="0" presId="urn:microsoft.com/office/officeart/2005/8/layout/venn1"/>
    <dgm:cxn modelId="{0FD81997-35D9-4891-96A7-D5788613608B}" type="presOf" srcId="{938154DC-7DEC-4435-8AEE-F287F60DA644}" destId="{A319629E-037B-4B5B-8915-441F51FA60BC}" srcOrd="0" destOrd="0" presId="urn:microsoft.com/office/officeart/2005/8/layout/venn1"/>
    <dgm:cxn modelId="{2F4B63BE-5B18-43CC-937D-D8CEA7F7C94C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7E04DC32-91E1-482E-A7BF-490430BC7C3C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92A87CFB-4806-441E-90E6-F87CC9C44A2B}" type="presOf" srcId="{45ECB1DE-4976-41EA-BF4A-BA9625218151}" destId="{61DA2F6A-A3A4-47F6-9631-E32DDDDECDEE}" srcOrd="0" destOrd="0" presId="urn:microsoft.com/office/officeart/2005/8/layout/venn1"/>
    <dgm:cxn modelId="{29018FDA-31E1-48F7-9FEC-22BC3253B060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B5E4E653-9872-43A8-A599-DADA909C613D}" type="presOf" srcId="{CE6CFCA0-C49C-4951-BE4A-2894AF7F0369}" destId="{7B1E7C52-CF18-48B2-BB65-024F73E359D3}" srcOrd="0" destOrd="0" presId="urn:microsoft.com/office/officeart/2005/8/layout/venn1"/>
    <dgm:cxn modelId="{CE1C2057-4BD8-4998-9C83-810F49C0D66F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CE8602B5-BD12-45C0-8DF9-7AD3F0765251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AAAA0499-8DA2-42CA-8DF4-8758982C1C1D}" type="presOf" srcId="{4E65984A-BA92-43D1-B9A2-B9086CB43038}" destId="{952DD290-D500-4BE9-9525-723274617DF1}" srcOrd="0" destOrd="0" presId="urn:microsoft.com/office/officeart/2005/8/layout/venn1"/>
    <dgm:cxn modelId="{DF32A8BB-7BA9-4044-BC9A-9D3E9A929710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A3EA96D-72CE-4243-859E-E0818DE3EA54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9515C165-16B0-4757-A1FA-4AA56C156FB3}" type="presOf" srcId="{45ECB1DE-4976-41EA-BF4A-BA9625218151}" destId="{61DA2F6A-A3A4-47F6-9631-E32DDDDECDEE}" srcOrd="0" destOrd="0" presId="urn:microsoft.com/office/officeart/2005/8/layout/venn1"/>
    <dgm:cxn modelId="{71FA05AA-0D8A-4DF1-94A5-E07FA80F0735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57C4E58-AFA3-4632-BF80-27153BA1F15B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60C2ECE-9943-4166-907D-F73AE6D7C56D}" type="presOf" srcId="{8A5913D2-4896-41F8-9856-90C73F67022D}" destId="{6F917F00-94F3-4752-A2F0-5E137890CEB8}" srcOrd="0" destOrd="0" presId="urn:microsoft.com/office/officeart/2005/8/layout/venn1"/>
    <dgm:cxn modelId="{66E7AED5-70AD-4E9D-A86E-C11FE1DB2743}" type="presOf" srcId="{A4DBE9E6-97EB-4725-A2C1-3C97D390DE6E}" destId="{CD4B3101-F142-4E5E-B80A-8D9996F097C7}" srcOrd="0" destOrd="0" presId="urn:microsoft.com/office/officeart/2005/8/layout/venn1"/>
    <dgm:cxn modelId="{0789BE9C-FE97-47D6-B0FA-FFB91895B71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99F6EE0F-B536-4368-9E21-F5BFC78EA29C}" type="presOf" srcId="{737B5EC5-D0D2-4529-A675-2479ADB7512A}" destId="{4470F79F-6492-40EA-A900-0CDDBA36E791}" srcOrd="0" destOrd="0" presId="urn:microsoft.com/office/officeart/2005/8/layout/venn1"/>
    <dgm:cxn modelId="{5B4F3A54-961F-492B-810F-DE1B43B619FB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26C1253F-C01E-4063-B4AC-F0A51801D4F8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DD5E3D5C-F941-4AD4-90EB-AD9AEE6578BB}" type="presOf" srcId="{938154DC-7DEC-4435-8AEE-F287F60DA644}" destId="{A319629E-037B-4B5B-8915-441F51FA60BC}" srcOrd="0" destOrd="0" presId="urn:microsoft.com/office/officeart/2005/8/layout/venn1"/>
    <dgm:cxn modelId="{5D601142-23E1-42BD-880F-A79215DC32DC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9B27A32F-A629-427F-B7A8-4C0019F62DB4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96679379-79C4-4FAC-ADF9-7D9791592994}" type="presOf" srcId="{EF24F56F-F948-4FAE-A21B-C908CFF0947F}" destId="{04E584C8-CAF4-4F3A-A494-457051CBD1BA}" srcOrd="0" destOrd="0" presId="urn:microsoft.com/office/officeart/2005/8/layout/venn1"/>
    <dgm:cxn modelId="{AD3A1ACD-085B-4775-9FB5-6240E28B43A6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9F8239B-F643-4EBA-BC1F-54E7D440EBF6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75D3AC47-7873-49DA-B715-16838918EF59}" type="presOf" srcId="{CE6CFCA0-C49C-4951-BE4A-2894AF7F0369}" destId="{7B1E7C52-CF18-48B2-BB65-024F73E359D3}" srcOrd="0" destOrd="0" presId="urn:microsoft.com/office/officeart/2005/8/layout/venn1"/>
    <dgm:cxn modelId="{920C0C75-27AE-43E0-81BA-F73682AB679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82D21D91-BA94-4675-8981-99B7315C32F7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DB99997B-0B8B-418D-80A5-240E45C1315B}" type="presOf" srcId="{0E6DF1C2-1746-482F-BF52-CD765E80A365}" destId="{171034FF-3396-4AA1-9482-05BACFB2D723}" srcOrd="0" destOrd="0" presId="urn:microsoft.com/office/officeart/2005/8/layout/venn1"/>
    <dgm:cxn modelId="{2855A385-8B10-4BFF-BF6B-E6573B9DF71C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7778AC3-7E6F-4446-9BAB-383443401F8B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C5F77A50-AB70-4AC8-9083-1497C96DF6A2}" type="presOf" srcId="{8A5913D2-4896-41F8-9856-90C73F67022D}" destId="{6F917F00-94F3-4752-A2F0-5E137890CEB8}" srcOrd="0" destOrd="0" presId="urn:microsoft.com/office/officeart/2005/8/layout/venn1"/>
    <dgm:cxn modelId="{4AE8E5A1-214F-4AD0-807D-811DE2EF4249}" type="presOf" srcId="{A4DBE9E6-97EB-4725-A2C1-3C97D390DE6E}" destId="{CD4B3101-F142-4E5E-B80A-8D9996F097C7}" srcOrd="0" destOrd="0" presId="urn:microsoft.com/office/officeart/2005/8/layout/venn1"/>
    <dgm:cxn modelId="{B83C97A4-401B-4547-B7FB-BF9471B0D12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D20D8714-9586-4FC3-B9B0-0502DDD01434}" type="presOf" srcId="{B9B3E140-8B8D-4175-BD94-00D1649702AA}" destId="{6DAFA64C-DC3D-43CC-9306-9A83B9F4FF30}" srcOrd="0" destOrd="0" presId="urn:microsoft.com/office/officeart/2005/8/layout/venn1"/>
    <dgm:cxn modelId="{EE7861B6-1F22-4EBB-90A1-7E200129E5C7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5358D02-BF6F-4534-B50B-36CFA8731B54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BAE24C07-03AD-41E1-9118-7364911FBC5D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C38B16E8-6792-4E14-85F0-92D0FE502360}" type="presOf" srcId="{AABD46EF-623D-4EC1-9905-9F9517C84035}" destId="{8A8110AF-7FCF-4E47-932E-B9CB33926204}" srcOrd="0" destOrd="0" presId="urn:microsoft.com/office/officeart/2005/8/layout/venn1"/>
    <dgm:cxn modelId="{76195323-B88F-4C66-AAEA-4F063CAAED0E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E0BB6127-2CB9-47F6-B5CC-FBFE2FE3E893}" type="presOf" srcId="{EF24F56F-F948-4FAE-A21B-C908CFF0947F}" destId="{04E584C8-CAF4-4F3A-A494-457051CBD1BA}" srcOrd="0" destOrd="0" presId="urn:microsoft.com/office/officeart/2005/8/layout/venn1"/>
    <dgm:cxn modelId="{1EF673BA-418E-490F-90A7-E3DC603D21B0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6B4129F9-06F9-4AC4-8BE0-2B60683E7CA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BFC01721-3243-43E4-BEF5-1CB37C9D5334}" type="presOf" srcId="{21F9EB01-2DBC-4DE3-BF4F-D736561A8F50}" destId="{EDBBB33F-27B5-48AE-A61C-C9DE23066AD1}" srcOrd="0" destOrd="0" presId="urn:microsoft.com/office/officeart/2005/8/layout/venn1"/>
    <dgm:cxn modelId="{F22A4C3D-D91C-466A-B6CB-4668D5531266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3AB6F435-A901-44AC-B8FA-DDB15F498C1F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9DB9EC56-EB85-4164-A85D-F452052420E6}" type="presOf" srcId="{CE6CFCA0-C49C-4951-BE4A-2894AF7F0369}" destId="{7B1E7C52-CF18-48B2-BB65-024F73E359D3}" srcOrd="0" destOrd="0" presId="urn:microsoft.com/office/officeart/2005/8/layout/venn1"/>
    <dgm:cxn modelId="{8A833C58-36F9-423E-AF2A-2C414C47CDC4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3C3AD301-AD3F-4719-AF29-4DD5B73761CA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F59D162E-FFCB-483D-8D76-6DD82C736FB9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8BADFC7-28B9-41D2-A5AA-84042958418C}" type="presOf" srcId="{4E65984A-BA92-43D1-B9A2-B9086CB43038}" destId="{952DD290-D500-4BE9-9525-723274617DF1}" srcOrd="0" destOrd="0" presId="urn:microsoft.com/office/officeart/2005/8/layout/venn1"/>
    <dgm:cxn modelId="{21D4628C-3991-400B-8E52-E1AFC4BA492B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59029924-C44E-40A6-AE19-D8D1675B1451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A10F957A-4A2C-4A45-8042-2EC204F2DEDD}" type="presOf" srcId="{8A5913D2-4896-41F8-9856-90C73F67022D}" destId="{6F917F00-94F3-4752-A2F0-5E137890CEB8}" srcOrd="0" destOrd="0" presId="urn:microsoft.com/office/officeart/2005/8/layout/venn1"/>
    <dgm:cxn modelId="{EA991EA4-D41A-493B-978A-BE22FBDC7881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BA72575D-810F-471D-9CA3-20F9309F8E04}" type="presOf" srcId="{B9B3E140-8B8D-4175-BD94-00D1649702AA}" destId="{6DAFA64C-DC3D-43CC-9306-9A83B9F4FF30}" srcOrd="0" destOrd="0" presId="urn:microsoft.com/office/officeart/2005/8/layout/venn1"/>
    <dgm:cxn modelId="{443C06B4-C6F7-4B22-B5F7-967814644CD0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F446A87B-F801-4974-8FE9-BA7EA72DB4BA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A1E996DD-4701-49B7-A992-F8D5A581E6E1}" type="presOf" srcId="{AABD46EF-623D-4EC1-9905-9F9517C84035}" destId="{8A8110AF-7FCF-4E47-932E-B9CB33926204}" srcOrd="0" destOrd="0" presId="urn:microsoft.com/office/officeart/2005/8/layout/venn1"/>
    <dgm:cxn modelId="{240521E5-377E-4DA4-A85F-54AA7B0ADED5}" type="presOf" srcId="{938154DC-7DEC-4435-8AEE-F287F60DA644}" destId="{A319629E-037B-4B5B-8915-441F51FA60BC}" srcOrd="0" destOrd="0" presId="urn:microsoft.com/office/officeart/2005/8/layout/venn1"/>
    <dgm:cxn modelId="{820533B5-5828-4FFF-B165-25462972A086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8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5B8D89D8-D856-4202-80BB-A524B73B64DF}" type="presOf" srcId="{45ECB1DE-4976-41EA-BF4A-BA9625218151}" destId="{61DA2F6A-A3A4-47F6-9631-E32DDDDECDEE}" srcOrd="0" destOrd="0" presId="urn:microsoft.com/office/officeart/2005/8/layout/venn1"/>
    <dgm:cxn modelId="{0CDCDBD9-B700-4448-AB6E-0915ACC05BCC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6F4F9F9D-DB46-4B49-B1CC-38265850529F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195F7A5B-ED17-4CA6-8550-2A2365AE36A5}" type="presOf" srcId="{21F9EB01-2DBC-4DE3-BF4F-D736561A8F50}" destId="{EDBBB33F-27B5-48AE-A61C-C9DE23066AD1}" srcOrd="0" destOrd="0" presId="urn:microsoft.com/office/officeart/2005/8/layout/venn1"/>
    <dgm:cxn modelId="{0DB3E7C9-BEAD-4A35-9B84-A2A35E28FDE6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5C4783AA-23D1-4A0C-87B7-A46B3C23A996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A6B9E118-153B-40E9-98A5-F7F019D1D347}" type="presOf" srcId="{4E65984A-BA92-43D1-B9A2-B9086CB43038}" destId="{952DD290-D500-4BE9-9525-723274617DF1}" srcOrd="0" destOrd="0" presId="urn:microsoft.com/office/officeart/2005/8/layout/venn1"/>
    <dgm:cxn modelId="{FF87111E-EA3E-43A4-96AF-A42761188A24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5B203B1-7285-4115-AE64-305D9C6EA1E2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2D1C9765-285B-449A-ADB9-F81E7558CC6E}" type="presOf" srcId="{A4DBE9E6-97EB-4725-A2C1-3C97D390DE6E}" destId="{CD4B3101-F142-4E5E-B80A-8D9996F097C7}" srcOrd="0" destOrd="0" presId="urn:microsoft.com/office/officeart/2005/8/layout/venn1"/>
    <dgm:cxn modelId="{A07884B8-8A19-4A90-A7D7-08E55DB2B5EF}" type="presOf" srcId="{8A5913D2-4896-41F8-9856-90C73F67022D}" destId="{6F917F00-94F3-4752-A2F0-5E137890CEB8}" srcOrd="0" destOrd="0" presId="urn:microsoft.com/office/officeart/2005/8/layout/venn1"/>
    <dgm:cxn modelId="{65DF83C7-9C43-415F-9718-6CE28D82605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E946391D-98BA-449F-B7B7-057A411408BA}" type="presOf" srcId="{737B5EC5-D0D2-4529-A675-2479ADB7512A}" destId="{4470F79F-6492-40EA-A900-0CDDBA36E791}" srcOrd="0" destOrd="0" presId="urn:microsoft.com/office/officeart/2005/8/layout/venn1"/>
    <dgm:cxn modelId="{06BEFF99-DF29-444F-B20F-19ED00DB975D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C43679F5-48A5-4167-90F6-C496B46CC64B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EFA4AD90-58C8-45CA-BBCA-E94510FA2DBE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3C5D7FE0-B101-4DD9-803F-BB94B5FD13E5}" type="presOf" srcId="{0E6DF1C2-1746-482F-BF52-CD765E80A365}" destId="{171034FF-3396-4AA1-9482-05BACFB2D723}" srcOrd="0" destOrd="0" presId="urn:microsoft.com/office/officeart/2005/8/layout/venn1"/>
    <dgm:cxn modelId="{5D248AC1-A2CB-4978-9170-6CBFEE303589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5E1BFC32-B121-47D5-8560-C470F88E1DBE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53354D53-BE62-4C64-98E7-6FCF00B00E4F}" type="presOf" srcId="{AABD46EF-623D-4EC1-9905-9F9517C84035}" destId="{8A8110AF-7FCF-4E47-932E-B9CB33926204}" srcOrd="0" destOrd="0" presId="urn:microsoft.com/office/officeart/2005/8/layout/venn1"/>
    <dgm:cxn modelId="{56A50733-C71F-45AE-9E6F-9734E977023C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A1B7E23B-55D4-4E06-A9B7-63737F8F764D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B2A5FCF3-C21C-478D-A83D-24DDE3E48FAB}" type="presOf" srcId="{45ECB1DE-4976-41EA-BF4A-BA9625218151}" destId="{61DA2F6A-A3A4-47F6-9631-E32DDDDECDEE}" srcOrd="0" destOrd="0" presId="urn:microsoft.com/office/officeart/2005/8/layout/venn1"/>
    <dgm:cxn modelId="{D9EF6EFF-8757-428A-A5CD-B4F71BAEB7C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29010136-887A-48E3-AE00-C99D020A3314}" type="presOf" srcId="{21F9EB01-2DBC-4DE3-BF4F-D736561A8F50}" destId="{EDBBB33F-27B5-48AE-A61C-C9DE23066AD1}" srcOrd="0" destOrd="0" presId="urn:microsoft.com/office/officeart/2005/8/layout/venn1"/>
    <dgm:cxn modelId="{9F145952-E166-4A7D-8733-3229CC298EED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FCCE4A74-33FC-47A7-A2F5-FE1F6899A67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DADA2867-EEC5-46D3-BEF7-92FE7DDB7F36}" type="presOf" srcId="{0E6DF1C2-1746-482F-BF52-CD765E80A365}" destId="{171034FF-3396-4AA1-9482-05BACFB2D723}" srcOrd="0" destOrd="0" presId="urn:microsoft.com/office/officeart/2005/8/layout/venn1"/>
    <dgm:cxn modelId="{CE99E56C-5124-408E-8177-85A0958B4514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DA9674B-2D68-49E0-8574-E66C73666FDB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94A31BB8-22A7-411B-B503-96E643DFDA10}" type="presOf" srcId="{A4DBE9E6-97EB-4725-A2C1-3C97D390DE6E}" destId="{CD4B3101-F142-4E5E-B80A-8D9996F097C7}" srcOrd="0" destOrd="0" presId="urn:microsoft.com/office/officeart/2005/8/layout/venn1"/>
    <dgm:cxn modelId="{8CDABAC4-F5FD-4735-956E-EDA138AE0080}" type="presOf" srcId="{8A5913D2-4896-41F8-9856-90C73F67022D}" destId="{6F917F00-94F3-4752-A2F0-5E137890CEB8}" srcOrd="0" destOrd="0" presId="urn:microsoft.com/office/officeart/2005/8/layout/venn1"/>
    <dgm:cxn modelId="{D5F7CAF1-9DD8-450E-90CD-94F9093504D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8118BE31-DE12-42CF-B868-EF4558FC8F69}" type="presOf" srcId="{B9B3E140-8B8D-4175-BD94-00D1649702AA}" destId="{6DAFA64C-DC3D-43CC-9306-9A83B9F4FF30}" srcOrd="0" destOrd="0" presId="urn:microsoft.com/office/officeart/2005/8/layout/venn1"/>
    <dgm:cxn modelId="{97B7BF4B-6B46-4D4A-9245-CBAAB692436A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9CF82C89-FB0F-4FCE-BEBD-D0909E4E567D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7F42AC87-0E8B-495E-8552-73974EEB6C3E}" type="presOf" srcId="{938154DC-7DEC-4435-8AEE-F287F60DA644}" destId="{A319629E-037B-4B5B-8915-441F51FA60BC}" srcOrd="0" destOrd="0" presId="urn:microsoft.com/office/officeart/2005/8/layout/venn1"/>
    <dgm:cxn modelId="{94FFDA96-FA6B-4C59-90A9-7BB62CB53416}" type="presOf" srcId="{AABD46EF-623D-4EC1-9905-9F9517C84035}" destId="{8A8110AF-7FCF-4E47-932E-B9CB33926204}" srcOrd="0" destOrd="0" presId="urn:microsoft.com/office/officeart/2005/8/layout/venn1"/>
    <dgm:cxn modelId="{339924EB-FF38-4AF0-94B4-295C14A34054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21D15398-4098-4421-B598-D966881E03BA}" type="presOf" srcId="{EF24F56F-F948-4FAE-A21B-C908CFF0947F}" destId="{04E584C8-CAF4-4F3A-A494-457051CBD1BA}" srcOrd="0" destOrd="0" presId="urn:microsoft.com/office/officeart/2005/8/layout/venn1"/>
    <dgm:cxn modelId="{11F874A0-1EC5-4C07-A154-396B47832C0D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2D8BB958-2210-4D47-A317-81C0FCEADC5E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23A7FF3B-381E-4E45-945F-7AFE459A86EC}" type="presOf" srcId="{21F9EB01-2DBC-4DE3-BF4F-D736561A8F50}" destId="{EDBBB33F-27B5-48AE-A61C-C9DE23066AD1}" srcOrd="0" destOrd="0" presId="urn:microsoft.com/office/officeart/2005/8/layout/venn1"/>
    <dgm:cxn modelId="{0F749949-8642-4EC7-8EA7-313105498649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331D0C84-05B5-428D-9769-A1A83ED3A9E7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DBBDD00A-68C8-43C7-BCCE-5DFD5D9E705B}" type="presOf" srcId="{4E65984A-BA92-43D1-B9A2-B9086CB43038}" destId="{952DD290-D500-4BE9-9525-723274617DF1}" srcOrd="0" destOrd="0" presId="urn:microsoft.com/office/officeart/2005/8/layout/venn1"/>
    <dgm:cxn modelId="{59188E69-EE4E-4A63-9A31-266C62590678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2AE558E3-E95B-40E3-87F7-53A6F9537736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0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0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0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7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7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7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7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7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8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8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8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8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8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8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8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8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8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9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9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9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9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9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9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9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9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5216D-D1AA-47E6-A989-F13D5CE32146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C3902-1042-4929-BDCB-826597CE3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06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3902-1042-4929-BDCB-826597CE3E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2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Relationship Id="rId8" Type="http://schemas.openxmlformats.org/officeDocument/2006/relationships/diagramLayout" Target="../diagrams/layout14.xml"/></Relationships>
</file>

<file path=ppt/slideLayouts/_rels/slideLayout1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33" Type="http://schemas.microsoft.com/office/2007/relationships/hdphoto" Target="../media/hdphoto1.wdp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Relationship Id="rId8" Type="http://schemas.openxmlformats.org/officeDocument/2006/relationships/diagramLayout" Target="../diagrams/layout20.xml"/></Relationships>
</file>

<file path=ppt/slideLayouts/_rels/slideLayout16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33" Type="http://schemas.microsoft.com/office/2007/relationships/hdphoto" Target="../media/hdphoto1.wdp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Relationship Id="rId8" Type="http://schemas.openxmlformats.org/officeDocument/2006/relationships/diagramLayout" Target="../diagrams/layout26.xml"/></Relationships>
</file>

<file path=ppt/slideLayouts/_rels/slideLayout17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3.xml"/><Relationship Id="rId18" Type="http://schemas.openxmlformats.org/officeDocument/2006/relationships/diagramLayout" Target="../diagrams/layout34.xml"/><Relationship Id="rId26" Type="http://schemas.microsoft.com/office/2007/relationships/diagramDrawing" Target="../diagrams/drawing35.xml"/><Relationship Id="rId3" Type="http://schemas.openxmlformats.org/officeDocument/2006/relationships/diagramLayout" Target="../diagrams/layout31.xml"/><Relationship Id="rId21" Type="http://schemas.microsoft.com/office/2007/relationships/diagramDrawing" Target="../diagrams/drawing34.xml"/><Relationship Id="rId7" Type="http://schemas.openxmlformats.org/officeDocument/2006/relationships/diagramData" Target="../diagrams/data32.xml"/><Relationship Id="rId12" Type="http://schemas.openxmlformats.org/officeDocument/2006/relationships/diagramData" Target="../diagrams/data33.xml"/><Relationship Id="rId17" Type="http://schemas.openxmlformats.org/officeDocument/2006/relationships/diagramData" Target="../diagrams/data34.xml"/><Relationship Id="rId25" Type="http://schemas.openxmlformats.org/officeDocument/2006/relationships/diagramColors" Target="../diagrams/colors35.xml"/><Relationship Id="rId33" Type="http://schemas.microsoft.com/office/2007/relationships/hdphoto" Target="../media/hdphoto1.wdp"/><Relationship Id="rId2" Type="http://schemas.openxmlformats.org/officeDocument/2006/relationships/diagramData" Target="../diagrams/data31.xml"/><Relationship Id="rId16" Type="http://schemas.microsoft.com/office/2007/relationships/diagramDrawing" Target="../diagrams/drawing33.xml"/><Relationship Id="rId20" Type="http://schemas.openxmlformats.org/officeDocument/2006/relationships/diagramColors" Target="../diagrams/colors34.xml"/><Relationship Id="rId29" Type="http://schemas.openxmlformats.org/officeDocument/2006/relationships/diagramQuickStyle" Target="../diagrams/quickStyle3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24" Type="http://schemas.openxmlformats.org/officeDocument/2006/relationships/diagramQuickStyle" Target="../diagrams/quickStyle3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31.xml"/><Relationship Id="rId15" Type="http://schemas.openxmlformats.org/officeDocument/2006/relationships/diagramColors" Target="../diagrams/colors33.xml"/><Relationship Id="rId23" Type="http://schemas.openxmlformats.org/officeDocument/2006/relationships/diagramLayout" Target="../diagrams/layout35.xml"/><Relationship Id="rId28" Type="http://schemas.openxmlformats.org/officeDocument/2006/relationships/diagramLayout" Target="../diagrams/layout36.xml"/><Relationship Id="rId10" Type="http://schemas.openxmlformats.org/officeDocument/2006/relationships/diagramColors" Target="../diagrams/colors32.xml"/><Relationship Id="rId19" Type="http://schemas.openxmlformats.org/officeDocument/2006/relationships/diagramQuickStyle" Target="../diagrams/quickStyle34.xml"/><Relationship Id="rId31" Type="http://schemas.microsoft.com/office/2007/relationships/diagramDrawing" Target="../diagrams/drawing36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Relationship Id="rId14" Type="http://schemas.openxmlformats.org/officeDocument/2006/relationships/diagramQuickStyle" Target="../diagrams/quickStyle33.xml"/><Relationship Id="rId22" Type="http://schemas.openxmlformats.org/officeDocument/2006/relationships/diagramData" Target="../diagrams/data35.xml"/><Relationship Id="rId27" Type="http://schemas.openxmlformats.org/officeDocument/2006/relationships/diagramData" Target="../diagrams/data36.xml"/><Relationship Id="rId30" Type="http://schemas.openxmlformats.org/officeDocument/2006/relationships/diagramColors" Target="../diagrams/colors36.xml"/><Relationship Id="rId8" Type="http://schemas.openxmlformats.org/officeDocument/2006/relationships/diagramLayout" Target="../diagrams/layout32.xml"/></Relationships>
</file>

<file path=ppt/slideLayouts/_rels/slideLayout18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9.xml"/><Relationship Id="rId18" Type="http://schemas.openxmlformats.org/officeDocument/2006/relationships/diagramLayout" Target="../diagrams/layout40.xml"/><Relationship Id="rId26" Type="http://schemas.microsoft.com/office/2007/relationships/diagramDrawing" Target="../diagrams/drawing41.xml"/><Relationship Id="rId3" Type="http://schemas.openxmlformats.org/officeDocument/2006/relationships/diagramLayout" Target="../diagrams/layout37.xml"/><Relationship Id="rId21" Type="http://schemas.microsoft.com/office/2007/relationships/diagramDrawing" Target="../diagrams/drawing40.xml"/><Relationship Id="rId7" Type="http://schemas.openxmlformats.org/officeDocument/2006/relationships/diagramData" Target="../diagrams/data38.xml"/><Relationship Id="rId12" Type="http://schemas.openxmlformats.org/officeDocument/2006/relationships/diagramData" Target="../diagrams/data39.xml"/><Relationship Id="rId17" Type="http://schemas.openxmlformats.org/officeDocument/2006/relationships/diagramData" Target="../diagrams/data40.xml"/><Relationship Id="rId25" Type="http://schemas.openxmlformats.org/officeDocument/2006/relationships/diagramColors" Target="../diagrams/colors41.xml"/><Relationship Id="rId33" Type="http://schemas.microsoft.com/office/2007/relationships/hdphoto" Target="../media/hdphoto1.wdp"/><Relationship Id="rId2" Type="http://schemas.openxmlformats.org/officeDocument/2006/relationships/diagramData" Target="../diagrams/data37.xml"/><Relationship Id="rId16" Type="http://schemas.microsoft.com/office/2007/relationships/diagramDrawing" Target="../diagrams/drawing39.xml"/><Relationship Id="rId20" Type="http://schemas.openxmlformats.org/officeDocument/2006/relationships/diagramColors" Target="../diagrams/colors40.xml"/><Relationship Id="rId29" Type="http://schemas.openxmlformats.org/officeDocument/2006/relationships/diagramQuickStyle" Target="../diagrams/quickStyle4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7.xml"/><Relationship Id="rId11" Type="http://schemas.microsoft.com/office/2007/relationships/diagramDrawing" Target="../diagrams/drawing38.xml"/><Relationship Id="rId24" Type="http://schemas.openxmlformats.org/officeDocument/2006/relationships/diagramQuickStyle" Target="../diagrams/quickStyle4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37.xml"/><Relationship Id="rId15" Type="http://schemas.openxmlformats.org/officeDocument/2006/relationships/diagramColors" Target="../diagrams/colors39.xml"/><Relationship Id="rId23" Type="http://schemas.openxmlformats.org/officeDocument/2006/relationships/diagramLayout" Target="../diagrams/layout41.xml"/><Relationship Id="rId28" Type="http://schemas.openxmlformats.org/officeDocument/2006/relationships/diagramLayout" Target="../diagrams/layout42.xml"/><Relationship Id="rId10" Type="http://schemas.openxmlformats.org/officeDocument/2006/relationships/diagramColors" Target="../diagrams/colors38.xml"/><Relationship Id="rId19" Type="http://schemas.openxmlformats.org/officeDocument/2006/relationships/diagramQuickStyle" Target="../diagrams/quickStyle40.xml"/><Relationship Id="rId31" Type="http://schemas.microsoft.com/office/2007/relationships/diagramDrawing" Target="../diagrams/drawing42.xml"/><Relationship Id="rId4" Type="http://schemas.openxmlformats.org/officeDocument/2006/relationships/diagramQuickStyle" Target="../diagrams/quickStyle37.xml"/><Relationship Id="rId9" Type="http://schemas.openxmlformats.org/officeDocument/2006/relationships/diagramQuickStyle" Target="../diagrams/quickStyle38.xml"/><Relationship Id="rId14" Type="http://schemas.openxmlformats.org/officeDocument/2006/relationships/diagramQuickStyle" Target="../diagrams/quickStyle39.xml"/><Relationship Id="rId22" Type="http://schemas.openxmlformats.org/officeDocument/2006/relationships/diagramData" Target="../diagrams/data41.xml"/><Relationship Id="rId27" Type="http://schemas.openxmlformats.org/officeDocument/2006/relationships/diagramData" Target="../diagrams/data42.xml"/><Relationship Id="rId30" Type="http://schemas.openxmlformats.org/officeDocument/2006/relationships/diagramColors" Target="../diagrams/colors42.xml"/><Relationship Id="rId8" Type="http://schemas.openxmlformats.org/officeDocument/2006/relationships/diagramLayout" Target="../diagrams/layout38.xml"/></Relationships>
</file>

<file path=ppt/slideLayouts/_rels/slideLayout19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45.xml"/><Relationship Id="rId18" Type="http://schemas.openxmlformats.org/officeDocument/2006/relationships/diagramLayout" Target="../diagrams/layout46.xml"/><Relationship Id="rId26" Type="http://schemas.microsoft.com/office/2007/relationships/diagramDrawing" Target="../diagrams/drawing47.xml"/><Relationship Id="rId3" Type="http://schemas.openxmlformats.org/officeDocument/2006/relationships/diagramLayout" Target="../diagrams/layout43.xml"/><Relationship Id="rId21" Type="http://schemas.microsoft.com/office/2007/relationships/diagramDrawing" Target="../diagrams/drawing46.xml"/><Relationship Id="rId7" Type="http://schemas.openxmlformats.org/officeDocument/2006/relationships/diagramData" Target="../diagrams/data44.xml"/><Relationship Id="rId12" Type="http://schemas.openxmlformats.org/officeDocument/2006/relationships/diagramData" Target="../diagrams/data45.xml"/><Relationship Id="rId17" Type="http://schemas.openxmlformats.org/officeDocument/2006/relationships/diagramData" Target="../diagrams/data46.xml"/><Relationship Id="rId25" Type="http://schemas.openxmlformats.org/officeDocument/2006/relationships/diagramColors" Target="../diagrams/colors47.xml"/><Relationship Id="rId33" Type="http://schemas.microsoft.com/office/2007/relationships/hdphoto" Target="../media/hdphoto1.wdp"/><Relationship Id="rId2" Type="http://schemas.openxmlformats.org/officeDocument/2006/relationships/diagramData" Target="../diagrams/data43.xml"/><Relationship Id="rId16" Type="http://schemas.microsoft.com/office/2007/relationships/diagramDrawing" Target="../diagrams/drawing45.xml"/><Relationship Id="rId20" Type="http://schemas.openxmlformats.org/officeDocument/2006/relationships/diagramColors" Target="../diagrams/colors46.xml"/><Relationship Id="rId29" Type="http://schemas.openxmlformats.org/officeDocument/2006/relationships/diagramQuickStyle" Target="../diagrams/quickStyle4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3.xml"/><Relationship Id="rId11" Type="http://schemas.microsoft.com/office/2007/relationships/diagramDrawing" Target="../diagrams/drawing44.xml"/><Relationship Id="rId24" Type="http://schemas.openxmlformats.org/officeDocument/2006/relationships/diagramQuickStyle" Target="../diagrams/quickStyle4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43.xml"/><Relationship Id="rId15" Type="http://schemas.openxmlformats.org/officeDocument/2006/relationships/diagramColors" Target="../diagrams/colors45.xml"/><Relationship Id="rId23" Type="http://schemas.openxmlformats.org/officeDocument/2006/relationships/diagramLayout" Target="../diagrams/layout47.xml"/><Relationship Id="rId28" Type="http://schemas.openxmlformats.org/officeDocument/2006/relationships/diagramLayout" Target="../diagrams/layout48.xml"/><Relationship Id="rId10" Type="http://schemas.openxmlformats.org/officeDocument/2006/relationships/diagramColors" Target="../diagrams/colors44.xml"/><Relationship Id="rId19" Type="http://schemas.openxmlformats.org/officeDocument/2006/relationships/diagramQuickStyle" Target="../diagrams/quickStyle46.xml"/><Relationship Id="rId31" Type="http://schemas.microsoft.com/office/2007/relationships/diagramDrawing" Target="../diagrams/drawing48.xml"/><Relationship Id="rId4" Type="http://schemas.openxmlformats.org/officeDocument/2006/relationships/diagramQuickStyle" Target="../diagrams/quickStyle43.xml"/><Relationship Id="rId9" Type="http://schemas.openxmlformats.org/officeDocument/2006/relationships/diagramQuickStyle" Target="../diagrams/quickStyle44.xml"/><Relationship Id="rId14" Type="http://schemas.openxmlformats.org/officeDocument/2006/relationships/diagramQuickStyle" Target="../diagrams/quickStyle45.xml"/><Relationship Id="rId22" Type="http://schemas.openxmlformats.org/officeDocument/2006/relationships/diagramData" Target="../diagrams/data47.xml"/><Relationship Id="rId27" Type="http://schemas.openxmlformats.org/officeDocument/2006/relationships/diagramData" Target="../diagrams/data48.xml"/><Relationship Id="rId30" Type="http://schemas.openxmlformats.org/officeDocument/2006/relationships/diagramColors" Target="../diagrams/colors48.xml"/><Relationship Id="rId8" Type="http://schemas.openxmlformats.org/officeDocument/2006/relationships/diagramLayout" Target="../diagrams/layout4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51.xml"/><Relationship Id="rId18" Type="http://schemas.openxmlformats.org/officeDocument/2006/relationships/diagramLayout" Target="../diagrams/layout52.xml"/><Relationship Id="rId26" Type="http://schemas.microsoft.com/office/2007/relationships/diagramDrawing" Target="../diagrams/drawing53.xml"/><Relationship Id="rId3" Type="http://schemas.openxmlformats.org/officeDocument/2006/relationships/diagramLayout" Target="../diagrams/layout49.xml"/><Relationship Id="rId21" Type="http://schemas.microsoft.com/office/2007/relationships/diagramDrawing" Target="../diagrams/drawing52.xml"/><Relationship Id="rId7" Type="http://schemas.openxmlformats.org/officeDocument/2006/relationships/diagramData" Target="../diagrams/data50.xml"/><Relationship Id="rId12" Type="http://schemas.openxmlformats.org/officeDocument/2006/relationships/diagramData" Target="../diagrams/data51.xml"/><Relationship Id="rId17" Type="http://schemas.openxmlformats.org/officeDocument/2006/relationships/diagramData" Target="../diagrams/data52.xml"/><Relationship Id="rId25" Type="http://schemas.openxmlformats.org/officeDocument/2006/relationships/diagramColors" Target="../diagrams/colors53.xml"/><Relationship Id="rId33" Type="http://schemas.microsoft.com/office/2007/relationships/hdphoto" Target="../media/hdphoto1.wdp"/><Relationship Id="rId2" Type="http://schemas.openxmlformats.org/officeDocument/2006/relationships/diagramData" Target="../diagrams/data49.xml"/><Relationship Id="rId16" Type="http://schemas.microsoft.com/office/2007/relationships/diagramDrawing" Target="../diagrams/drawing51.xml"/><Relationship Id="rId20" Type="http://schemas.openxmlformats.org/officeDocument/2006/relationships/diagramColors" Target="../diagrams/colors52.xml"/><Relationship Id="rId29" Type="http://schemas.openxmlformats.org/officeDocument/2006/relationships/diagramQuickStyle" Target="../diagrams/quickStyle5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9.xml"/><Relationship Id="rId11" Type="http://schemas.microsoft.com/office/2007/relationships/diagramDrawing" Target="../diagrams/drawing50.xml"/><Relationship Id="rId24" Type="http://schemas.openxmlformats.org/officeDocument/2006/relationships/diagramQuickStyle" Target="../diagrams/quickStyle5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49.xml"/><Relationship Id="rId15" Type="http://schemas.openxmlformats.org/officeDocument/2006/relationships/diagramColors" Target="../diagrams/colors51.xml"/><Relationship Id="rId23" Type="http://schemas.openxmlformats.org/officeDocument/2006/relationships/diagramLayout" Target="../diagrams/layout53.xml"/><Relationship Id="rId28" Type="http://schemas.openxmlformats.org/officeDocument/2006/relationships/diagramLayout" Target="../diagrams/layout54.xml"/><Relationship Id="rId10" Type="http://schemas.openxmlformats.org/officeDocument/2006/relationships/diagramColors" Target="../diagrams/colors50.xml"/><Relationship Id="rId19" Type="http://schemas.openxmlformats.org/officeDocument/2006/relationships/diagramQuickStyle" Target="../diagrams/quickStyle52.xml"/><Relationship Id="rId31" Type="http://schemas.microsoft.com/office/2007/relationships/diagramDrawing" Target="../diagrams/drawing54.xml"/><Relationship Id="rId4" Type="http://schemas.openxmlformats.org/officeDocument/2006/relationships/diagramQuickStyle" Target="../diagrams/quickStyle49.xml"/><Relationship Id="rId9" Type="http://schemas.openxmlformats.org/officeDocument/2006/relationships/diagramQuickStyle" Target="../diagrams/quickStyle50.xml"/><Relationship Id="rId14" Type="http://schemas.openxmlformats.org/officeDocument/2006/relationships/diagramQuickStyle" Target="../diagrams/quickStyle51.xml"/><Relationship Id="rId22" Type="http://schemas.openxmlformats.org/officeDocument/2006/relationships/diagramData" Target="../diagrams/data53.xml"/><Relationship Id="rId27" Type="http://schemas.openxmlformats.org/officeDocument/2006/relationships/diagramData" Target="../diagrams/data54.xml"/><Relationship Id="rId30" Type="http://schemas.openxmlformats.org/officeDocument/2006/relationships/diagramColors" Target="../diagrams/colors54.xml"/><Relationship Id="rId8" Type="http://schemas.openxmlformats.org/officeDocument/2006/relationships/diagramLayout" Target="../diagrams/layout50.xml"/></Relationships>
</file>

<file path=ppt/slideLayouts/_rels/slideLayout2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57.xml"/><Relationship Id="rId18" Type="http://schemas.openxmlformats.org/officeDocument/2006/relationships/diagramLayout" Target="../diagrams/layout58.xml"/><Relationship Id="rId26" Type="http://schemas.microsoft.com/office/2007/relationships/diagramDrawing" Target="../diagrams/drawing59.xml"/><Relationship Id="rId3" Type="http://schemas.openxmlformats.org/officeDocument/2006/relationships/diagramLayout" Target="../diagrams/layout55.xml"/><Relationship Id="rId21" Type="http://schemas.microsoft.com/office/2007/relationships/diagramDrawing" Target="../diagrams/drawing58.xml"/><Relationship Id="rId7" Type="http://schemas.openxmlformats.org/officeDocument/2006/relationships/diagramData" Target="../diagrams/data56.xml"/><Relationship Id="rId12" Type="http://schemas.openxmlformats.org/officeDocument/2006/relationships/diagramData" Target="../diagrams/data57.xml"/><Relationship Id="rId17" Type="http://schemas.openxmlformats.org/officeDocument/2006/relationships/diagramData" Target="../diagrams/data58.xml"/><Relationship Id="rId25" Type="http://schemas.openxmlformats.org/officeDocument/2006/relationships/diagramColors" Target="../diagrams/colors59.xml"/><Relationship Id="rId33" Type="http://schemas.microsoft.com/office/2007/relationships/hdphoto" Target="../media/hdphoto1.wdp"/><Relationship Id="rId2" Type="http://schemas.openxmlformats.org/officeDocument/2006/relationships/diagramData" Target="../diagrams/data55.xml"/><Relationship Id="rId16" Type="http://schemas.microsoft.com/office/2007/relationships/diagramDrawing" Target="../diagrams/drawing57.xml"/><Relationship Id="rId20" Type="http://schemas.openxmlformats.org/officeDocument/2006/relationships/diagramColors" Target="../diagrams/colors58.xml"/><Relationship Id="rId29" Type="http://schemas.openxmlformats.org/officeDocument/2006/relationships/diagramQuickStyle" Target="../diagrams/quickStyle60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5.xml"/><Relationship Id="rId11" Type="http://schemas.microsoft.com/office/2007/relationships/diagramDrawing" Target="../diagrams/drawing56.xml"/><Relationship Id="rId24" Type="http://schemas.openxmlformats.org/officeDocument/2006/relationships/diagramQuickStyle" Target="../diagrams/quickStyle5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55.xml"/><Relationship Id="rId15" Type="http://schemas.openxmlformats.org/officeDocument/2006/relationships/diagramColors" Target="../diagrams/colors57.xml"/><Relationship Id="rId23" Type="http://schemas.openxmlformats.org/officeDocument/2006/relationships/diagramLayout" Target="../diagrams/layout59.xml"/><Relationship Id="rId28" Type="http://schemas.openxmlformats.org/officeDocument/2006/relationships/diagramLayout" Target="../diagrams/layout60.xml"/><Relationship Id="rId10" Type="http://schemas.openxmlformats.org/officeDocument/2006/relationships/diagramColors" Target="../diagrams/colors56.xml"/><Relationship Id="rId19" Type="http://schemas.openxmlformats.org/officeDocument/2006/relationships/diagramQuickStyle" Target="../diagrams/quickStyle58.xml"/><Relationship Id="rId31" Type="http://schemas.microsoft.com/office/2007/relationships/diagramDrawing" Target="../diagrams/drawing60.xml"/><Relationship Id="rId4" Type="http://schemas.openxmlformats.org/officeDocument/2006/relationships/diagramQuickStyle" Target="../diagrams/quickStyle55.xml"/><Relationship Id="rId9" Type="http://schemas.openxmlformats.org/officeDocument/2006/relationships/diagramQuickStyle" Target="../diagrams/quickStyle56.xml"/><Relationship Id="rId14" Type="http://schemas.openxmlformats.org/officeDocument/2006/relationships/diagramQuickStyle" Target="../diagrams/quickStyle57.xml"/><Relationship Id="rId22" Type="http://schemas.openxmlformats.org/officeDocument/2006/relationships/diagramData" Target="../diagrams/data59.xml"/><Relationship Id="rId27" Type="http://schemas.openxmlformats.org/officeDocument/2006/relationships/diagramData" Target="../diagrams/data60.xml"/><Relationship Id="rId30" Type="http://schemas.openxmlformats.org/officeDocument/2006/relationships/diagramColors" Target="../diagrams/colors60.xml"/><Relationship Id="rId8" Type="http://schemas.openxmlformats.org/officeDocument/2006/relationships/diagramLayout" Target="../diagrams/layout56.xml"/></Relationships>
</file>

<file path=ppt/slideLayouts/_rels/slideLayout22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63.xml"/><Relationship Id="rId18" Type="http://schemas.openxmlformats.org/officeDocument/2006/relationships/diagramLayout" Target="../diagrams/layout64.xml"/><Relationship Id="rId26" Type="http://schemas.microsoft.com/office/2007/relationships/diagramDrawing" Target="../diagrams/drawing65.xml"/><Relationship Id="rId3" Type="http://schemas.openxmlformats.org/officeDocument/2006/relationships/diagramLayout" Target="../diagrams/layout61.xml"/><Relationship Id="rId21" Type="http://schemas.microsoft.com/office/2007/relationships/diagramDrawing" Target="../diagrams/drawing64.xml"/><Relationship Id="rId7" Type="http://schemas.openxmlformats.org/officeDocument/2006/relationships/diagramData" Target="../diagrams/data62.xml"/><Relationship Id="rId12" Type="http://schemas.openxmlformats.org/officeDocument/2006/relationships/diagramData" Target="../diagrams/data63.xml"/><Relationship Id="rId17" Type="http://schemas.openxmlformats.org/officeDocument/2006/relationships/diagramData" Target="../diagrams/data64.xml"/><Relationship Id="rId25" Type="http://schemas.openxmlformats.org/officeDocument/2006/relationships/diagramColors" Target="../diagrams/colors65.xml"/><Relationship Id="rId33" Type="http://schemas.microsoft.com/office/2007/relationships/hdphoto" Target="../media/hdphoto1.wdp"/><Relationship Id="rId2" Type="http://schemas.openxmlformats.org/officeDocument/2006/relationships/diagramData" Target="../diagrams/data61.xml"/><Relationship Id="rId16" Type="http://schemas.microsoft.com/office/2007/relationships/diagramDrawing" Target="../diagrams/drawing63.xml"/><Relationship Id="rId20" Type="http://schemas.openxmlformats.org/officeDocument/2006/relationships/diagramColors" Target="../diagrams/colors64.xml"/><Relationship Id="rId29" Type="http://schemas.openxmlformats.org/officeDocument/2006/relationships/diagramQuickStyle" Target="../diagrams/quickStyle6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1.xml"/><Relationship Id="rId11" Type="http://schemas.microsoft.com/office/2007/relationships/diagramDrawing" Target="../diagrams/drawing62.xml"/><Relationship Id="rId24" Type="http://schemas.openxmlformats.org/officeDocument/2006/relationships/diagramQuickStyle" Target="../diagrams/quickStyle6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61.xml"/><Relationship Id="rId15" Type="http://schemas.openxmlformats.org/officeDocument/2006/relationships/diagramColors" Target="../diagrams/colors63.xml"/><Relationship Id="rId23" Type="http://schemas.openxmlformats.org/officeDocument/2006/relationships/diagramLayout" Target="../diagrams/layout65.xml"/><Relationship Id="rId28" Type="http://schemas.openxmlformats.org/officeDocument/2006/relationships/diagramLayout" Target="../diagrams/layout66.xml"/><Relationship Id="rId10" Type="http://schemas.openxmlformats.org/officeDocument/2006/relationships/diagramColors" Target="../diagrams/colors62.xml"/><Relationship Id="rId19" Type="http://schemas.openxmlformats.org/officeDocument/2006/relationships/diagramQuickStyle" Target="../diagrams/quickStyle64.xml"/><Relationship Id="rId31" Type="http://schemas.microsoft.com/office/2007/relationships/diagramDrawing" Target="../diagrams/drawing66.xml"/><Relationship Id="rId4" Type="http://schemas.openxmlformats.org/officeDocument/2006/relationships/diagramQuickStyle" Target="../diagrams/quickStyle61.xml"/><Relationship Id="rId9" Type="http://schemas.openxmlformats.org/officeDocument/2006/relationships/diagramQuickStyle" Target="../diagrams/quickStyle62.xml"/><Relationship Id="rId14" Type="http://schemas.openxmlformats.org/officeDocument/2006/relationships/diagramQuickStyle" Target="../diagrams/quickStyle63.xml"/><Relationship Id="rId22" Type="http://schemas.openxmlformats.org/officeDocument/2006/relationships/diagramData" Target="../diagrams/data65.xml"/><Relationship Id="rId27" Type="http://schemas.openxmlformats.org/officeDocument/2006/relationships/diagramData" Target="../diagrams/data66.xml"/><Relationship Id="rId30" Type="http://schemas.openxmlformats.org/officeDocument/2006/relationships/diagramColors" Target="../diagrams/colors66.xml"/><Relationship Id="rId8" Type="http://schemas.openxmlformats.org/officeDocument/2006/relationships/diagramLayout" Target="../diagrams/layout62.xml"/></Relationships>
</file>

<file path=ppt/slideLayouts/_rels/slideLayout2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69.xml"/><Relationship Id="rId18" Type="http://schemas.openxmlformats.org/officeDocument/2006/relationships/diagramLayout" Target="../diagrams/layout70.xml"/><Relationship Id="rId26" Type="http://schemas.microsoft.com/office/2007/relationships/diagramDrawing" Target="../diagrams/drawing71.xml"/><Relationship Id="rId3" Type="http://schemas.openxmlformats.org/officeDocument/2006/relationships/diagramLayout" Target="../diagrams/layout67.xml"/><Relationship Id="rId21" Type="http://schemas.microsoft.com/office/2007/relationships/diagramDrawing" Target="../diagrams/drawing70.xml"/><Relationship Id="rId7" Type="http://schemas.openxmlformats.org/officeDocument/2006/relationships/diagramData" Target="../diagrams/data68.xml"/><Relationship Id="rId12" Type="http://schemas.openxmlformats.org/officeDocument/2006/relationships/diagramData" Target="../diagrams/data69.xml"/><Relationship Id="rId17" Type="http://schemas.openxmlformats.org/officeDocument/2006/relationships/diagramData" Target="../diagrams/data70.xml"/><Relationship Id="rId25" Type="http://schemas.openxmlformats.org/officeDocument/2006/relationships/diagramColors" Target="../diagrams/colors71.xml"/><Relationship Id="rId33" Type="http://schemas.microsoft.com/office/2007/relationships/hdphoto" Target="../media/hdphoto1.wdp"/><Relationship Id="rId2" Type="http://schemas.openxmlformats.org/officeDocument/2006/relationships/diagramData" Target="../diagrams/data67.xml"/><Relationship Id="rId16" Type="http://schemas.microsoft.com/office/2007/relationships/diagramDrawing" Target="../diagrams/drawing69.xml"/><Relationship Id="rId20" Type="http://schemas.openxmlformats.org/officeDocument/2006/relationships/diagramColors" Target="../diagrams/colors70.xml"/><Relationship Id="rId29" Type="http://schemas.openxmlformats.org/officeDocument/2006/relationships/diagramQuickStyle" Target="../diagrams/quickStyle7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7.xml"/><Relationship Id="rId11" Type="http://schemas.microsoft.com/office/2007/relationships/diagramDrawing" Target="../diagrams/drawing68.xml"/><Relationship Id="rId24" Type="http://schemas.openxmlformats.org/officeDocument/2006/relationships/diagramQuickStyle" Target="../diagrams/quickStyle7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67.xml"/><Relationship Id="rId15" Type="http://schemas.openxmlformats.org/officeDocument/2006/relationships/diagramColors" Target="../diagrams/colors69.xml"/><Relationship Id="rId23" Type="http://schemas.openxmlformats.org/officeDocument/2006/relationships/diagramLayout" Target="../diagrams/layout71.xml"/><Relationship Id="rId28" Type="http://schemas.openxmlformats.org/officeDocument/2006/relationships/diagramLayout" Target="../diagrams/layout72.xml"/><Relationship Id="rId10" Type="http://schemas.openxmlformats.org/officeDocument/2006/relationships/diagramColors" Target="../diagrams/colors68.xml"/><Relationship Id="rId19" Type="http://schemas.openxmlformats.org/officeDocument/2006/relationships/diagramQuickStyle" Target="../diagrams/quickStyle70.xml"/><Relationship Id="rId31" Type="http://schemas.microsoft.com/office/2007/relationships/diagramDrawing" Target="../diagrams/drawing72.xml"/><Relationship Id="rId4" Type="http://schemas.openxmlformats.org/officeDocument/2006/relationships/diagramQuickStyle" Target="../diagrams/quickStyle67.xml"/><Relationship Id="rId9" Type="http://schemas.openxmlformats.org/officeDocument/2006/relationships/diagramQuickStyle" Target="../diagrams/quickStyle68.xml"/><Relationship Id="rId14" Type="http://schemas.openxmlformats.org/officeDocument/2006/relationships/diagramQuickStyle" Target="../diagrams/quickStyle69.xml"/><Relationship Id="rId22" Type="http://schemas.openxmlformats.org/officeDocument/2006/relationships/diagramData" Target="../diagrams/data71.xml"/><Relationship Id="rId27" Type="http://schemas.openxmlformats.org/officeDocument/2006/relationships/diagramData" Target="../diagrams/data72.xml"/><Relationship Id="rId30" Type="http://schemas.openxmlformats.org/officeDocument/2006/relationships/diagramColors" Target="../diagrams/colors72.xml"/><Relationship Id="rId8" Type="http://schemas.openxmlformats.org/officeDocument/2006/relationships/diagramLayout" Target="../diagrams/layout68.xml"/></Relationships>
</file>

<file path=ppt/slideLayouts/_rels/slideLayout2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75.xml"/><Relationship Id="rId18" Type="http://schemas.openxmlformats.org/officeDocument/2006/relationships/diagramLayout" Target="../diagrams/layout76.xml"/><Relationship Id="rId26" Type="http://schemas.microsoft.com/office/2007/relationships/diagramDrawing" Target="../diagrams/drawing77.xml"/><Relationship Id="rId3" Type="http://schemas.openxmlformats.org/officeDocument/2006/relationships/diagramLayout" Target="../diagrams/layout73.xml"/><Relationship Id="rId21" Type="http://schemas.microsoft.com/office/2007/relationships/diagramDrawing" Target="../diagrams/drawing76.xml"/><Relationship Id="rId7" Type="http://schemas.openxmlformats.org/officeDocument/2006/relationships/diagramData" Target="../diagrams/data74.xml"/><Relationship Id="rId12" Type="http://schemas.openxmlformats.org/officeDocument/2006/relationships/diagramData" Target="../diagrams/data75.xml"/><Relationship Id="rId17" Type="http://schemas.openxmlformats.org/officeDocument/2006/relationships/diagramData" Target="../diagrams/data76.xml"/><Relationship Id="rId25" Type="http://schemas.openxmlformats.org/officeDocument/2006/relationships/diagramColors" Target="../diagrams/colors77.xml"/><Relationship Id="rId33" Type="http://schemas.microsoft.com/office/2007/relationships/hdphoto" Target="../media/hdphoto1.wdp"/><Relationship Id="rId2" Type="http://schemas.openxmlformats.org/officeDocument/2006/relationships/diagramData" Target="../diagrams/data73.xml"/><Relationship Id="rId16" Type="http://schemas.microsoft.com/office/2007/relationships/diagramDrawing" Target="../diagrams/drawing75.xml"/><Relationship Id="rId20" Type="http://schemas.openxmlformats.org/officeDocument/2006/relationships/diagramColors" Target="../diagrams/colors76.xml"/><Relationship Id="rId29" Type="http://schemas.openxmlformats.org/officeDocument/2006/relationships/diagramQuickStyle" Target="../diagrams/quickStyle7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3.xml"/><Relationship Id="rId11" Type="http://schemas.microsoft.com/office/2007/relationships/diagramDrawing" Target="../diagrams/drawing74.xml"/><Relationship Id="rId24" Type="http://schemas.openxmlformats.org/officeDocument/2006/relationships/diagramQuickStyle" Target="../diagrams/quickStyle7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3.xml"/><Relationship Id="rId15" Type="http://schemas.openxmlformats.org/officeDocument/2006/relationships/diagramColors" Target="../diagrams/colors75.xml"/><Relationship Id="rId23" Type="http://schemas.openxmlformats.org/officeDocument/2006/relationships/diagramLayout" Target="../diagrams/layout77.xml"/><Relationship Id="rId28" Type="http://schemas.openxmlformats.org/officeDocument/2006/relationships/diagramLayout" Target="../diagrams/layout78.xml"/><Relationship Id="rId10" Type="http://schemas.openxmlformats.org/officeDocument/2006/relationships/diagramColors" Target="../diagrams/colors74.xml"/><Relationship Id="rId19" Type="http://schemas.openxmlformats.org/officeDocument/2006/relationships/diagramQuickStyle" Target="../diagrams/quickStyle76.xml"/><Relationship Id="rId31" Type="http://schemas.microsoft.com/office/2007/relationships/diagramDrawing" Target="../diagrams/drawing78.xml"/><Relationship Id="rId4" Type="http://schemas.openxmlformats.org/officeDocument/2006/relationships/diagramQuickStyle" Target="../diagrams/quickStyle73.xml"/><Relationship Id="rId9" Type="http://schemas.openxmlformats.org/officeDocument/2006/relationships/diagramQuickStyle" Target="../diagrams/quickStyle74.xml"/><Relationship Id="rId14" Type="http://schemas.openxmlformats.org/officeDocument/2006/relationships/diagramQuickStyle" Target="../diagrams/quickStyle75.xml"/><Relationship Id="rId22" Type="http://schemas.openxmlformats.org/officeDocument/2006/relationships/diagramData" Target="../diagrams/data77.xml"/><Relationship Id="rId27" Type="http://schemas.openxmlformats.org/officeDocument/2006/relationships/diagramData" Target="../diagrams/data78.xml"/><Relationship Id="rId30" Type="http://schemas.openxmlformats.org/officeDocument/2006/relationships/diagramColors" Target="../diagrams/colors78.xml"/><Relationship Id="rId8" Type="http://schemas.openxmlformats.org/officeDocument/2006/relationships/diagramLayout" Target="../diagrams/layout74.xml"/></Relationships>
</file>

<file path=ppt/slideLayouts/_rels/slideLayout2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81.xml"/><Relationship Id="rId18" Type="http://schemas.openxmlformats.org/officeDocument/2006/relationships/diagramLayout" Target="../diagrams/layout82.xml"/><Relationship Id="rId26" Type="http://schemas.microsoft.com/office/2007/relationships/diagramDrawing" Target="../diagrams/drawing83.xml"/><Relationship Id="rId3" Type="http://schemas.openxmlformats.org/officeDocument/2006/relationships/diagramLayout" Target="../diagrams/layout79.xml"/><Relationship Id="rId21" Type="http://schemas.microsoft.com/office/2007/relationships/diagramDrawing" Target="../diagrams/drawing82.xml"/><Relationship Id="rId7" Type="http://schemas.openxmlformats.org/officeDocument/2006/relationships/diagramData" Target="../diagrams/data80.xml"/><Relationship Id="rId12" Type="http://schemas.openxmlformats.org/officeDocument/2006/relationships/diagramData" Target="../diagrams/data81.xml"/><Relationship Id="rId17" Type="http://schemas.openxmlformats.org/officeDocument/2006/relationships/diagramData" Target="../diagrams/data82.xml"/><Relationship Id="rId25" Type="http://schemas.openxmlformats.org/officeDocument/2006/relationships/diagramColors" Target="../diagrams/colors83.xml"/><Relationship Id="rId33" Type="http://schemas.microsoft.com/office/2007/relationships/hdphoto" Target="../media/hdphoto1.wdp"/><Relationship Id="rId2" Type="http://schemas.openxmlformats.org/officeDocument/2006/relationships/diagramData" Target="../diagrams/data79.xml"/><Relationship Id="rId16" Type="http://schemas.microsoft.com/office/2007/relationships/diagramDrawing" Target="../diagrams/drawing81.xml"/><Relationship Id="rId20" Type="http://schemas.openxmlformats.org/officeDocument/2006/relationships/diagramColors" Target="../diagrams/colors82.xml"/><Relationship Id="rId29" Type="http://schemas.openxmlformats.org/officeDocument/2006/relationships/diagramQuickStyle" Target="../diagrams/quickStyle8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9.xml"/><Relationship Id="rId11" Type="http://schemas.microsoft.com/office/2007/relationships/diagramDrawing" Target="../diagrams/drawing80.xml"/><Relationship Id="rId24" Type="http://schemas.openxmlformats.org/officeDocument/2006/relationships/diagramQuickStyle" Target="../diagrams/quickStyle8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9.xml"/><Relationship Id="rId15" Type="http://schemas.openxmlformats.org/officeDocument/2006/relationships/diagramColors" Target="../diagrams/colors81.xml"/><Relationship Id="rId23" Type="http://schemas.openxmlformats.org/officeDocument/2006/relationships/diagramLayout" Target="../diagrams/layout83.xml"/><Relationship Id="rId28" Type="http://schemas.openxmlformats.org/officeDocument/2006/relationships/diagramLayout" Target="../diagrams/layout84.xml"/><Relationship Id="rId10" Type="http://schemas.openxmlformats.org/officeDocument/2006/relationships/diagramColors" Target="../diagrams/colors80.xml"/><Relationship Id="rId19" Type="http://schemas.openxmlformats.org/officeDocument/2006/relationships/diagramQuickStyle" Target="../diagrams/quickStyle82.xml"/><Relationship Id="rId31" Type="http://schemas.microsoft.com/office/2007/relationships/diagramDrawing" Target="../diagrams/drawing84.xml"/><Relationship Id="rId4" Type="http://schemas.openxmlformats.org/officeDocument/2006/relationships/diagramQuickStyle" Target="../diagrams/quickStyle79.xml"/><Relationship Id="rId9" Type="http://schemas.openxmlformats.org/officeDocument/2006/relationships/diagramQuickStyle" Target="../diagrams/quickStyle80.xml"/><Relationship Id="rId14" Type="http://schemas.openxmlformats.org/officeDocument/2006/relationships/diagramQuickStyle" Target="../diagrams/quickStyle81.xml"/><Relationship Id="rId22" Type="http://schemas.openxmlformats.org/officeDocument/2006/relationships/diagramData" Target="../diagrams/data83.xml"/><Relationship Id="rId27" Type="http://schemas.openxmlformats.org/officeDocument/2006/relationships/diagramData" Target="../diagrams/data84.xml"/><Relationship Id="rId30" Type="http://schemas.openxmlformats.org/officeDocument/2006/relationships/diagramColors" Target="../diagrams/colors84.xml"/><Relationship Id="rId8" Type="http://schemas.openxmlformats.org/officeDocument/2006/relationships/diagramLayout" Target="../diagrams/layout80.xml"/></Relationships>
</file>

<file path=ppt/slideLayouts/_rels/slideLayout26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87.xml"/><Relationship Id="rId18" Type="http://schemas.openxmlformats.org/officeDocument/2006/relationships/diagramLayout" Target="../diagrams/layout88.xml"/><Relationship Id="rId26" Type="http://schemas.microsoft.com/office/2007/relationships/diagramDrawing" Target="../diagrams/drawing89.xml"/><Relationship Id="rId3" Type="http://schemas.openxmlformats.org/officeDocument/2006/relationships/diagramLayout" Target="../diagrams/layout85.xml"/><Relationship Id="rId21" Type="http://schemas.microsoft.com/office/2007/relationships/diagramDrawing" Target="../diagrams/drawing88.xml"/><Relationship Id="rId7" Type="http://schemas.openxmlformats.org/officeDocument/2006/relationships/diagramData" Target="../diagrams/data86.xml"/><Relationship Id="rId12" Type="http://schemas.openxmlformats.org/officeDocument/2006/relationships/diagramData" Target="../diagrams/data87.xml"/><Relationship Id="rId17" Type="http://schemas.openxmlformats.org/officeDocument/2006/relationships/diagramData" Target="../diagrams/data88.xml"/><Relationship Id="rId25" Type="http://schemas.openxmlformats.org/officeDocument/2006/relationships/diagramColors" Target="../diagrams/colors89.xml"/><Relationship Id="rId33" Type="http://schemas.microsoft.com/office/2007/relationships/hdphoto" Target="../media/hdphoto1.wdp"/><Relationship Id="rId2" Type="http://schemas.openxmlformats.org/officeDocument/2006/relationships/diagramData" Target="../diagrams/data85.xml"/><Relationship Id="rId16" Type="http://schemas.microsoft.com/office/2007/relationships/diagramDrawing" Target="../diagrams/drawing87.xml"/><Relationship Id="rId20" Type="http://schemas.openxmlformats.org/officeDocument/2006/relationships/diagramColors" Target="../diagrams/colors88.xml"/><Relationship Id="rId29" Type="http://schemas.openxmlformats.org/officeDocument/2006/relationships/diagramQuickStyle" Target="../diagrams/quickStyle90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85.xml"/><Relationship Id="rId11" Type="http://schemas.microsoft.com/office/2007/relationships/diagramDrawing" Target="../diagrams/drawing86.xml"/><Relationship Id="rId24" Type="http://schemas.openxmlformats.org/officeDocument/2006/relationships/diagramQuickStyle" Target="../diagrams/quickStyle8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85.xml"/><Relationship Id="rId15" Type="http://schemas.openxmlformats.org/officeDocument/2006/relationships/diagramColors" Target="../diagrams/colors87.xml"/><Relationship Id="rId23" Type="http://schemas.openxmlformats.org/officeDocument/2006/relationships/diagramLayout" Target="../diagrams/layout89.xml"/><Relationship Id="rId28" Type="http://schemas.openxmlformats.org/officeDocument/2006/relationships/diagramLayout" Target="../diagrams/layout90.xml"/><Relationship Id="rId10" Type="http://schemas.openxmlformats.org/officeDocument/2006/relationships/diagramColors" Target="../diagrams/colors86.xml"/><Relationship Id="rId19" Type="http://schemas.openxmlformats.org/officeDocument/2006/relationships/diagramQuickStyle" Target="../diagrams/quickStyle88.xml"/><Relationship Id="rId31" Type="http://schemas.microsoft.com/office/2007/relationships/diagramDrawing" Target="../diagrams/drawing90.xml"/><Relationship Id="rId4" Type="http://schemas.openxmlformats.org/officeDocument/2006/relationships/diagramQuickStyle" Target="../diagrams/quickStyle85.xml"/><Relationship Id="rId9" Type="http://schemas.openxmlformats.org/officeDocument/2006/relationships/diagramQuickStyle" Target="../diagrams/quickStyle86.xml"/><Relationship Id="rId14" Type="http://schemas.openxmlformats.org/officeDocument/2006/relationships/diagramQuickStyle" Target="../diagrams/quickStyle87.xml"/><Relationship Id="rId22" Type="http://schemas.openxmlformats.org/officeDocument/2006/relationships/diagramData" Target="../diagrams/data89.xml"/><Relationship Id="rId27" Type="http://schemas.openxmlformats.org/officeDocument/2006/relationships/diagramData" Target="../diagrams/data90.xml"/><Relationship Id="rId30" Type="http://schemas.openxmlformats.org/officeDocument/2006/relationships/diagramColors" Target="../diagrams/colors90.xml"/><Relationship Id="rId8" Type="http://schemas.openxmlformats.org/officeDocument/2006/relationships/diagramLayout" Target="../diagrams/layout86.xml"/></Relationships>
</file>

<file path=ppt/slideLayouts/_rels/slideLayout27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3.xml"/><Relationship Id="rId18" Type="http://schemas.openxmlformats.org/officeDocument/2006/relationships/diagramLayout" Target="../diagrams/layout94.xml"/><Relationship Id="rId26" Type="http://schemas.microsoft.com/office/2007/relationships/diagramDrawing" Target="../diagrams/drawing95.xml"/><Relationship Id="rId3" Type="http://schemas.openxmlformats.org/officeDocument/2006/relationships/diagramLayout" Target="../diagrams/layout91.xml"/><Relationship Id="rId21" Type="http://schemas.microsoft.com/office/2007/relationships/diagramDrawing" Target="../diagrams/drawing94.xml"/><Relationship Id="rId7" Type="http://schemas.openxmlformats.org/officeDocument/2006/relationships/diagramData" Target="../diagrams/data92.xml"/><Relationship Id="rId12" Type="http://schemas.openxmlformats.org/officeDocument/2006/relationships/diagramData" Target="../diagrams/data93.xml"/><Relationship Id="rId17" Type="http://schemas.openxmlformats.org/officeDocument/2006/relationships/diagramData" Target="../diagrams/data94.xml"/><Relationship Id="rId25" Type="http://schemas.openxmlformats.org/officeDocument/2006/relationships/diagramColors" Target="../diagrams/colors95.xml"/><Relationship Id="rId33" Type="http://schemas.microsoft.com/office/2007/relationships/hdphoto" Target="../media/hdphoto1.wdp"/><Relationship Id="rId2" Type="http://schemas.openxmlformats.org/officeDocument/2006/relationships/diagramData" Target="../diagrams/data91.xml"/><Relationship Id="rId16" Type="http://schemas.microsoft.com/office/2007/relationships/diagramDrawing" Target="../diagrams/drawing93.xml"/><Relationship Id="rId20" Type="http://schemas.openxmlformats.org/officeDocument/2006/relationships/diagramColors" Target="../diagrams/colors94.xml"/><Relationship Id="rId29" Type="http://schemas.openxmlformats.org/officeDocument/2006/relationships/diagramQuickStyle" Target="../diagrams/quickStyle9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91.xml"/><Relationship Id="rId11" Type="http://schemas.microsoft.com/office/2007/relationships/diagramDrawing" Target="../diagrams/drawing92.xml"/><Relationship Id="rId24" Type="http://schemas.openxmlformats.org/officeDocument/2006/relationships/diagramQuickStyle" Target="../diagrams/quickStyle9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91.xml"/><Relationship Id="rId15" Type="http://schemas.openxmlformats.org/officeDocument/2006/relationships/diagramColors" Target="../diagrams/colors93.xml"/><Relationship Id="rId23" Type="http://schemas.openxmlformats.org/officeDocument/2006/relationships/diagramLayout" Target="../diagrams/layout95.xml"/><Relationship Id="rId28" Type="http://schemas.openxmlformats.org/officeDocument/2006/relationships/diagramLayout" Target="../diagrams/layout96.xml"/><Relationship Id="rId10" Type="http://schemas.openxmlformats.org/officeDocument/2006/relationships/diagramColors" Target="../diagrams/colors92.xml"/><Relationship Id="rId19" Type="http://schemas.openxmlformats.org/officeDocument/2006/relationships/diagramQuickStyle" Target="../diagrams/quickStyle94.xml"/><Relationship Id="rId31" Type="http://schemas.microsoft.com/office/2007/relationships/diagramDrawing" Target="../diagrams/drawing96.xml"/><Relationship Id="rId4" Type="http://schemas.openxmlformats.org/officeDocument/2006/relationships/diagramQuickStyle" Target="../diagrams/quickStyle91.xml"/><Relationship Id="rId9" Type="http://schemas.openxmlformats.org/officeDocument/2006/relationships/diagramQuickStyle" Target="../diagrams/quickStyle92.xml"/><Relationship Id="rId14" Type="http://schemas.openxmlformats.org/officeDocument/2006/relationships/diagramQuickStyle" Target="../diagrams/quickStyle93.xml"/><Relationship Id="rId22" Type="http://schemas.openxmlformats.org/officeDocument/2006/relationships/diagramData" Target="../diagrams/data95.xml"/><Relationship Id="rId27" Type="http://schemas.openxmlformats.org/officeDocument/2006/relationships/diagramData" Target="../diagrams/data96.xml"/><Relationship Id="rId30" Type="http://schemas.openxmlformats.org/officeDocument/2006/relationships/diagramColors" Target="../diagrams/colors96.xml"/><Relationship Id="rId8" Type="http://schemas.openxmlformats.org/officeDocument/2006/relationships/diagramLayout" Target="../diagrams/layout92.xml"/></Relationships>
</file>

<file path=ppt/slideLayouts/_rels/slideLayout28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9.xml"/><Relationship Id="rId18" Type="http://schemas.openxmlformats.org/officeDocument/2006/relationships/diagramLayout" Target="../diagrams/layout100.xml"/><Relationship Id="rId26" Type="http://schemas.microsoft.com/office/2007/relationships/diagramDrawing" Target="../diagrams/drawing101.xml"/><Relationship Id="rId3" Type="http://schemas.openxmlformats.org/officeDocument/2006/relationships/diagramLayout" Target="../diagrams/layout97.xml"/><Relationship Id="rId21" Type="http://schemas.microsoft.com/office/2007/relationships/diagramDrawing" Target="../diagrams/drawing100.xml"/><Relationship Id="rId7" Type="http://schemas.openxmlformats.org/officeDocument/2006/relationships/diagramData" Target="../diagrams/data98.xml"/><Relationship Id="rId12" Type="http://schemas.openxmlformats.org/officeDocument/2006/relationships/diagramData" Target="../diagrams/data99.xml"/><Relationship Id="rId17" Type="http://schemas.openxmlformats.org/officeDocument/2006/relationships/diagramData" Target="../diagrams/data100.xml"/><Relationship Id="rId25" Type="http://schemas.openxmlformats.org/officeDocument/2006/relationships/diagramColors" Target="../diagrams/colors101.xml"/><Relationship Id="rId33" Type="http://schemas.microsoft.com/office/2007/relationships/hdphoto" Target="../media/hdphoto1.wdp"/><Relationship Id="rId2" Type="http://schemas.openxmlformats.org/officeDocument/2006/relationships/diagramData" Target="../diagrams/data97.xml"/><Relationship Id="rId16" Type="http://schemas.microsoft.com/office/2007/relationships/diagramDrawing" Target="../diagrams/drawing99.xml"/><Relationship Id="rId20" Type="http://schemas.openxmlformats.org/officeDocument/2006/relationships/diagramColors" Target="../diagrams/colors100.xml"/><Relationship Id="rId29" Type="http://schemas.openxmlformats.org/officeDocument/2006/relationships/diagramQuickStyle" Target="../diagrams/quickStyle10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97.xml"/><Relationship Id="rId11" Type="http://schemas.microsoft.com/office/2007/relationships/diagramDrawing" Target="../diagrams/drawing98.xml"/><Relationship Id="rId24" Type="http://schemas.openxmlformats.org/officeDocument/2006/relationships/diagramQuickStyle" Target="../diagrams/quickStyle10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97.xml"/><Relationship Id="rId15" Type="http://schemas.openxmlformats.org/officeDocument/2006/relationships/diagramColors" Target="../diagrams/colors99.xml"/><Relationship Id="rId23" Type="http://schemas.openxmlformats.org/officeDocument/2006/relationships/diagramLayout" Target="../diagrams/layout101.xml"/><Relationship Id="rId28" Type="http://schemas.openxmlformats.org/officeDocument/2006/relationships/diagramLayout" Target="../diagrams/layout102.xml"/><Relationship Id="rId10" Type="http://schemas.openxmlformats.org/officeDocument/2006/relationships/diagramColors" Target="../diagrams/colors98.xml"/><Relationship Id="rId19" Type="http://schemas.openxmlformats.org/officeDocument/2006/relationships/diagramQuickStyle" Target="../diagrams/quickStyle100.xml"/><Relationship Id="rId31" Type="http://schemas.microsoft.com/office/2007/relationships/diagramDrawing" Target="../diagrams/drawing102.xml"/><Relationship Id="rId4" Type="http://schemas.openxmlformats.org/officeDocument/2006/relationships/diagramQuickStyle" Target="../diagrams/quickStyle97.xml"/><Relationship Id="rId9" Type="http://schemas.openxmlformats.org/officeDocument/2006/relationships/diagramQuickStyle" Target="../diagrams/quickStyle98.xml"/><Relationship Id="rId14" Type="http://schemas.openxmlformats.org/officeDocument/2006/relationships/diagramQuickStyle" Target="../diagrams/quickStyle99.xml"/><Relationship Id="rId22" Type="http://schemas.openxmlformats.org/officeDocument/2006/relationships/diagramData" Target="../diagrams/data101.xml"/><Relationship Id="rId27" Type="http://schemas.openxmlformats.org/officeDocument/2006/relationships/diagramData" Target="../diagrams/data102.xml"/><Relationship Id="rId30" Type="http://schemas.openxmlformats.org/officeDocument/2006/relationships/diagramColors" Target="../diagrams/colors102.xml"/><Relationship Id="rId8" Type="http://schemas.openxmlformats.org/officeDocument/2006/relationships/diagramLayout" Target="../diagrams/layout9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4896620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88933810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7831517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90100995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05988261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2916600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45416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4896620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88933810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7831517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90100995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05988261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2916600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45416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693166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28280051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66311616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3890340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4050349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6542120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1109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693166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28280051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66311616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3890340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4050349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6542120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1109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693166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28280051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66311616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3890340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4050349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6542120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1109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3137392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63803782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92917923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943247771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4717332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299954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2589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3137392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63803782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92917923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943247771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4717332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299954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2589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3137392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63803782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92917923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943247771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4717332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299954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258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10778760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37305633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102753687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80242867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2718480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30719552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4287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10778760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37305633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102753687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80242867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2718480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30719552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4287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10778760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37305633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102753687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80242867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2718480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30719552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4287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7356050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2411538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01649377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203418622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424778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884052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0988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7356050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2411538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01649377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203418622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424778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884052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09888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7356050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2411538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01649377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203418622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424778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884052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0988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15045181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8543832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50596215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36404142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34592441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71550475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535100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15045181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8543832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50596215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36404142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34592441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71550475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535100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2905440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72558372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38744067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0210300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0901970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7436345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1040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3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41.bin"/><Relationship Id="rId3" Type="http://schemas.openxmlformats.org/officeDocument/2006/relationships/image" Target="../media/image20.wmf"/><Relationship Id="rId21" Type="http://schemas.openxmlformats.org/officeDocument/2006/relationships/image" Target="../media/image32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30.wmf"/><Relationship Id="rId2" Type="http://schemas.openxmlformats.org/officeDocument/2006/relationships/oleObject" Target="../embeddings/oleObject33.bin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20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35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5.bin"/><Relationship Id="rId18" Type="http://schemas.openxmlformats.org/officeDocument/2006/relationships/oleObject" Target="../embeddings/oleObject58.bin"/><Relationship Id="rId26" Type="http://schemas.openxmlformats.org/officeDocument/2006/relationships/image" Target="../media/image44.wmf"/><Relationship Id="rId21" Type="http://schemas.openxmlformats.org/officeDocument/2006/relationships/oleObject" Target="../embeddings/oleObject60.bin"/><Relationship Id="rId34" Type="http://schemas.openxmlformats.org/officeDocument/2006/relationships/image" Target="../media/image48.wmf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40.wmf"/><Relationship Id="rId25" Type="http://schemas.openxmlformats.org/officeDocument/2006/relationships/oleObject" Target="../embeddings/oleObject62.bin"/><Relationship Id="rId33" Type="http://schemas.openxmlformats.org/officeDocument/2006/relationships/oleObject" Target="../embeddings/oleObject66.bin"/><Relationship Id="rId38" Type="http://schemas.openxmlformats.org/officeDocument/2006/relationships/image" Target="../media/image50.wmf"/><Relationship Id="rId2" Type="http://schemas.openxmlformats.org/officeDocument/2006/relationships/oleObject" Target="../embeddings/oleObject48.bin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29" Type="http://schemas.openxmlformats.org/officeDocument/2006/relationships/oleObject" Target="../embeddings/oleObject64.bin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43.wmf"/><Relationship Id="rId32" Type="http://schemas.openxmlformats.org/officeDocument/2006/relationships/image" Target="../media/image47.wmf"/><Relationship Id="rId37" Type="http://schemas.openxmlformats.org/officeDocument/2006/relationships/oleObject" Target="../embeddings/oleObject68.bin"/><Relationship Id="rId5" Type="http://schemas.openxmlformats.org/officeDocument/2006/relationships/oleObject" Target="../embeddings/oleObject50.bin"/><Relationship Id="rId15" Type="http://schemas.openxmlformats.org/officeDocument/2006/relationships/image" Target="../media/image39.wmf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45.wmf"/><Relationship Id="rId36" Type="http://schemas.openxmlformats.org/officeDocument/2006/relationships/image" Target="../media/image49.wmf"/><Relationship Id="rId10" Type="http://schemas.openxmlformats.org/officeDocument/2006/relationships/image" Target="../media/image38.wmf"/><Relationship Id="rId19" Type="http://schemas.openxmlformats.org/officeDocument/2006/relationships/image" Target="../media/image41.wmf"/><Relationship Id="rId31" Type="http://schemas.openxmlformats.org/officeDocument/2006/relationships/oleObject" Target="../embeddings/oleObject65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2.bin"/><Relationship Id="rId14" Type="http://schemas.openxmlformats.org/officeDocument/2006/relationships/oleObject" Target="../embeddings/oleObject56.bin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63.bin"/><Relationship Id="rId30" Type="http://schemas.openxmlformats.org/officeDocument/2006/relationships/image" Target="../media/image46.wmf"/><Relationship Id="rId35" Type="http://schemas.openxmlformats.org/officeDocument/2006/relationships/oleObject" Target="../embeddings/oleObject67.bin"/><Relationship Id="rId8" Type="http://schemas.openxmlformats.org/officeDocument/2006/relationships/image" Target="../media/image37.wmf"/><Relationship Id="rId3" Type="http://schemas.openxmlformats.org/officeDocument/2006/relationships/image" Target="../media/image36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6.bin"/><Relationship Id="rId18" Type="http://schemas.openxmlformats.org/officeDocument/2006/relationships/oleObject" Target="../embeddings/oleObject79.bin"/><Relationship Id="rId26" Type="http://schemas.openxmlformats.org/officeDocument/2006/relationships/oleObject" Target="../embeddings/oleObject83.bin"/><Relationship Id="rId3" Type="http://schemas.openxmlformats.org/officeDocument/2006/relationships/image" Target="../media/image36.wmf"/><Relationship Id="rId21" Type="http://schemas.openxmlformats.org/officeDocument/2006/relationships/image" Target="../media/image45.wmf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43.wmf"/><Relationship Id="rId25" Type="http://schemas.openxmlformats.org/officeDocument/2006/relationships/image" Target="../media/image48.wmf"/><Relationship Id="rId33" Type="http://schemas.openxmlformats.org/officeDocument/2006/relationships/image" Target="../media/image53.wmf"/><Relationship Id="rId2" Type="http://schemas.openxmlformats.org/officeDocument/2006/relationships/oleObject" Target="../embeddings/oleObject69.bin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29" Type="http://schemas.openxmlformats.org/officeDocument/2006/relationships/image" Target="../media/image51.wmf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74.bin"/><Relationship Id="rId24" Type="http://schemas.openxmlformats.org/officeDocument/2006/relationships/oleObject" Target="../embeddings/oleObject82.bin"/><Relationship Id="rId32" Type="http://schemas.openxmlformats.org/officeDocument/2006/relationships/oleObject" Target="../embeddings/oleObject86.bin"/><Relationship Id="rId5" Type="http://schemas.openxmlformats.org/officeDocument/2006/relationships/oleObject" Target="../embeddings/oleObject71.bin"/><Relationship Id="rId15" Type="http://schemas.openxmlformats.org/officeDocument/2006/relationships/image" Target="../media/image39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84.bin"/><Relationship Id="rId10" Type="http://schemas.openxmlformats.org/officeDocument/2006/relationships/image" Target="../media/image38.wmf"/><Relationship Id="rId19" Type="http://schemas.openxmlformats.org/officeDocument/2006/relationships/image" Target="../media/image44.wmf"/><Relationship Id="rId31" Type="http://schemas.openxmlformats.org/officeDocument/2006/relationships/image" Target="../media/image52.wmf"/><Relationship Id="rId4" Type="http://schemas.openxmlformats.org/officeDocument/2006/relationships/oleObject" Target="../embeddings/oleObject70.bin"/><Relationship Id="rId9" Type="http://schemas.openxmlformats.org/officeDocument/2006/relationships/oleObject" Target="../embeddings/oleObject73.bin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Relationship Id="rId27" Type="http://schemas.openxmlformats.org/officeDocument/2006/relationships/image" Target="../media/image49.wmf"/><Relationship Id="rId30" Type="http://schemas.openxmlformats.org/officeDocument/2006/relationships/oleObject" Target="../embeddings/oleObject85.bin"/><Relationship Id="rId8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94.bin"/><Relationship Id="rId18" Type="http://schemas.openxmlformats.org/officeDocument/2006/relationships/oleObject" Target="../embeddings/oleObject97.bin"/><Relationship Id="rId26" Type="http://schemas.openxmlformats.org/officeDocument/2006/relationships/oleObject" Target="../embeddings/oleObject101.bin"/><Relationship Id="rId3" Type="http://schemas.openxmlformats.org/officeDocument/2006/relationships/image" Target="../media/image36.wmf"/><Relationship Id="rId21" Type="http://schemas.openxmlformats.org/officeDocument/2006/relationships/image" Target="../media/image49.wmf"/><Relationship Id="rId7" Type="http://schemas.openxmlformats.org/officeDocument/2006/relationships/oleObject" Target="../embeddings/oleObject90.bin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46.wmf"/><Relationship Id="rId25" Type="http://schemas.openxmlformats.org/officeDocument/2006/relationships/image" Target="../media/image54.wmf"/><Relationship Id="rId2" Type="http://schemas.openxmlformats.org/officeDocument/2006/relationships/oleObject" Target="../embeddings/oleObject87.bin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29" Type="http://schemas.openxmlformats.org/officeDocument/2006/relationships/image" Target="../media/image56.w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92.bin"/><Relationship Id="rId24" Type="http://schemas.openxmlformats.org/officeDocument/2006/relationships/oleObject" Target="../embeddings/oleObject100.bin"/><Relationship Id="rId5" Type="http://schemas.openxmlformats.org/officeDocument/2006/relationships/oleObject" Target="../embeddings/oleObject89.bin"/><Relationship Id="rId15" Type="http://schemas.openxmlformats.org/officeDocument/2006/relationships/image" Target="../media/image39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102.bin"/><Relationship Id="rId10" Type="http://schemas.openxmlformats.org/officeDocument/2006/relationships/image" Target="../media/image38.wmf"/><Relationship Id="rId19" Type="http://schemas.openxmlformats.org/officeDocument/2006/relationships/image" Target="../media/image48.wmf"/><Relationship Id="rId31" Type="http://schemas.openxmlformats.org/officeDocument/2006/relationships/image" Target="../media/image52.png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1.bin"/><Relationship Id="rId14" Type="http://schemas.openxmlformats.org/officeDocument/2006/relationships/oleObject" Target="../embeddings/oleObject95.bin"/><Relationship Id="rId22" Type="http://schemas.openxmlformats.org/officeDocument/2006/relationships/oleObject" Target="../embeddings/oleObject99.bin"/><Relationship Id="rId27" Type="http://schemas.openxmlformats.org/officeDocument/2006/relationships/image" Target="../media/image5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111.bin"/><Relationship Id="rId26" Type="http://schemas.openxmlformats.org/officeDocument/2006/relationships/oleObject" Target="../embeddings/oleObject115.bin"/><Relationship Id="rId3" Type="http://schemas.openxmlformats.org/officeDocument/2006/relationships/image" Target="../media/image57.wmf"/><Relationship Id="rId21" Type="http://schemas.openxmlformats.org/officeDocument/2006/relationships/image" Target="../media/image66.w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64.wmf"/><Relationship Id="rId25" Type="http://schemas.openxmlformats.org/officeDocument/2006/relationships/image" Target="../media/image68.wmf"/><Relationship Id="rId2" Type="http://schemas.openxmlformats.org/officeDocument/2006/relationships/oleObject" Target="../embeddings/oleObject103.bin"/><Relationship Id="rId16" Type="http://schemas.openxmlformats.org/officeDocument/2006/relationships/oleObject" Target="../embeddings/oleObject110.bin"/><Relationship Id="rId20" Type="http://schemas.openxmlformats.org/officeDocument/2006/relationships/oleObject" Target="../embeddings/oleObject112.bin"/><Relationship Id="rId29" Type="http://schemas.openxmlformats.org/officeDocument/2006/relationships/image" Target="../media/image70.wmf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61.wmf"/><Relationship Id="rId24" Type="http://schemas.openxmlformats.org/officeDocument/2006/relationships/oleObject" Target="../embeddings/oleObject114.bin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23" Type="http://schemas.openxmlformats.org/officeDocument/2006/relationships/image" Target="../media/image67.wmf"/><Relationship Id="rId28" Type="http://schemas.openxmlformats.org/officeDocument/2006/relationships/oleObject" Target="../embeddings/oleObject116.bin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65.wmf"/><Relationship Id="rId31" Type="http://schemas.openxmlformats.org/officeDocument/2006/relationships/image" Target="../media/image71.w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109.bin"/><Relationship Id="rId22" Type="http://schemas.openxmlformats.org/officeDocument/2006/relationships/oleObject" Target="../embeddings/oleObject113.bin"/><Relationship Id="rId27" Type="http://schemas.openxmlformats.org/officeDocument/2006/relationships/image" Target="../media/image69.wmf"/><Relationship Id="rId30" Type="http://schemas.openxmlformats.org/officeDocument/2006/relationships/oleObject" Target="../embeddings/oleObject11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23.x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11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121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12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image" Target="../media/image76.wmf"/><Relationship Id="rId7" Type="http://schemas.openxmlformats.org/officeDocument/2006/relationships/image" Target="../media/image78.wmf"/><Relationship Id="rId2" Type="http://schemas.openxmlformats.org/officeDocument/2006/relationships/oleObject" Target="../embeddings/oleObject124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76.png"/><Relationship Id="rId5" Type="http://schemas.openxmlformats.org/officeDocument/2006/relationships/image" Target="../media/image77.w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7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2.wmf"/><Relationship Id="rId2" Type="http://schemas.openxmlformats.org/officeDocument/2006/relationships/oleObject" Target="../embeddings/oleObject128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130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12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oleObject" Target="../embeddings/oleObject131.bin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84.wmf"/><Relationship Id="rId4" Type="http://schemas.openxmlformats.org/officeDocument/2006/relationships/oleObject" Target="../embeddings/oleObject13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133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135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13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2" Type="http://schemas.openxmlformats.org/officeDocument/2006/relationships/oleObject" Target="../embeddings/oleObject136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138.bin"/><Relationship Id="rId5" Type="http://schemas.openxmlformats.org/officeDocument/2006/relationships/image" Target="../media/image86.wmf"/><Relationship Id="rId4" Type="http://schemas.openxmlformats.org/officeDocument/2006/relationships/oleObject" Target="../embeddings/oleObject13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82.wmf"/><Relationship Id="rId2" Type="http://schemas.openxmlformats.org/officeDocument/2006/relationships/oleObject" Target="../embeddings/oleObject139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141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14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82.wmf"/><Relationship Id="rId2" Type="http://schemas.openxmlformats.org/officeDocument/2006/relationships/oleObject" Target="../embeddings/oleObject142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144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14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oleObject" Target="../embeddings/oleObject145.bin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99.wmf"/><Relationship Id="rId2" Type="http://schemas.openxmlformats.org/officeDocument/2006/relationships/oleObject" Target="../embeddings/oleObject146.bin"/><Relationship Id="rId16" Type="http://schemas.openxmlformats.org/officeDocument/2006/relationships/oleObject" Target="../embeddings/oleObject153.bin"/><Relationship Id="rId1" Type="http://schemas.openxmlformats.org/officeDocument/2006/relationships/slideLayout" Target="../slideLayouts/slideLayout27.x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96.wmf"/><Relationship Id="rId5" Type="http://schemas.openxmlformats.org/officeDocument/2006/relationships/image" Target="../media/image93.wmf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15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3" Type="http://schemas.openxmlformats.org/officeDocument/2006/relationships/image" Target="../media/image100.wmf"/><Relationship Id="rId7" Type="http://schemas.openxmlformats.org/officeDocument/2006/relationships/image" Target="../media/image102.wmf"/><Relationship Id="rId2" Type="http://schemas.openxmlformats.org/officeDocument/2006/relationships/oleObject" Target="../embeddings/oleObject154.bin"/><Relationship Id="rId1" Type="http://schemas.openxmlformats.org/officeDocument/2006/relationships/slideLayout" Target="../slideLayouts/slideLayout28.x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0" Type="http://schemas.openxmlformats.org/officeDocument/2006/relationships/oleObject" Target="../embeddings/oleObject158.bin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0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2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1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7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19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32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27.wmf"/><Relationship Id="rId2" Type="http://schemas.openxmlformats.org/officeDocument/2006/relationships/oleObject" Target="../embeddings/oleObject24.bin"/><Relationship Id="rId16" Type="http://schemas.openxmlformats.org/officeDocument/2006/relationships/oleObject" Target="../embeddings/oleObject31.bin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秩的定义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5952" y="3409836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注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1 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零矩阵的秩为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zh-CN" altLang="en-US" sz="2800" b="1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5952" y="3933056"/>
            <a:ext cx="5057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注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2 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非零矩阵的秩大于等于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2800" b="1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5952" y="4489956"/>
            <a:ext cx="7221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注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3  </a:t>
            </a:r>
            <a:r>
              <a:rPr lang="zh-CN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行阶梯型矩阵的秩等于非零行的行数 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5736" y="2636912"/>
            <a:ext cx="7848872" cy="872227"/>
            <a:chOff x="323528" y="980728"/>
            <a:chExt cx="7848872" cy="872227"/>
          </a:xfrm>
        </p:grpSpPr>
        <p:sp>
          <p:nvSpPr>
            <p:cNvPr id="4" name="TextBox 3"/>
            <p:cNvSpPr txBox="1"/>
            <p:nvPr/>
          </p:nvSpPr>
          <p:spPr>
            <a:xfrm>
              <a:off x="824980" y="1052736"/>
              <a:ext cx="712086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  <a:latin typeface="黑体" pitchFamily="2" charset="-122"/>
                  <a:ea typeface="黑体" pitchFamily="2" charset="-122"/>
                </a:rPr>
                <a:t>1. </a:t>
              </a:r>
              <a:r>
                <a:rPr lang="zh-CN" altLang="zh-CN" sz="2800" b="1" dirty="0">
                  <a:solidFill>
                    <a:prstClr val="black"/>
                  </a:solidFill>
                  <a:latin typeface="黑体" pitchFamily="2" charset="-122"/>
                  <a:ea typeface="黑体" pitchFamily="2" charset="-122"/>
                </a:rPr>
                <a:t>秩的定义：</a:t>
              </a:r>
              <a:r>
                <a:rPr lang="zh-CN" altLang="zh-CN" sz="28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黑体" pitchFamily="2" charset="-122"/>
                  <a:ea typeface="黑体" pitchFamily="2" charset="-122"/>
                </a:rPr>
                <a:t>最高阶非零子式的阶数</a:t>
              </a:r>
              <a:r>
                <a:rPr lang="zh-CN" altLang="en-US" sz="28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黑体" pitchFamily="2" charset="-122"/>
                  <a:ea typeface="黑体" pitchFamily="2" charset="-122"/>
                </a:rPr>
                <a:t>，</a:t>
              </a:r>
              <a:r>
                <a:rPr lang="en-US" altLang="zh-CN" sz="2800" i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R</a:t>
              </a:r>
              <a:r>
                <a:rPr lang="en-US" altLang="zh-CN" sz="28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(</a:t>
              </a:r>
              <a:r>
                <a:rPr lang="en-US" altLang="zh-CN" sz="2800" i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A</a:t>
              </a:r>
              <a:r>
                <a:rPr lang="en-US" altLang="zh-CN" sz="28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)</a:t>
              </a:r>
              <a:endParaRPr lang="zh-CN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黑体" pitchFamily="2" charset="-122"/>
                <a:ea typeface="黑体" pitchFamily="2" charset="-122"/>
              </a:endParaRPr>
            </a:p>
            <a:p>
              <a:endParaRPr lang="zh-CN" altLang="en-US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黑体" pitchFamily="2" charset="-122"/>
                <a:ea typeface="黑体" pitchFamily="2" charset="-122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997824" y="3284984"/>
            <a:ext cx="0" cy="180000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97824" y="3933056"/>
            <a:ext cx="4536504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97824" y="5085184"/>
            <a:ext cx="6912000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997824" y="4437112"/>
            <a:ext cx="5472608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4">
            <a:extLst>
              <a:ext uri="{FF2B5EF4-FFF2-40B4-BE49-F238E27FC236}">
                <a16:creationId xmlns:a16="http://schemas.microsoft.com/office/drawing/2014/main" id="{71F1A35C-F3BB-4E86-876B-BA7578752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复  习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7E4F62AF-3723-4E60-A44B-C12556FA52A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3996" y="469784"/>
                <a:ext cx="7772400" cy="181588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rtlCol="0">
                <a:sp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Font typeface="Wingdings" pitchFamily="2" charset="2"/>
                  <a:buNone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+mn-ea"/>
                  </a:rPr>
                  <a:t>定义：</a:t>
                </a:r>
                <a:r>
                  <a:rPr lang="zh-CN" altLang="en-US" sz="2800" dirty="0">
                    <a:latin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中，任取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列</a:t>
                </a:r>
                <a:r>
                  <a:rPr lang="en-US" altLang="zh-CN" sz="28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800" dirty="0">
                    <a:latin typeface="+mn-ea"/>
                  </a:rPr>
                  <a:t>)</a:t>
                </a:r>
                <a:r>
                  <a:rPr lang="zh-CN" altLang="en-US" sz="2800" dirty="0">
                    <a:latin typeface="+mn-ea"/>
                  </a:rPr>
                  <a:t>，位于这些行列交叉处的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800" i="1" baseline="30000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个元素，不改变它们在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中所处的位置次序而得的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阶行列式，称为矩阵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+mn-ea"/>
                  </a:rPr>
                  <a:t>阶子式</a:t>
                </a:r>
                <a:r>
                  <a:rPr lang="zh-CN" altLang="en-US" sz="2800" dirty="0">
                    <a:latin typeface="+mn-ea"/>
                  </a:rPr>
                  <a:t>．</a:t>
                </a:r>
              </a:p>
            </p:txBody>
          </p:sp>
        </mc:Choice>
        <mc:Fallback xmlns=""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7E4F62AF-3723-4E60-A44B-C12556FA5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96" y="469784"/>
                <a:ext cx="7772400" cy="1815882"/>
              </a:xfrm>
              <a:prstGeom prst="rect">
                <a:avLst/>
              </a:prstGeom>
              <a:blipFill>
                <a:blip r:embed="rId2"/>
                <a:stretch>
                  <a:fillRect l="-1486" t="-3311" r="-391" b="-6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41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30850"/>
              </p:ext>
            </p:extLst>
          </p:nvPr>
        </p:nvGraphicFramePr>
        <p:xfrm>
          <a:off x="3694113" y="3415159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569" imgH="304404" progId="Equation.DSMT4">
                  <p:embed/>
                </p:oleObj>
              </mc:Choice>
              <mc:Fallback>
                <p:oleObj name="Equation" r:id="rId2" imgW="177569" imgH="304404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3415159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21642" y="131115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FF0000"/>
                </a:solidFill>
              </a:rPr>
              <a:t>−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2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7504" y="980728"/>
            <a:ext cx="8141840" cy="1460500"/>
            <a:chOff x="107504" y="168275"/>
            <a:chExt cx="8141840" cy="1460500"/>
          </a:xfrm>
        </p:grpSpPr>
        <p:sp>
          <p:nvSpPr>
            <p:cNvPr id="7" name="TextBox 6"/>
            <p:cNvSpPr txBox="1"/>
            <p:nvPr/>
          </p:nvSpPr>
          <p:spPr>
            <a:xfrm>
              <a:off x="7120509" y="498698"/>
              <a:ext cx="1128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400" b="1" u="sng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504" y="456307"/>
              <a:ext cx="72042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设方程组                                               有无穷多解，则</a:t>
              </a:r>
              <a:endPara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4256734"/>
                </p:ext>
              </p:extLst>
            </p:nvPr>
          </p:nvGraphicFramePr>
          <p:xfrm>
            <a:off x="1619672" y="168275"/>
            <a:ext cx="32512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251200" imgH="1460500" progId="Equation.DSMT4">
                    <p:embed/>
                  </p:oleObj>
                </mc:Choice>
                <mc:Fallback>
                  <p:oleObj name="Equation" r:id="rId4" imgW="3251200" imgH="1460500" progId="Equation.DSMT4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168275"/>
                          <a:ext cx="32512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047378"/>
              </p:ext>
            </p:extLst>
          </p:nvPr>
        </p:nvGraphicFramePr>
        <p:xfrm>
          <a:off x="4483100" y="313258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569" imgH="304404" progId="Equation.DSMT4">
                  <p:embed/>
                </p:oleObj>
              </mc:Choice>
              <mc:Fallback>
                <p:oleObj name="Equation" r:id="rId6" imgW="177569" imgH="304404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13258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" name="组合 105"/>
          <p:cNvGrpSpPr/>
          <p:nvPr/>
        </p:nvGrpSpPr>
        <p:grpSpPr>
          <a:xfrm>
            <a:off x="74819" y="2420938"/>
            <a:ext cx="5708444" cy="474067"/>
            <a:chOff x="74819" y="2420938"/>
            <a:chExt cx="5708444" cy="474067"/>
          </a:xfrm>
        </p:grpSpPr>
        <p:sp>
          <p:nvSpPr>
            <p:cNvPr id="17" name="TextBox 16"/>
            <p:cNvSpPr txBox="1"/>
            <p:nvPr/>
          </p:nvSpPr>
          <p:spPr>
            <a:xfrm>
              <a:off x="74819" y="2433340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noProof="0" dirty="0">
                  <a:solidFill>
                    <a:srgbClr val="FF0000"/>
                  </a:solidFill>
                </a:rPr>
                <a:t>思路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：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3525" y="2433340"/>
              <a:ext cx="2350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方程有无穷多解</a:t>
              </a: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0125294"/>
                </p:ext>
              </p:extLst>
            </p:nvPr>
          </p:nvGraphicFramePr>
          <p:xfrm>
            <a:off x="3131840" y="2577356"/>
            <a:ext cx="3683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68300" imgH="228600" progId="Equation.DSMT4">
                    <p:embed/>
                  </p:oleObj>
                </mc:Choice>
                <mc:Fallback>
                  <p:oleObj name="Equation" r:id="rId8" imgW="368300" imgH="228600" progId="Equation.DSMT4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840" y="2577356"/>
                          <a:ext cx="3683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9725419"/>
                </p:ext>
              </p:extLst>
            </p:nvPr>
          </p:nvGraphicFramePr>
          <p:xfrm>
            <a:off x="3484563" y="2420938"/>
            <a:ext cx="22987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98700" imgH="444500" progId="Equation.DSMT4">
                    <p:embed/>
                  </p:oleObj>
                </mc:Choice>
                <mc:Fallback>
                  <p:oleObj name="Equation" r:id="rId10" imgW="2298700" imgH="444500" progId="Equation.DSMT4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4563" y="2420938"/>
                          <a:ext cx="22987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TextBox 45"/>
          <p:cNvSpPr txBox="1"/>
          <p:nvPr/>
        </p:nvSpPr>
        <p:spPr>
          <a:xfrm>
            <a:off x="69402" y="2895327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将增广矩阵化为阶梯型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549500" y="3319636"/>
            <a:ext cx="3822700" cy="1333500"/>
            <a:chOff x="2549500" y="3210272"/>
            <a:chExt cx="3822700" cy="1333500"/>
          </a:xfrm>
        </p:grpSpPr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6312876"/>
                </p:ext>
              </p:extLst>
            </p:nvPr>
          </p:nvGraphicFramePr>
          <p:xfrm>
            <a:off x="2549500" y="3210272"/>
            <a:ext cx="3822700" cy="1333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822700" imgH="1333500" progId="Equation.DSMT4">
                    <p:embed/>
                  </p:oleObj>
                </mc:Choice>
                <mc:Fallback>
                  <p:oleObj name="Equation" r:id="rId12" imgW="3822700" imgH="1333500" progId="Equation.DSMT4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500" y="3210272"/>
                          <a:ext cx="3822700" cy="1333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2" name="直接连接符 41"/>
            <p:cNvCxnSpPr/>
            <p:nvPr/>
          </p:nvCxnSpPr>
          <p:spPr>
            <a:xfrm>
              <a:off x="5292080" y="3356992"/>
              <a:ext cx="0" cy="1080120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流程图: 过程 70"/>
          <p:cNvSpPr/>
          <p:nvPr/>
        </p:nvSpPr>
        <p:spPr>
          <a:xfrm>
            <a:off x="2627784" y="4235896"/>
            <a:ext cx="3647384" cy="41724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9" name="组合 118"/>
          <p:cNvGrpSpPr/>
          <p:nvPr/>
        </p:nvGrpSpPr>
        <p:grpSpPr>
          <a:xfrm>
            <a:off x="35496" y="3114834"/>
            <a:ext cx="2286203" cy="1754326"/>
            <a:chOff x="341209" y="3907642"/>
            <a:chExt cx="2286203" cy="1754326"/>
          </a:xfrm>
        </p:grpSpPr>
        <p:sp>
          <p:nvSpPr>
            <p:cNvPr id="121" name="TextBox 120"/>
            <p:cNvSpPr txBox="1"/>
            <p:nvPr/>
          </p:nvSpPr>
          <p:spPr>
            <a:xfrm>
              <a:off x="341209" y="3907642"/>
              <a:ext cx="2286203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当                     且</a:t>
              </a:r>
              <a:endParaRPr lang="en-US" altLang="zh-CN" sz="2400" b="1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FF0000"/>
                  </a:solidFill>
                </a:rPr>
                <a:t>                          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时</a:t>
              </a:r>
              <a:endParaRPr lang="en-US" altLang="zh-CN" sz="2400" b="1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FF0000"/>
                  </a:solidFill>
                  <a:sym typeface="Symbol"/>
                </a:rPr>
                <a:t>      </a:t>
              </a:r>
              <a:r>
                <a:rPr lang="zh-CN" altLang="zh-CN" sz="2400" b="1" dirty="0">
                  <a:solidFill>
                    <a:srgbClr val="FF0000"/>
                  </a:solidFill>
                  <a:sym typeface="Symbol"/>
                </a:rPr>
                <a:t>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a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=-2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0" name="对象 1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1645808"/>
                </p:ext>
              </p:extLst>
            </p:nvPr>
          </p:nvGraphicFramePr>
          <p:xfrm>
            <a:off x="755204" y="4106392"/>
            <a:ext cx="1346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346200" imgH="292100" progId="Equation.DSMT4">
                    <p:embed/>
                  </p:oleObj>
                </mc:Choice>
                <mc:Fallback>
                  <p:oleObj name="Equation" r:id="rId14" imgW="1346200" imgH="292100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204" y="4106392"/>
                          <a:ext cx="1346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对象 1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0710354"/>
                </p:ext>
              </p:extLst>
            </p:nvPr>
          </p:nvGraphicFramePr>
          <p:xfrm>
            <a:off x="391964" y="4573588"/>
            <a:ext cx="18034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803400" imgH="368300" progId="Equation.DSMT4">
                    <p:embed/>
                  </p:oleObj>
                </mc:Choice>
                <mc:Fallback>
                  <p:oleObj name="Equation" r:id="rId16" imgW="1803400" imgH="368300" progId="Equation.DSMT4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964" y="4573588"/>
                          <a:ext cx="18034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2437701" y="5301208"/>
            <a:ext cx="4065775" cy="461665"/>
            <a:chOff x="2437701" y="5301208"/>
            <a:chExt cx="4065775" cy="461665"/>
          </a:xfrm>
        </p:grpSpPr>
        <p:sp>
          <p:nvSpPr>
            <p:cNvPr id="132" name="TextBox 131"/>
            <p:cNvSpPr txBox="1"/>
            <p:nvPr/>
          </p:nvSpPr>
          <p:spPr>
            <a:xfrm>
              <a:off x="2437701" y="5301208"/>
              <a:ext cx="2350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方程有无穷多解</a:t>
              </a:r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4644008" y="5301208"/>
              <a:ext cx="1859468" cy="461665"/>
              <a:chOff x="5266139" y="5353063"/>
              <a:chExt cx="1859468" cy="461665"/>
            </a:xfrm>
          </p:grpSpPr>
          <p:graphicFrame>
            <p:nvGraphicFramePr>
              <p:cNvPr id="134" name="对象 1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8668493"/>
                  </p:ext>
                </p:extLst>
              </p:nvPr>
            </p:nvGraphicFramePr>
            <p:xfrm>
              <a:off x="6160407" y="5437846"/>
              <a:ext cx="9652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965200" imgH="292100" progId="Equation.DSMT4">
                      <p:embed/>
                    </p:oleObj>
                  </mc:Choice>
                  <mc:Fallback>
                    <p:oleObj name="Equation" r:id="rId18" imgW="965200" imgH="292100" progId="Equation.DSMT4">
                      <p:embed/>
                      <p:pic>
                        <p:nvPicPr>
                          <p:cNvPr id="0" name="Picture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60407" y="5437846"/>
                            <a:ext cx="965200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5" name="TextBox 134"/>
              <p:cNvSpPr txBox="1"/>
              <p:nvPr/>
            </p:nvSpPr>
            <p:spPr>
              <a:xfrm>
                <a:off x="5266139" y="5353063"/>
                <a:ext cx="1112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求得：</a:t>
                </a: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267744" y="3356992"/>
            <a:ext cx="4320480" cy="1565492"/>
            <a:chOff x="2267744" y="3375676"/>
            <a:chExt cx="4320480" cy="1565492"/>
          </a:xfrm>
        </p:grpSpPr>
        <p:grpSp>
          <p:nvGrpSpPr>
            <p:cNvPr id="123" name="组合 122"/>
            <p:cNvGrpSpPr/>
            <p:nvPr/>
          </p:nvGrpSpPr>
          <p:grpSpPr>
            <a:xfrm>
              <a:off x="2483768" y="3375676"/>
              <a:ext cx="4104456" cy="1565492"/>
              <a:chOff x="4743379" y="999412"/>
              <a:chExt cx="4104456" cy="1565492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743379" y="999412"/>
                <a:ext cx="4104456" cy="15654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5081736" y="1064608"/>
                <a:ext cx="2514600" cy="1435100"/>
                <a:chOff x="3369043" y="3289300"/>
                <a:chExt cx="2514600" cy="1435100"/>
              </a:xfrm>
            </p:grpSpPr>
            <p:graphicFrame>
              <p:nvGraphicFramePr>
                <p:cNvPr id="126" name="对象 1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60710887"/>
                    </p:ext>
                  </p:extLst>
                </p:nvPr>
              </p:nvGraphicFramePr>
              <p:xfrm>
                <a:off x="3369043" y="3289300"/>
                <a:ext cx="2514600" cy="1435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0" imgW="2514600" imgH="1435100" progId="Equation.DSMT4">
                        <p:embed/>
                      </p:oleObj>
                    </mc:Choice>
                    <mc:Fallback>
                      <p:oleObj name="Equation" r:id="rId20" imgW="2514600" imgH="1435100" progId="Equation.DSMT4">
                        <p:embed/>
                        <p:pic>
                          <p:nvPicPr>
                            <p:cNvPr id="0" name="Picture 1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69043" y="3289300"/>
                              <a:ext cx="2514600" cy="1435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27" name="直接连接符 126"/>
                <p:cNvCxnSpPr/>
                <p:nvPr/>
              </p:nvCxnSpPr>
              <p:spPr>
                <a:xfrm>
                  <a:off x="5148064" y="3356992"/>
                  <a:ext cx="0" cy="1224136"/>
                </a:xfrm>
                <a:prstGeom prst="line">
                  <a:avLst/>
                </a:prstGeom>
                <a:ln w="38100">
                  <a:noFill/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右箭头 52"/>
            <p:cNvSpPr/>
            <p:nvPr/>
          </p:nvSpPr>
          <p:spPr>
            <a:xfrm>
              <a:off x="2267744" y="3827148"/>
              <a:ext cx="576064" cy="484632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直角上箭头 54"/>
          <p:cNvSpPr/>
          <p:nvPr/>
        </p:nvSpPr>
        <p:spPr>
          <a:xfrm rot="5400000">
            <a:off x="1316007" y="4532310"/>
            <a:ext cx="963203" cy="1363985"/>
          </a:xfrm>
          <a:prstGeom prst="bentUpArrow">
            <a:avLst>
              <a:gd name="adj1" fmla="val 27909"/>
              <a:gd name="adj2" fmla="val 17103"/>
              <a:gd name="adj3" fmla="val 260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直角上箭头 55"/>
          <p:cNvSpPr/>
          <p:nvPr/>
        </p:nvSpPr>
        <p:spPr>
          <a:xfrm rot="5400000" flipV="1">
            <a:off x="6408318" y="4491687"/>
            <a:ext cx="1312116" cy="1096319"/>
          </a:xfrm>
          <a:prstGeom prst="bentUpArrow">
            <a:avLst>
              <a:gd name="adj1" fmla="val 27909"/>
              <a:gd name="adj2" fmla="val 17103"/>
              <a:gd name="adj3" fmla="val 260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365566" y="3828991"/>
            <a:ext cx="2813978" cy="484632"/>
            <a:chOff x="5365566" y="3828991"/>
            <a:chExt cx="2813978" cy="484632"/>
          </a:xfrm>
        </p:grpSpPr>
        <p:sp>
          <p:nvSpPr>
            <p:cNvPr id="54" name="右箭头 53"/>
            <p:cNvSpPr/>
            <p:nvPr/>
          </p:nvSpPr>
          <p:spPr>
            <a:xfrm>
              <a:off x="5365566" y="3828991"/>
              <a:ext cx="548003" cy="484632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0" name="对象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8189112"/>
                </p:ext>
              </p:extLst>
            </p:nvPr>
          </p:nvGraphicFramePr>
          <p:xfrm>
            <a:off x="5868144" y="3863153"/>
            <a:ext cx="2311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311400" imgH="444500" progId="Equation.DSMT4">
                    <p:embed/>
                  </p:oleObj>
                </mc:Choice>
                <mc:Fallback>
                  <p:oleObj name="Equation" r:id="rId22" imgW="2311400" imgH="444500" progId="Equation.DSMT4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144" y="3863153"/>
                          <a:ext cx="2311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8" name="肘形连接符 127"/>
          <p:cNvCxnSpPr/>
          <p:nvPr/>
        </p:nvCxnSpPr>
        <p:spPr>
          <a:xfrm>
            <a:off x="2915816" y="3846240"/>
            <a:ext cx="2232248" cy="518864"/>
          </a:xfrm>
          <a:prstGeom prst="bentConnector3">
            <a:avLst>
              <a:gd name="adj1" fmla="val 1753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44" name="矩形 43"/>
          <p:cNvSpPr/>
          <p:nvPr/>
        </p:nvSpPr>
        <p:spPr>
          <a:xfrm>
            <a:off x="323527" y="332656"/>
            <a:ext cx="1801471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4888" y="332656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典型例题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ADEE20-DB66-78CF-016B-7FB21A436168}"/>
              </a:ext>
            </a:extLst>
          </p:cNvPr>
          <p:cNvSpPr txBox="1"/>
          <p:nvPr/>
        </p:nvSpPr>
        <p:spPr>
          <a:xfrm>
            <a:off x="4140508" y="3937543"/>
            <a:ext cx="194340" cy="240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40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1" grpId="0" animBg="1"/>
      <p:bldP spid="5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282246"/>
              </p:ext>
            </p:extLst>
          </p:nvPr>
        </p:nvGraphicFramePr>
        <p:xfrm>
          <a:off x="3694113" y="3415159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569" imgH="304404" progId="Equation.DSMT4">
                  <p:embed/>
                </p:oleObj>
              </mc:Choice>
              <mc:Fallback>
                <p:oleObj name="Equation" r:id="rId2" imgW="177569" imgH="304404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3415159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098108"/>
              </p:ext>
            </p:extLst>
          </p:nvPr>
        </p:nvGraphicFramePr>
        <p:xfrm>
          <a:off x="4483100" y="313258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569" imgH="304404" progId="Equation.DSMT4">
                  <p:embed/>
                </p:oleObj>
              </mc:Choice>
              <mc:Fallback>
                <p:oleObj name="Equation" r:id="rId4" imgW="177569" imgH="304404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13258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组合 52"/>
          <p:cNvGrpSpPr/>
          <p:nvPr/>
        </p:nvGrpSpPr>
        <p:grpSpPr>
          <a:xfrm>
            <a:off x="166267" y="980728"/>
            <a:ext cx="5485853" cy="1460500"/>
            <a:chOff x="166267" y="980728"/>
            <a:chExt cx="5485853" cy="1460500"/>
          </a:xfrm>
        </p:grpSpPr>
        <p:sp>
          <p:nvSpPr>
            <p:cNvPr id="54" name="TextBox 53"/>
            <p:cNvSpPr txBox="1"/>
            <p:nvPr/>
          </p:nvSpPr>
          <p:spPr>
            <a:xfrm>
              <a:off x="166267" y="1412776"/>
              <a:ext cx="1885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为何值时，</a:t>
              </a:r>
            </a:p>
          </p:txBody>
        </p:sp>
        <p:graphicFrame>
          <p:nvGraphicFramePr>
            <p:cNvPr id="55" name="对象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9788481"/>
                </p:ext>
              </p:extLst>
            </p:nvPr>
          </p:nvGraphicFramePr>
          <p:xfrm>
            <a:off x="1880220" y="980728"/>
            <a:ext cx="37719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771900" imgH="1460500" progId="Equation.DSMT4">
                    <p:embed/>
                  </p:oleObj>
                </mc:Choice>
                <mc:Fallback>
                  <p:oleObj name="Equation" r:id="rId6" imgW="3771900" imgH="14605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220" y="980728"/>
                          <a:ext cx="37719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TextBox 55"/>
          <p:cNvSpPr txBox="1"/>
          <p:nvPr/>
        </p:nvSpPr>
        <p:spPr>
          <a:xfrm>
            <a:off x="97041" y="242088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有唯一解，有无穷解，无解，并求出有解时的全部解。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504" y="292494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思路：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55576" y="3501008"/>
            <a:ext cx="7023100" cy="1435100"/>
            <a:chOff x="663906" y="3717032"/>
            <a:chExt cx="7023100" cy="143510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5466530"/>
                </p:ext>
              </p:extLst>
            </p:nvPr>
          </p:nvGraphicFramePr>
          <p:xfrm>
            <a:off x="663906" y="3717032"/>
            <a:ext cx="7023100" cy="143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023100" imgH="1435100" progId="Equation.DSMT4">
                    <p:embed/>
                  </p:oleObj>
                </mc:Choice>
                <mc:Fallback>
                  <p:oleObj name="Equation" r:id="rId8" imgW="7023100" imgH="14351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906" y="3717032"/>
                          <a:ext cx="7023100" cy="143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直接连接符 8"/>
            <p:cNvCxnSpPr/>
            <p:nvPr/>
          </p:nvCxnSpPr>
          <p:spPr>
            <a:xfrm>
              <a:off x="2483768" y="3789040"/>
              <a:ext cx="0" cy="1224136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6516216" y="3789040"/>
              <a:ext cx="0" cy="1224136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933498" y="2924944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将增广矩阵化为阶梯型</a:t>
            </a:r>
          </a:p>
        </p:txBody>
      </p:sp>
      <p:sp>
        <p:nvSpPr>
          <p:cNvPr id="1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17" name="矩形 16"/>
          <p:cNvSpPr/>
          <p:nvPr/>
        </p:nvSpPr>
        <p:spPr>
          <a:xfrm>
            <a:off x="323527" y="332656"/>
            <a:ext cx="1801471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888" y="332656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典型例题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412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936769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4663" imgH="779422" progId="Equation.DSMT4">
                  <p:embed/>
                </p:oleObj>
              </mc:Choice>
              <mc:Fallback>
                <p:oleObj name="Equation" r:id="rId2" imgW="454663" imgH="779422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788684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4663" imgH="779422" progId="Equation.DSMT4">
                  <p:embed/>
                </p:oleObj>
              </mc:Choice>
              <mc:Fallback>
                <p:oleObj name="Equation" r:id="rId4" imgW="454663" imgH="779422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166267" y="980728"/>
            <a:ext cx="5485853" cy="1460500"/>
            <a:chOff x="166267" y="980728"/>
            <a:chExt cx="5485853" cy="1460500"/>
          </a:xfrm>
        </p:grpSpPr>
        <p:sp>
          <p:nvSpPr>
            <p:cNvPr id="5" name="TextBox 4"/>
            <p:cNvSpPr txBox="1"/>
            <p:nvPr/>
          </p:nvSpPr>
          <p:spPr>
            <a:xfrm>
              <a:off x="166267" y="1412776"/>
              <a:ext cx="1885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为何值时，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1248558"/>
                </p:ext>
              </p:extLst>
            </p:nvPr>
          </p:nvGraphicFramePr>
          <p:xfrm>
            <a:off x="1880220" y="980728"/>
            <a:ext cx="37719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771900" imgH="1460500" progId="Equation.DSMT4">
                    <p:embed/>
                  </p:oleObj>
                </mc:Choice>
                <mc:Fallback>
                  <p:oleObj name="Equation" r:id="rId5" imgW="3771900" imgH="1460500" progId="Equation.DSMT4">
                    <p:embed/>
                    <p:pic>
                      <p:nvPicPr>
                        <p:cNvPr id="0" name="Picture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220" y="980728"/>
                          <a:ext cx="37719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97041" y="242088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有唯一解，有无穷解，无解，并求出有解时的全部解。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292494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思路：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697513"/>
              </p:ext>
            </p:extLst>
          </p:nvPr>
        </p:nvGraphicFramePr>
        <p:xfrm>
          <a:off x="971600" y="2984500"/>
          <a:ext cx="246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63800" imgH="444500" progId="Equation.DSMT4">
                  <p:embed/>
                </p:oleObj>
              </mc:Choice>
              <mc:Fallback>
                <p:oleObj name="Equation" r:id="rId7" imgW="2463800" imgH="44450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984500"/>
                        <a:ext cx="2463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-54400" y="3441948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(1)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方程组有唯一解</a:t>
            </a:r>
            <a:r>
              <a:rPr lang="en-US" altLang="zh-CN" sz="2400" b="1" dirty="0">
                <a:solidFill>
                  <a:prstClr val="black"/>
                </a:solidFill>
                <a:latin typeface="宋体"/>
              </a:rPr>
              <a:t>: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836816"/>
              </p:ext>
            </p:extLst>
          </p:nvPr>
        </p:nvGraphicFramePr>
        <p:xfrm>
          <a:off x="1999602" y="286387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54663" imgH="779422" progId="Equation.DSMT4">
                  <p:embed/>
                </p:oleObj>
              </mc:Choice>
              <mc:Fallback>
                <p:oleObj name="Equation" r:id="rId9" imgW="454663" imgH="779422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602" y="286387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67831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4663" imgH="779422" progId="Equation.DSMT4">
                  <p:embed/>
                </p:oleObj>
              </mc:Choice>
              <mc:Fallback>
                <p:oleObj name="Equation" r:id="rId11" imgW="454663" imgH="779422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839148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4663" imgH="779422" progId="Equation.DSMT4">
                  <p:embed/>
                </p:oleObj>
              </mc:Choice>
              <mc:Fallback>
                <p:oleObj name="Equation" r:id="rId12" imgW="454663" imgH="779422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512" y="3933056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方程组无解</a:t>
            </a:r>
            <a:r>
              <a:rPr lang="en-US" altLang="zh-CN" sz="2400" b="1" dirty="0">
                <a:solidFill>
                  <a:prstClr val="black"/>
                </a:solidFill>
                <a:latin typeface="宋体"/>
              </a:rPr>
              <a:t>: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281584"/>
              </p:ext>
            </p:extLst>
          </p:nvPr>
        </p:nvGraphicFramePr>
        <p:xfrm>
          <a:off x="1999602" y="286387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4663" imgH="779422" progId="Equation.DSMT4">
                  <p:embed/>
                </p:oleObj>
              </mc:Choice>
              <mc:Fallback>
                <p:oleObj name="Equation" r:id="rId13" imgW="454663" imgH="779422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602" y="286387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808884"/>
              </p:ext>
            </p:extLst>
          </p:nvPr>
        </p:nvGraphicFramePr>
        <p:xfrm>
          <a:off x="1999602" y="286387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7569" imgH="304404" progId="Equation.DSMT4">
                  <p:embed/>
                </p:oleObj>
              </mc:Choice>
              <mc:Fallback>
                <p:oleObj name="Equation" r:id="rId14" imgW="177569" imgH="304404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602" y="286387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3131840" y="3429000"/>
            <a:ext cx="2678410" cy="444500"/>
            <a:chOff x="2915816" y="2492896"/>
            <a:chExt cx="2678410" cy="444500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6399692"/>
                </p:ext>
              </p:extLst>
            </p:nvPr>
          </p:nvGraphicFramePr>
          <p:xfrm>
            <a:off x="3282826" y="2492896"/>
            <a:ext cx="2311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311400" imgH="444500" progId="Equation.DSMT4">
                    <p:embed/>
                  </p:oleObj>
                </mc:Choice>
                <mc:Fallback>
                  <p:oleObj name="Equation" r:id="rId16" imgW="2311400" imgH="444500" progId="Equation.DSMT4">
                    <p:embed/>
                    <p:pic>
                      <p:nvPicPr>
                        <p:cNvPr id="0" name="Picture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2826" y="2492896"/>
                          <a:ext cx="2311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747843"/>
                </p:ext>
              </p:extLst>
            </p:nvPr>
          </p:nvGraphicFramePr>
          <p:xfrm>
            <a:off x="2915816" y="2636912"/>
            <a:ext cx="3429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42603" imgH="215713" progId="Equation.DSMT4">
                    <p:embed/>
                  </p:oleObj>
                </mc:Choice>
                <mc:Fallback>
                  <p:oleObj name="Equation" r:id="rId18" imgW="342603" imgH="215713" progId="Equation.DSMT4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2636912"/>
                          <a:ext cx="3429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5928617" y="3484513"/>
            <a:ext cx="1168400" cy="419100"/>
            <a:chOff x="5669260" y="2535461"/>
            <a:chExt cx="1168400" cy="419100"/>
          </a:xfrm>
        </p:grpSpPr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8339217"/>
                </p:ext>
              </p:extLst>
            </p:nvPr>
          </p:nvGraphicFramePr>
          <p:xfrm>
            <a:off x="5669260" y="2623964"/>
            <a:ext cx="3429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42603" imgH="215713" progId="Equation.DSMT4">
                    <p:embed/>
                  </p:oleObj>
                </mc:Choice>
                <mc:Fallback>
                  <p:oleObj name="Equation" r:id="rId20" imgW="342603" imgH="215713" progId="Equation.DSMT4">
                    <p:embed/>
                    <p:pic>
                      <p:nvPicPr>
                        <p:cNvPr id="0" name="Picture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9260" y="2623964"/>
                          <a:ext cx="3429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8052771"/>
                </p:ext>
              </p:extLst>
            </p:nvPr>
          </p:nvGraphicFramePr>
          <p:xfrm>
            <a:off x="6012160" y="2535461"/>
            <a:ext cx="8255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825500" imgH="419100" progId="Equation.DSMT4">
                    <p:embed/>
                  </p:oleObj>
                </mc:Choice>
                <mc:Fallback>
                  <p:oleObj name="Equation" r:id="rId21" imgW="825500" imgH="419100" progId="Equation.DSMT4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0" y="2535461"/>
                          <a:ext cx="8255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合 47"/>
          <p:cNvGrpSpPr/>
          <p:nvPr/>
        </p:nvGrpSpPr>
        <p:grpSpPr>
          <a:xfrm>
            <a:off x="2555776" y="3933056"/>
            <a:ext cx="4848632" cy="474439"/>
            <a:chOff x="2428900" y="2924944"/>
            <a:chExt cx="4848632" cy="474439"/>
          </a:xfrm>
        </p:grpSpPr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1678578"/>
                </p:ext>
              </p:extLst>
            </p:nvPr>
          </p:nvGraphicFramePr>
          <p:xfrm>
            <a:off x="2428900" y="3069084"/>
            <a:ext cx="3429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42603" imgH="215713" progId="Equation.DSMT4">
                    <p:embed/>
                  </p:oleObj>
                </mc:Choice>
                <mc:Fallback>
                  <p:oleObj name="Equation" r:id="rId23" imgW="342603" imgH="215713" progId="Equation.DSMT4">
                    <p:embed/>
                    <p:pic>
                      <p:nvPicPr>
                        <p:cNvPr id="0" name="Picture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900" y="3069084"/>
                          <a:ext cx="3429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组合 46"/>
            <p:cNvGrpSpPr/>
            <p:nvPr/>
          </p:nvGrpSpPr>
          <p:grpSpPr>
            <a:xfrm>
              <a:off x="2771800" y="2924944"/>
              <a:ext cx="4505732" cy="474439"/>
              <a:chOff x="2771800" y="2924944"/>
              <a:chExt cx="4505732" cy="474439"/>
            </a:xfrm>
          </p:grpSpPr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73528064"/>
                  </p:ext>
                </p:extLst>
              </p:nvPr>
            </p:nvGraphicFramePr>
            <p:xfrm>
              <a:off x="2771800" y="2924944"/>
              <a:ext cx="18034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1803400" imgH="444500" progId="Equation.DSMT4">
                      <p:embed/>
                    </p:oleObj>
                  </mc:Choice>
                  <mc:Fallback>
                    <p:oleObj name="Equation" r:id="rId25" imgW="1803400" imgH="444500" progId="Equation.DSMT4">
                      <p:embed/>
                      <p:pic>
                        <p:nvPicPr>
                          <p:cNvPr id="0" name="Picture 2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1800" y="2924944"/>
                            <a:ext cx="18034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" name="TextBox 43"/>
              <p:cNvSpPr txBox="1"/>
              <p:nvPr/>
            </p:nvSpPr>
            <p:spPr>
              <a:xfrm>
                <a:off x="4499992" y="2924944"/>
                <a:ext cx="2040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</a:rPr>
                  <a:t>，这时一定有</a:t>
                </a:r>
              </a:p>
            </p:txBody>
          </p:sp>
          <p:graphicFrame>
            <p:nvGraphicFramePr>
              <p:cNvPr id="45" name="对象 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7345966"/>
                  </p:ext>
                </p:extLst>
              </p:nvPr>
            </p:nvGraphicFramePr>
            <p:xfrm>
              <a:off x="6452032" y="2980283"/>
              <a:ext cx="8255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825500" imgH="419100" progId="Equation.DSMT4">
                      <p:embed/>
                    </p:oleObj>
                  </mc:Choice>
                  <mc:Fallback>
                    <p:oleObj name="Equation" r:id="rId27" imgW="825500" imgH="419100" progId="Equation.DSMT4">
                      <p:embed/>
                      <p:pic>
                        <p:nvPicPr>
                          <p:cNvPr id="0" name="Picture 2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52032" y="2980283"/>
                            <a:ext cx="8255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928368"/>
              </p:ext>
            </p:extLst>
          </p:nvPr>
        </p:nvGraphicFramePr>
        <p:xfrm>
          <a:off x="5580112" y="116632"/>
          <a:ext cx="2755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755900" imgH="1117600" progId="Equation.DSMT4">
                  <p:embed/>
                </p:oleObj>
              </mc:Choice>
              <mc:Fallback>
                <p:oleObj name="Equation" r:id="rId29" imgW="2755900" imgH="111760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16632"/>
                        <a:ext cx="27559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连接符 57"/>
          <p:cNvCxnSpPr/>
          <p:nvPr/>
        </p:nvCxnSpPr>
        <p:spPr>
          <a:xfrm>
            <a:off x="7452320" y="135819"/>
            <a:ext cx="0" cy="100811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3568" y="4437112"/>
            <a:ext cx="415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显然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=−1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，进一步验证：</a:t>
            </a:r>
            <a:endParaRPr lang="zh-CN" altLang="en-US" sz="2400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83568" y="4509120"/>
            <a:ext cx="6624736" cy="1435100"/>
            <a:chOff x="683568" y="4509120"/>
            <a:chExt cx="6624736" cy="143510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6753099"/>
                </p:ext>
              </p:extLst>
            </p:nvPr>
          </p:nvGraphicFramePr>
          <p:xfrm>
            <a:off x="4806404" y="4509120"/>
            <a:ext cx="2501900" cy="143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2501900" imgH="1435100" progId="Equation.DSMT4">
                    <p:embed/>
                  </p:oleObj>
                </mc:Choice>
                <mc:Fallback>
                  <p:oleObj name="Equation" r:id="rId31" imgW="2501900" imgH="1435100" progId="Equation.DSMT4">
                    <p:embed/>
                    <p:pic>
                      <p:nvPicPr>
                        <p:cNvPr id="0" name="Picture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6404" y="4509120"/>
                          <a:ext cx="2501900" cy="143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" name="组合 38"/>
            <p:cNvGrpSpPr/>
            <p:nvPr/>
          </p:nvGrpSpPr>
          <p:grpSpPr>
            <a:xfrm>
              <a:off x="683568" y="4581128"/>
              <a:ext cx="5829249" cy="1228901"/>
              <a:chOff x="758975" y="4581128"/>
              <a:chExt cx="5829249" cy="1228901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758975" y="4911551"/>
                <a:ext cx="42450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=−1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时，增广矩阵可化简为：</a:t>
                </a:r>
                <a:endParaRPr lang="zh-CN" altLang="en-US" dirty="0"/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>
                <a:off x="6588224" y="4581128"/>
                <a:ext cx="0" cy="1228901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矩形 64"/>
          <p:cNvSpPr/>
          <p:nvPr/>
        </p:nvSpPr>
        <p:spPr>
          <a:xfrm>
            <a:off x="4896621" y="5013176"/>
            <a:ext cx="2267667" cy="33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2994495" y="3471391"/>
            <a:ext cx="2873649" cy="461665"/>
            <a:chOff x="3099155" y="2520612"/>
            <a:chExt cx="2873649" cy="461665"/>
          </a:xfrm>
        </p:grpSpPr>
        <p:grpSp>
          <p:nvGrpSpPr>
            <p:cNvPr id="69" name="组合 68"/>
            <p:cNvGrpSpPr/>
            <p:nvPr/>
          </p:nvGrpSpPr>
          <p:grpSpPr>
            <a:xfrm>
              <a:off x="3995936" y="2520612"/>
              <a:ext cx="1976868" cy="461665"/>
              <a:chOff x="1326510" y="4038999"/>
              <a:chExt cx="1976868" cy="461665"/>
            </a:xfrm>
          </p:grpSpPr>
          <p:graphicFrame>
            <p:nvGraphicFramePr>
              <p:cNvPr id="71" name="对象 7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6578487"/>
                  </p:ext>
                </p:extLst>
              </p:nvPr>
            </p:nvGraphicFramePr>
            <p:xfrm>
              <a:off x="1326510" y="4142904"/>
              <a:ext cx="901700" cy="2857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3" imgW="901309" imgH="291973" progId="Equation.DSMT4">
                      <p:embed/>
                    </p:oleObj>
                  </mc:Choice>
                  <mc:Fallback>
                    <p:oleObj name="Equation" r:id="rId33" imgW="901309" imgH="291973" progId="Equation.DSMT4">
                      <p:embed/>
                      <p:pic>
                        <p:nvPicPr>
                          <p:cNvPr id="0" name="Picture 2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6510" y="4142904"/>
                            <a:ext cx="901700" cy="2857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" name="TextBox 71"/>
              <p:cNvSpPr txBox="1"/>
              <p:nvPr/>
            </p:nvSpPr>
            <p:spPr>
              <a:xfrm>
                <a:off x="2112328" y="4038999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且</a:t>
                </a:r>
              </a:p>
            </p:txBody>
          </p:sp>
          <p:graphicFrame>
            <p:nvGraphicFramePr>
              <p:cNvPr id="73" name="对象 7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6979968"/>
                  </p:ext>
                </p:extLst>
              </p:nvPr>
            </p:nvGraphicFramePr>
            <p:xfrm>
              <a:off x="2503278" y="4140624"/>
              <a:ext cx="8001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5" imgW="799753" imgH="317362" progId="Equation.DSMT4">
                      <p:embed/>
                    </p:oleObj>
                  </mc:Choice>
                  <mc:Fallback>
                    <p:oleObj name="Equation" r:id="rId35" imgW="799753" imgH="317362" progId="Equation.DSMT4">
                      <p:embed/>
                      <p:pic>
                        <p:nvPicPr>
                          <p:cNvPr id="0" name="Picture 2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3278" y="4140624"/>
                            <a:ext cx="800100" cy="317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0" name="TextBox 69"/>
            <p:cNvSpPr txBox="1"/>
            <p:nvPr/>
          </p:nvSpPr>
          <p:spPr>
            <a:xfrm>
              <a:off x="3099155" y="2520612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求得：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52376" y="5360764"/>
            <a:ext cx="3891632" cy="474117"/>
            <a:chOff x="752376" y="5360764"/>
            <a:chExt cx="3891632" cy="474117"/>
          </a:xfrm>
        </p:grpSpPr>
        <p:sp>
          <p:nvSpPr>
            <p:cNvPr id="66" name="TextBox 65"/>
            <p:cNvSpPr txBox="1"/>
            <p:nvPr/>
          </p:nvSpPr>
          <p:spPr>
            <a:xfrm>
              <a:off x="2603065" y="5373216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方程组无解；</a:t>
              </a: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2318506"/>
                </p:ext>
              </p:extLst>
            </p:nvPr>
          </p:nvGraphicFramePr>
          <p:xfrm>
            <a:off x="752376" y="5360764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803400" imgH="444500" progId="Equation.DSMT4">
                    <p:embed/>
                  </p:oleObj>
                </mc:Choice>
                <mc:Fallback>
                  <p:oleObj name="Equation" r:id="rId37" imgW="1803400" imgH="444500" progId="Equation.DSMT4">
                    <p:embed/>
                    <p:pic>
                      <p:nvPicPr>
                        <p:cNvPr id="0" name="Picture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376" y="5360764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50" name="矩形 49"/>
          <p:cNvSpPr/>
          <p:nvPr/>
        </p:nvSpPr>
        <p:spPr>
          <a:xfrm>
            <a:off x="323527" y="332656"/>
            <a:ext cx="1801471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4888" y="332656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典型例题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14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60" grpId="0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56198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4663" imgH="779422" progId="Equation.DSMT4">
                  <p:embed/>
                </p:oleObj>
              </mc:Choice>
              <mc:Fallback>
                <p:oleObj name="Equation" r:id="rId2" imgW="454663" imgH="779422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942698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4663" imgH="779422" progId="Equation.DSMT4">
                  <p:embed/>
                </p:oleObj>
              </mc:Choice>
              <mc:Fallback>
                <p:oleObj name="Equation" r:id="rId4" imgW="454663" imgH="779422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166267" y="980728"/>
            <a:ext cx="5485853" cy="1460500"/>
            <a:chOff x="166267" y="980728"/>
            <a:chExt cx="5485853" cy="1460500"/>
          </a:xfrm>
        </p:grpSpPr>
        <p:sp>
          <p:nvSpPr>
            <p:cNvPr id="5" name="TextBox 4"/>
            <p:cNvSpPr txBox="1"/>
            <p:nvPr/>
          </p:nvSpPr>
          <p:spPr>
            <a:xfrm>
              <a:off x="166267" y="1412776"/>
              <a:ext cx="1885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为何值时，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1465025"/>
                </p:ext>
              </p:extLst>
            </p:nvPr>
          </p:nvGraphicFramePr>
          <p:xfrm>
            <a:off x="1880220" y="980728"/>
            <a:ext cx="37719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771900" imgH="1460500" progId="Equation.DSMT4">
                    <p:embed/>
                  </p:oleObj>
                </mc:Choice>
                <mc:Fallback>
                  <p:oleObj name="Equation" r:id="rId5" imgW="3771900" imgH="1460500" progId="Equation.DSMT4">
                    <p:embed/>
                    <p:pic>
                      <p:nvPicPr>
                        <p:cNvPr id="0" name="Picture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220" y="980728"/>
                          <a:ext cx="37719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97041" y="242088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有唯一解，有无穷解，无解，并求出有解时的全部解。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292494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思路：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345901"/>
              </p:ext>
            </p:extLst>
          </p:nvPr>
        </p:nvGraphicFramePr>
        <p:xfrm>
          <a:off x="971600" y="2984500"/>
          <a:ext cx="246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63800" imgH="444500" progId="Equation.DSMT4">
                  <p:embed/>
                </p:oleObj>
              </mc:Choice>
              <mc:Fallback>
                <p:oleObj name="Equation" r:id="rId7" imgW="2463800" imgH="44450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984500"/>
                        <a:ext cx="2463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-54400" y="3441948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(1)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方程组有唯一解</a:t>
            </a:r>
            <a:r>
              <a:rPr lang="en-US" altLang="zh-CN" sz="2400" b="1" dirty="0">
                <a:solidFill>
                  <a:prstClr val="black"/>
                </a:solidFill>
                <a:latin typeface="宋体"/>
              </a:rPr>
              <a:t>: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079558"/>
              </p:ext>
            </p:extLst>
          </p:nvPr>
        </p:nvGraphicFramePr>
        <p:xfrm>
          <a:off x="1999602" y="286387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54663" imgH="779422" progId="Equation.DSMT4">
                  <p:embed/>
                </p:oleObj>
              </mc:Choice>
              <mc:Fallback>
                <p:oleObj name="Equation" r:id="rId9" imgW="454663" imgH="779422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602" y="286387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37209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4663" imgH="779422" progId="Equation.DSMT4">
                  <p:embed/>
                </p:oleObj>
              </mc:Choice>
              <mc:Fallback>
                <p:oleObj name="Equation" r:id="rId11" imgW="454663" imgH="779422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317049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4663" imgH="779422" progId="Equation.DSMT4">
                  <p:embed/>
                </p:oleObj>
              </mc:Choice>
              <mc:Fallback>
                <p:oleObj name="Equation" r:id="rId12" imgW="454663" imgH="779422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512" y="3933056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方程组无解</a:t>
            </a:r>
            <a:r>
              <a:rPr lang="en-US" altLang="zh-CN" sz="2400" b="1" dirty="0">
                <a:solidFill>
                  <a:prstClr val="black"/>
                </a:solidFill>
                <a:latin typeface="宋体"/>
              </a:rPr>
              <a:t>: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477071"/>
              </p:ext>
            </p:extLst>
          </p:nvPr>
        </p:nvGraphicFramePr>
        <p:xfrm>
          <a:off x="1999602" y="286387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4663" imgH="779422" progId="Equation.DSMT4">
                  <p:embed/>
                </p:oleObj>
              </mc:Choice>
              <mc:Fallback>
                <p:oleObj name="Equation" r:id="rId13" imgW="454663" imgH="779422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602" y="286387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030055"/>
              </p:ext>
            </p:extLst>
          </p:nvPr>
        </p:nvGraphicFramePr>
        <p:xfrm>
          <a:off x="1999602" y="286387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7569" imgH="304404" progId="Equation.DSMT4">
                  <p:embed/>
                </p:oleObj>
              </mc:Choice>
              <mc:Fallback>
                <p:oleObj name="Equation" r:id="rId14" imgW="177569" imgH="304404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602" y="286387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组合 47"/>
          <p:cNvGrpSpPr/>
          <p:nvPr/>
        </p:nvGrpSpPr>
        <p:grpSpPr>
          <a:xfrm>
            <a:off x="2555776" y="3933056"/>
            <a:ext cx="4848632" cy="474439"/>
            <a:chOff x="2428900" y="2924944"/>
            <a:chExt cx="4848632" cy="474439"/>
          </a:xfrm>
        </p:grpSpPr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5019813"/>
                </p:ext>
              </p:extLst>
            </p:nvPr>
          </p:nvGraphicFramePr>
          <p:xfrm>
            <a:off x="2428900" y="3069084"/>
            <a:ext cx="3429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42603" imgH="215713" progId="Equation.DSMT4">
                    <p:embed/>
                  </p:oleObj>
                </mc:Choice>
                <mc:Fallback>
                  <p:oleObj name="Equation" r:id="rId16" imgW="342603" imgH="215713" progId="Equation.DSMT4">
                    <p:embed/>
                    <p:pic>
                      <p:nvPicPr>
                        <p:cNvPr id="0" name="Picture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900" y="3069084"/>
                          <a:ext cx="3429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组合 46"/>
            <p:cNvGrpSpPr/>
            <p:nvPr/>
          </p:nvGrpSpPr>
          <p:grpSpPr>
            <a:xfrm>
              <a:off x="2771800" y="2924944"/>
              <a:ext cx="4505732" cy="474439"/>
              <a:chOff x="2771800" y="2924944"/>
              <a:chExt cx="4505732" cy="474439"/>
            </a:xfrm>
          </p:grpSpPr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0037980"/>
                  </p:ext>
                </p:extLst>
              </p:nvPr>
            </p:nvGraphicFramePr>
            <p:xfrm>
              <a:off x="2771800" y="2924944"/>
              <a:ext cx="18034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1803400" imgH="444500" progId="Equation.DSMT4">
                      <p:embed/>
                    </p:oleObj>
                  </mc:Choice>
                  <mc:Fallback>
                    <p:oleObj name="Equation" r:id="rId18" imgW="1803400" imgH="444500" progId="Equation.DSMT4">
                      <p:embed/>
                      <p:pic>
                        <p:nvPicPr>
                          <p:cNvPr id="0" name="Picture 1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1800" y="2924944"/>
                            <a:ext cx="18034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" name="TextBox 43"/>
              <p:cNvSpPr txBox="1"/>
              <p:nvPr/>
            </p:nvSpPr>
            <p:spPr>
              <a:xfrm>
                <a:off x="4499992" y="2924944"/>
                <a:ext cx="2040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</a:rPr>
                  <a:t>，这时一定有</a:t>
                </a:r>
              </a:p>
            </p:txBody>
          </p:sp>
          <p:graphicFrame>
            <p:nvGraphicFramePr>
              <p:cNvPr id="45" name="对象 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7976475"/>
                  </p:ext>
                </p:extLst>
              </p:nvPr>
            </p:nvGraphicFramePr>
            <p:xfrm>
              <a:off x="6452032" y="2980283"/>
              <a:ext cx="8255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825500" imgH="419100" progId="Equation.DSMT4">
                      <p:embed/>
                    </p:oleObj>
                  </mc:Choice>
                  <mc:Fallback>
                    <p:oleObj name="Equation" r:id="rId20" imgW="825500" imgH="419100" progId="Equation.DSMT4">
                      <p:embed/>
                      <p:pic>
                        <p:nvPicPr>
                          <p:cNvPr id="0" name="Picture 1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52032" y="2980283"/>
                            <a:ext cx="8255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952026"/>
              </p:ext>
            </p:extLst>
          </p:nvPr>
        </p:nvGraphicFramePr>
        <p:xfrm>
          <a:off x="5580112" y="241461"/>
          <a:ext cx="2755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55900" imgH="1117600" progId="Equation.DSMT4">
                  <p:embed/>
                </p:oleObj>
              </mc:Choice>
              <mc:Fallback>
                <p:oleObj name="Equation" r:id="rId22" imgW="2755900" imgH="111760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41461"/>
                        <a:ext cx="27559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连接符 57"/>
          <p:cNvCxnSpPr/>
          <p:nvPr/>
        </p:nvCxnSpPr>
        <p:spPr>
          <a:xfrm>
            <a:off x="7452320" y="260648"/>
            <a:ext cx="0" cy="100811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3568" y="4437112"/>
            <a:ext cx="415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显然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=−1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，进一步验证：</a:t>
            </a:r>
            <a:endParaRPr lang="zh-CN" altLang="en-US" sz="2400" b="1" dirty="0"/>
          </a:p>
        </p:txBody>
      </p:sp>
      <p:grpSp>
        <p:nvGrpSpPr>
          <p:cNvPr id="68" name="组合 67"/>
          <p:cNvGrpSpPr/>
          <p:nvPr/>
        </p:nvGrpSpPr>
        <p:grpSpPr>
          <a:xfrm>
            <a:off x="2994495" y="3471391"/>
            <a:ext cx="2873649" cy="461665"/>
            <a:chOff x="3099155" y="2520612"/>
            <a:chExt cx="2873649" cy="461665"/>
          </a:xfrm>
        </p:grpSpPr>
        <p:grpSp>
          <p:nvGrpSpPr>
            <p:cNvPr id="69" name="组合 68"/>
            <p:cNvGrpSpPr/>
            <p:nvPr/>
          </p:nvGrpSpPr>
          <p:grpSpPr>
            <a:xfrm>
              <a:off x="3995936" y="2520612"/>
              <a:ext cx="1976868" cy="461665"/>
              <a:chOff x="1326510" y="4038999"/>
              <a:chExt cx="1976868" cy="461665"/>
            </a:xfrm>
          </p:grpSpPr>
          <p:graphicFrame>
            <p:nvGraphicFramePr>
              <p:cNvPr id="71" name="对象 7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3807777"/>
                  </p:ext>
                </p:extLst>
              </p:nvPr>
            </p:nvGraphicFramePr>
            <p:xfrm>
              <a:off x="1326510" y="4142904"/>
              <a:ext cx="901700" cy="2857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901309" imgH="291973" progId="Equation.DSMT4">
                      <p:embed/>
                    </p:oleObj>
                  </mc:Choice>
                  <mc:Fallback>
                    <p:oleObj name="Equation" r:id="rId24" imgW="901309" imgH="291973" progId="Equation.DSMT4">
                      <p:embed/>
                      <p:pic>
                        <p:nvPicPr>
                          <p:cNvPr id="0" name="Picture 1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6510" y="4142904"/>
                            <a:ext cx="901700" cy="2857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" name="TextBox 71"/>
              <p:cNvSpPr txBox="1"/>
              <p:nvPr/>
            </p:nvSpPr>
            <p:spPr>
              <a:xfrm>
                <a:off x="2112328" y="4038999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且</a:t>
                </a:r>
              </a:p>
            </p:txBody>
          </p:sp>
          <p:graphicFrame>
            <p:nvGraphicFramePr>
              <p:cNvPr id="73" name="对象 7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6132148"/>
                  </p:ext>
                </p:extLst>
              </p:nvPr>
            </p:nvGraphicFramePr>
            <p:xfrm>
              <a:off x="2503278" y="4140624"/>
              <a:ext cx="8001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799753" imgH="317362" progId="Equation.DSMT4">
                      <p:embed/>
                    </p:oleObj>
                  </mc:Choice>
                  <mc:Fallback>
                    <p:oleObj name="Equation" r:id="rId26" imgW="799753" imgH="317362" progId="Equation.DSMT4">
                      <p:embed/>
                      <p:pic>
                        <p:nvPicPr>
                          <p:cNvPr id="0" name="Picture 1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3278" y="4140624"/>
                            <a:ext cx="800100" cy="317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0" name="TextBox 69"/>
            <p:cNvSpPr txBox="1"/>
            <p:nvPr/>
          </p:nvSpPr>
          <p:spPr>
            <a:xfrm>
              <a:off x="3099155" y="2520612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求得：</a:t>
              </a:r>
            </a:p>
          </p:txBody>
        </p:sp>
      </p:grpSp>
      <p:cxnSp>
        <p:nvCxnSpPr>
          <p:cNvPr id="75" name="肘形连接符 74"/>
          <p:cNvCxnSpPr/>
          <p:nvPr/>
        </p:nvCxnSpPr>
        <p:spPr>
          <a:xfrm>
            <a:off x="4898890" y="4947554"/>
            <a:ext cx="1768921" cy="497670"/>
          </a:xfrm>
          <a:prstGeom prst="bentConnector3">
            <a:avLst>
              <a:gd name="adj1" fmla="val 2317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784751" y="4509120"/>
            <a:ext cx="5959073" cy="1435100"/>
            <a:chOff x="784751" y="4509120"/>
            <a:chExt cx="5959073" cy="1435100"/>
          </a:xfrm>
        </p:grpSpPr>
        <p:sp>
          <p:nvSpPr>
            <p:cNvPr id="67" name="矩形 66"/>
            <p:cNvSpPr/>
            <p:nvPr/>
          </p:nvSpPr>
          <p:spPr>
            <a:xfrm>
              <a:off x="784751" y="4911551"/>
              <a:ext cx="41472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4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时，增广矩阵可化简为：</a:t>
              </a:r>
              <a:endParaRPr lang="zh-CN" altLang="en-US" dirty="0"/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788024" y="4509120"/>
              <a:ext cx="1955800" cy="1435100"/>
              <a:chOff x="4788024" y="4509120"/>
              <a:chExt cx="1955800" cy="1435100"/>
            </a:xfrm>
          </p:grpSpPr>
          <p:graphicFrame>
            <p:nvGraphicFramePr>
              <p:cNvPr id="74" name="对象 7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9178661"/>
                  </p:ext>
                </p:extLst>
              </p:nvPr>
            </p:nvGraphicFramePr>
            <p:xfrm>
              <a:off x="4788024" y="4509120"/>
              <a:ext cx="1955800" cy="1435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1955800" imgH="1435100" progId="Equation.DSMT4">
                      <p:embed/>
                    </p:oleObj>
                  </mc:Choice>
                  <mc:Fallback>
                    <p:oleObj name="Equation" r:id="rId28" imgW="1955800" imgH="1435100" progId="Equation.DSMT4">
                      <p:embed/>
                      <p:pic>
                        <p:nvPicPr>
                          <p:cNvPr id="0" name="Picture 1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8024" y="4509120"/>
                            <a:ext cx="1955800" cy="1435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9" name="直接连接符 78"/>
              <p:cNvCxnSpPr/>
              <p:nvPr/>
            </p:nvCxnSpPr>
            <p:spPr>
              <a:xfrm>
                <a:off x="6229883" y="4581128"/>
                <a:ext cx="0" cy="1228901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/>
          <p:cNvGrpSpPr/>
          <p:nvPr/>
        </p:nvGrpSpPr>
        <p:grpSpPr>
          <a:xfrm>
            <a:off x="2411760" y="3975447"/>
            <a:ext cx="1874681" cy="461665"/>
            <a:chOff x="2595099" y="2924944"/>
            <a:chExt cx="1874681" cy="461665"/>
          </a:xfrm>
        </p:grpSpPr>
        <p:graphicFrame>
          <p:nvGraphicFramePr>
            <p:cNvPr id="85" name="对象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9361006"/>
                </p:ext>
              </p:extLst>
            </p:nvPr>
          </p:nvGraphicFramePr>
          <p:xfrm>
            <a:off x="3491880" y="2997101"/>
            <a:ext cx="9779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977476" imgH="317362" progId="Equation.DSMT4">
                    <p:embed/>
                  </p:oleObj>
                </mc:Choice>
                <mc:Fallback>
                  <p:oleObj name="Equation" r:id="rId30" imgW="977476" imgH="317362" progId="Equation.DSMT4">
                    <p:embed/>
                    <p:pic>
                      <p:nvPicPr>
                        <p:cNvPr id="0" name="Picture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2997101"/>
                          <a:ext cx="9779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TextBox 85"/>
            <p:cNvSpPr txBox="1"/>
            <p:nvPr/>
          </p:nvSpPr>
          <p:spPr>
            <a:xfrm>
              <a:off x="2595099" y="2924944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求得：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3568" y="5373216"/>
            <a:ext cx="4104456" cy="461665"/>
            <a:chOff x="683568" y="5373216"/>
            <a:chExt cx="4104456" cy="461665"/>
          </a:xfrm>
        </p:grpSpPr>
        <p:sp>
          <p:nvSpPr>
            <p:cNvPr id="83" name="TextBox 82"/>
            <p:cNvSpPr txBox="1"/>
            <p:nvPr/>
          </p:nvSpPr>
          <p:spPr>
            <a:xfrm>
              <a:off x="2974707" y="5373216"/>
              <a:ext cx="18133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有无穷多解</a:t>
              </a:r>
              <a:r>
                <a:rPr lang="en-US" altLang="zh-CN" sz="2400" b="1" dirty="0"/>
                <a:t>.</a:t>
              </a:r>
              <a:endParaRPr lang="zh-CN" altLang="en-US" sz="2400" b="1" dirty="0"/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5642923"/>
                </p:ext>
              </p:extLst>
            </p:nvPr>
          </p:nvGraphicFramePr>
          <p:xfrm>
            <a:off x="683568" y="5373216"/>
            <a:ext cx="22987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298700" imgH="444500" progId="Equation.DSMT4">
                    <p:embed/>
                  </p:oleObj>
                </mc:Choice>
                <mc:Fallback>
                  <p:oleObj name="Equation" r:id="rId32" imgW="2298700" imgH="444500" progId="Equation.DSMT4">
                    <p:embed/>
                    <p:pic>
                      <p:nvPicPr>
                        <p:cNvPr id="0" name="Picture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5373216"/>
                          <a:ext cx="22987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49" name="矩形 48"/>
          <p:cNvSpPr/>
          <p:nvPr/>
        </p:nvSpPr>
        <p:spPr>
          <a:xfrm>
            <a:off x="323527" y="332656"/>
            <a:ext cx="1801471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4888" y="332656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典型例题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8068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376049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4663" imgH="779422" progId="Equation.DSMT4">
                  <p:embed/>
                </p:oleObj>
              </mc:Choice>
              <mc:Fallback>
                <p:oleObj name="Equation" r:id="rId2" imgW="454663" imgH="779422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902629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4663" imgH="779422" progId="Equation.DSMT4">
                  <p:embed/>
                </p:oleObj>
              </mc:Choice>
              <mc:Fallback>
                <p:oleObj name="Equation" r:id="rId4" imgW="454663" imgH="779422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166267" y="980728"/>
            <a:ext cx="5485853" cy="1460500"/>
            <a:chOff x="166267" y="980728"/>
            <a:chExt cx="5485853" cy="1460500"/>
          </a:xfrm>
        </p:grpSpPr>
        <p:sp>
          <p:nvSpPr>
            <p:cNvPr id="5" name="TextBox 4"/>
            <p:cNvSpPr txBox="1"/>
            <p:nvPr/>
          </p:nvSpPr>
          <p:spPr>
            <a:xfrm>
              <a:off x="166267" y="1412776"/>
              <a:ext cx="1885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为何值时，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5108005"/>
                </p:ext>
              </p:extLst>
            </p:nvPr>
          </p:nvGraphicFramePr>
          <p:xfrm>
            <a:off x="1880220" y="980728"/>
            <a:ext cx="37719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771900" imgH="1460500" progId="Equation.DSMT4">
                    <p:embed/>
                  </p:oleObj>
                </mc:Choice>
                <mc:Fallback>
                  <p:oleObj name="Equation" r:id="rId5" imgW="3771900" imgH="1460500" progId="Equation.DSMT4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220" y="980728"/>
                          <a:ext cx="37719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97041" y="242088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有唯一解，有无穷解，无解，并求出有解时的全部解。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292494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思路：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229745"/>
              </p:ext>
            </p:extLst>
          </p:nvPr>
        </p:nvGraphicFramePr>
        <p:xfrm>
          <a:off x="971600" y="2984500"/>
          <a:ext cx="246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63800" imgH="444500" progId="Equation.DSMT4">
                  <p:embed/>
                </p:oleObj>
              </mc:Choice>
              <mc:Fallback>
                <p:oleObj name="Equation" r:id="rId7" imgW="2463800" imgH="44450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984500"/>
                        <a:ext cx="2463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-54400" y="3441948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(1)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方程组有唯一解</a:t>
            </a:r>
            <a:r>
              <a:rPr lang="en-US" altLang="zh-CN" sz="2400" b="1" dirty="0">
                <a:solidFill>
                  <a:prstClr val="black"/>
                </a:solidFill>
                <a:latin typeface="宋体"/>
              </a:rPr>
              <a:t>: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690845"/>
              </p:ext>
            </p:extLst>
          </p:nvPr>
        </p:nvGraphicFramePr>
        <p:xfrm>
          <a:off x="1999602" y="286387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54663" imgH="779422" progId="Equation.DSMT4">
                  <p:embed/>
                </p:oleObj>
              </mc:Choice>
              <mc:Fallback>
                <p:oleObj name="Equation" r:id="rId9" imgW="454663" imgH="779422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602" y="286387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216943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4663" imgH="779422" progId="Equation.DSMT4">
                  <p:embed/>
                </p:oleObj>
              </mc:Choice>
              <mc:Fallback>
                <p:oleObj name="Equation" r:id="rId11" imgW="454663" imgH="779422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584758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4663" imgH="779422" progId="Equation.DSMT4">
                  <p:embed/>
                </p:oleObj>
              </mc:Choice>
              <mc:Fallback>
                <p:oleObj name="Equation" r:id="rId12" imgW="454663" imgH="779422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512" y="3933056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方程组无解</a:t>
            </a:r>
            <a:r>
              <a:rPr lang="en-US" altLang="zh-CN" sz="2400" b="1" dirty="0">
                <a:solidFill>
                  <a:prstClr val="black"/>
                </a:solidFill>
                <a:latin typeface="宋体"/>
              </a:rPr>
              <a:t>: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063598"/>
              </p:ext>
            </p:extLst>
          </p:nvPr>
        </p:nvGraphicFramePr>
        <p:xfrm>
          <a:off x="1999602" y="286387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4663" imgH="779422" progId="Equation.DSMT4">
                  <p:embed/>
                </p:oleObj>
              </mc:Choice>
              <mc:Fallback>
                <p:oleObj name="Equation" r:id="rId13" imgW="454663" imgH="779422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602" y="286387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74737"/>
              </p:ext>
            </p:extLst>
          </p:nvPr>
        </p:nvGraphicFramePr>
        <p:xfrm>
          <a:off x="1999602" y="286387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7569" imgH="304404" progId="Equation.DSMT4">
                  <p:embed/>
                </p:oleObj>
              </mc:Choice>
              <mc:Fallback>
                <p:oleObj name="Equation" r:id="rId14" imgW="177569" imgH="304404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602" y="286387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765296"/>
              </p:ext>
            </p:extLst>
          </p:nvPr>
        </p:nvGraphicFramePr>
        <p:xfrm>
          <a:off x="5580112" y="241461"/>
          <a:ext cx="2755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55900" imgH="1117600" progId="Equation.DSMT4">
                  <p:embed/>
                </p:oleObj>
              </mc:Choice>
              <mc:Fallback>
                <p:oleObj name="Equation" r:id="rId16" imgW="2755900" imgH="11176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41461"/>
                        <a:ext cx="27559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连接符 57"/>
          <p:cNvCxnSpPr/>
          <p:nvPr/>
        </p:nvCxnSpPr>
        <p:spPr>
          <a:xfrm>
            <a:off x="7452320" y="260648"/>
            <a:ext cx="0" cy="100811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2994495" y="3471391"/>
            <a:ext cx="2873649" cy="461665"/>
            <a:chOff x="3099155" y="2520612"/>
            <a:chExt cx="2873649" cy="461665"/>
          </a:xfrm>
        </p:grpSpPr>
        <p:grpSp>
          <p:nvGrpSpPr>
            <p:cNvPr id="69" name="组合 68"/>
            <p:cNvGrpSpPr/>
            <p:nvPr/>
          </p:nvGrpSpPr>
          <p:grpSpPr>
            <a:xfrm>
              <a:off x="3995936" y="2520612"/>
              <a:ext cx="1976868" cy="461665"/>
              <a:chOff x="1326510" y="4038999"/>
              <a:chExt cx="1976868" cy="461665"/>
            </a:xfrm>
          </p:grpSpPr>
          <p:graphicFrame>
            <p:nvGraphicFramePr>
              <p:cNvPr id="71" name="对象 7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8596966"/>
                  </p:ext>
                </p:extLst>
              </p:nvPr>
            </p:nvGraphicFramePr>
            <p:xfrm>
              <a:off x="1326510" y="4142904"/>
              <a:ext cx="901700" cy="2857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901309" imgH="291973" progId="Equation.DSMT4">
                      <p:embed/>
                    </p:oleObj>
                  </mc:Choice>
                  <mc:Fallback>
                    <p:oleObj name="Equation" r:id="rId18" imgW="901309" imgH="291973" progId="Equation.DSMT4">
                      <p:embed/>
                      <p:pic>
                        <p:nvPicPr>
                          <p:cNvPr id="0" name="Picture 1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6510" y="4142904"/>
                            <a:ext cx="901700" cy="2857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" name="TextBox 71"/>
              <p:cNvSpPr txBox="1"/>
              <p:nvPr/>
            </p:nvSpPr>
            <p:spPr>
              <a:xfrm>
                <a:off x="2112328" y="4038999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且</a:t>
                </a:r>
              </a:p>
            </p:txBody>
          </p:sp>
          <p:graphicFrame>
            <p:nvGraphicFramePr>
              <p:cNvPr id="73" name="对象 7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1514614"/>
                  </p:ext>
                </p:extLst>
              </p:nvPr>
            </p:nvGraphicFramePr>
            <p:xfrm>
              <a:off x="2503278" y="4140624"/>
              <a:ext cx="8001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799753" imgH="317362" progId="Equation.DSMT4">
                      <p:embed/>
                    </p:oleObj>
                  </mc:Choice>
                  <mc:Fallback>
                    <p:oleObj name="Equation" r:id="rId20" imgW="799753" imgH="317362" progId="Equation.DSMT4">
                      <p:embed/>
                      <p:pic>
                        <p:nvPicPr>
                          <p:cNvPr id="0" name="Picture 1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3278" y="4140624"/>
                            <a:ext cx="800100" cy="317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0" name="TextBox 69"/>
            <p:cNvSpPr txBox="1"/>
            <p:nvPr/>
          </p:nvSpPr>
          <p:spPr>
            <a:xfrm>
              <a:off x="3099155" y="2520612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求得：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2411760" y="3975447"/>
            <a:ext cx="1874681" cy="461665"/>
            <a:chOff x="2595099" y="2924944"/>
            <a:chExt cx="1874681" cy="461665"/>
          </a:xfrm>
        </p:grpSpPr>
        <p:graphicFrame>
          <p:nvGraphicFramePr>
            <p:cNvPr id="85" name="对象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1130075"/>
                </p:ext>
              </p:extLst>
            </p:nvPr>
          </p:nvGraphicFramePr>
          <p:xfrm>
            <a:off x="3491880" y="2997101"/>
            <a:ext cx="9779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977476" imgH="317362" progId="Equation.DSMT4">
                    <p:embed/>
                  </p:oleObj>
                </mc:Choice>
                <mc:Fallback>
                  <p:oleObj name="Equation" r:id="rId22" imgW="977476" imgH="317362" progId="Equation.DSMT4">
                    <p:embed/>
                    <p:pic>
                      <p:nvPicPr>
                        <p:cNvPr id="0" name="Picture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2997101"/>
                          <a:ext cx="9779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TextBox 85"/>
            <p:cNvSpPr txBox="1"/>
            <p:nvPr/>
          </p:nvSpPr>
          <p:spPr>
            <a:xfrm>
              <a:off x="2595099" y="2924944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求得：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88864" y="4407495"/>
            <a:ext cx="3591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(3)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方程组有无穷多个解</a:t>
            </a:r>
            <a:r>
              <a:rPr lang="en-US" altLang="zh-CN" sz="2400" b="1" dirty="0">
                <a:solidFill>
                  <a:prstClr val="black"/>
                </a:solidFill>
                <a:latin typeface="宋体"/>
              </a:rPr>
              <a:t>: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779912" y="4437112"/>
            <a:ext cx="1656184" cy="461665"/>
            <a:chOff x="3851920" y="3615407"/>
            <a:chExt cx="1656184" cy="461665"/>
          </a:xfrm>
        </p:grpSpPr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0738670"/>
                </p:ext>
              </p:extLst>
            </p:nvPr>
          </p:nvGraphicFramePr>
          <p:xfrm>
            <a:off x="4784204" y="3712964"/>
            <a:ext cx="7239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723586" imgH="291973" progId="Equation.DSMT4">
                    <p:embed/>
                  </p:oleObj>
                </mc:Choice>
                <mc:Fallback>
                  <p:oleObj name="Equation" r:id="rId24" imgW="723586" imgH="291973" progId="Equation.DSMT4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4204" y="3712964"/>
                          <a:ext cx="7239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TextBox 65"/>
            <p:cNvSpPr txBox="1"/>
            <p:nvPr/>
          </p:nvSpPr>
          <p:spPr>
            <a:xfrm>
              <a:off x="3851920" y="3615407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求得：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7716" y="5427724"/>
            <a:ext cx="8137450" cy="520700"/>
            <a:chOff x="251520" y="5284564"/>
            <a:chExt cx="8137450" cy="520700"/>
          </a:xfrm>
        </p:grpSpPr>
        <p:grpSp>
          <p:nvGrpSpPr>
            <p:cNvPr id="52" name="组合 51"/>
            <p:cNvGrpSpPr/>
            <p:nvPr/>
          </p:nvGrpSpPr>
          <p:grpSpPr>
            <a:xfrm>
              <a:off x="251520" y="5284564"/>
              <a:ext cx="6521337" cy="520700"/>
              <a:chOff x="473591" y="4076700"/>
              <a:chExt cx="6521337" cy="52070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473591" y="4119463"/>
                <a:ext cx="65213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kern="0" dirty="0">
                    <a:solidFill>
                      <a:prstClr val="black"/>
                    </a:solidFill>
                  </a:rPr>
                  <a:t>其通解为：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                                                            </a:t>
                </a:r>
                <a:r>
                  <a:rPr lang="zh-CN" altLang="en-US" sz="2400" b="1" kern="0" dirty="0">
                    <a:solidFill>
                      <a:prstClr val="black"/>
                    </a:solidFill>
                  </a:rPr>
                  <a:t>，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54" name="对象 5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9960891"/>
                  </p:ext>
                </p:extLst>
              </p:nvPr>
            </p:nvGraphicFramePr>
            <p:xfrm>
              <a:off x="2014538" y="4076700"/>
              <a:ext cx="4483100" cy="520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4483100" imgH="520700" progId="Equation.DSMT4">
                      <p:embed/>
                    </p:oleObj>
                  </mc:Choice>
                  <mc:Fallback>
                    <p:oleObj name="Equation" r:id="rId26" imgW="4483100" imgH="520700" progId="Equation.DSMT4">
                      <p:embed/>
                      <p:pic>
                        <p:nvPicPr>
                          <p:cNvPr id="0" name="Picture 1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4538" y="4076700"/>
                            <a:ext cx="4483100" cy="520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" name="TextBox 13"/>
            <p:cNvSpPr txBox="1"/>
            <p:nvPr/>
          </p:nvSpPr>
          <p:spPr>
            <a:xfrm>
              <a:off x="6412147" y="5343599"/>
              <a:ext cx="1976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zh-CN" altLang="en-US" sz="2400" b="1" dirty="0"/>
                <a:t>为任意实数</a:t>
              </a:r>
              <a:r>
                <a:rPr lang="en-US" altLang="zh-CN" sz="2400" b="1" dirty="0"/>
                <a:t>.</a:t>
              </a:r>
              <a:endParaRPr lang="zh-CN" altLang="en-US" sz="2400" b="1" dirty="0"/>
            </a:p>
          </p:txBody>
        </p:sp>
      </p:grpSp>
      <p:sp>
        <p:nvSpPr>
          <p:cNvPr id="4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5881688" y="4071938"/>
          <a:ext cx="1993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993900" imgH="1117600" progId="Equation.DSMT4">
                  <p:embed/>
                </p:oleObj>
              </mc:Choice>
              <mc:Fallback>
                <p:oleObj name="Equation" r:id="rId28" imgW="1993900" imgH="111760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4071938"/>
                        <a:ext cx="19939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矩形 40"/>
          <p:cNvSpPr/>
          <p:nvPr/>
        </p:nvSpPr>
        <p:spPr>
          <a:xfrm>
            <a:off x="323527" y="332656"/>
            <a:ext cx="1801471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4888" y="332656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典型例题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1818197-553E-4A49-88EC-69F20BF18950}"/>
                  </a:ext>
                </a:extLst>
              </p:cNvPr>
              <p:cNvSpPr txBox="1"/>
              <p:nvPr/>
            </p:nvSpPr>
            <p:spPr>
              <a:xfrm>
                <a:off x="734469" y="4810125"/>
                <a:ext cx="5507293" cy="686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eqAr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/>
                  <a:t>，</a:t>
                </a:r>
                <a:r>
                  <a:rPr lang="zh-CN" altLang="en-US" sz="2400" b="1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是自由未知量，则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1818197-553E-4A49-88EC-69F20BF18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69" y="4810125"/>
                <a:ext cx="5507293" cy="68653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96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5287486" y="3366482"/>
            <a:ext cx="2956922" cy="42255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292080" y="3861048"/>
            <a:ext cx="2952328" cy="40243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504" y="70420"/>
            <a:ext cx="8409674" cy="1930401"/>
            <a:chOff x="107504" y="70420"/>
            <a:chExt cx="8409674" cy="1930401"/>
          </a:xfrm>
        </p:grpSpPr>
        <p:sp>
          <p:nvSpPr>
            <p:cNvPr id="5" name="TextBox 4"/>
            <p:cNvSpPr txBox="1"/>
            <p:nvPr/>
          </p:nvSpPr>
          <p:spPr>
            <a:xfrm>
              <a:off x="107504" y="692696"/>
              <a:ext cx="8409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     已知方程组                            ，讨论</a:t>
              </a:r>
              <a:r>
                <a:rPr lang="en-US" altLang="zh-CN" sz="2400" b="1" dirty="0">
                  <a:solidFill>
                    <a:prstClr val="black"/>
                  </a:solidFill>
                  <a:latin typeface="宋体"/>
                </a:rPr>
                <a:t>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、</a:t>
              </a: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7812881"/>
                </p:ext>
              </p:extLst>
            </p:nvPr>
          </p:nvGraphicFramePr>
          <p:xfrm>
            <a:off x="2575148" y="70420"/>
            <a:ext cx="4229100" cy="1930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229100" imgH="1930400" progId="Equation.DSMT4">
                    <p:embed/>
                  </p:oleObj>
                </mc:Choice>
                <mc:Fallback>
                  <p:oleObj name="Equation" r:id="rId2" imgW="4229100" imgH="1930400" progId="Equation.DSMT4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148" y="70420"/>
                          <a:ext cx="4229100" cy="1930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Box 6"/>
          <p:cNvSpPr txBox="1"/>
          <p:nvPr/>
        </p:nvSpPr>
        <p:spPr>
          <a:xfrm>
            <a:off x="106934" y="1955631"/>
            <a:ext cx="82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取何值时，线性方程组无解，有解？若有解，求出通解。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214" y="242088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思路：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97968" y="2823319"/>
            <a:ext cx="3886000" cy="461665"/>
            <a:chOff x="397968" y="2823319"/>
            <a:chExt cx="3886000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397968" y="2823319"/>
              <a:ext cx="3886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方程组无解</a:t>
              </a:r>
              <a:endParaRPr lang="zh-CN" altLang="en-US" sz="2400" b="1" dirty="0">
                <a:solidFill>
                  <a:srgbClr val="FF0000"/>
                </a:solidFill>
                <a:latin typeface="宋体"/>
              </a:endParaRP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672647"/>
                </p:ext>
              </p:extLst>
            </p:nvPr>
          </p:nvGraphicFramePr>
          <p:xfrm>
            <a:off x="615810" y="2852936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76400" imgH="419100" progId="Equation.DSMT4">
                    <p:embed/>
                  </p:oleObj>
                </mc:Choice>
                <mc:Fallback>
                  <p:oleObj name="Equation" r:id="rId4" imgW="1676400" imgH="419100" progId="Equation.DSMT4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810" y="2852936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2174680"/>
                </p:ext>
              </p:extLst>
            </p:nvPr>
          </p:nvGraphicFramePr>
          <p:xfrm>
            <a:off x="2306984" y="2996952"/>
            <a:ext cx="3429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42603" imgH="215713" progId="Equation.DSMT4">
                    <p:embed/>
                  </p:oleObj>
                </mc:Choice>
                <mc:Fallback>
                  <p:oleObj name="Equation" r:id="rId6" imgW="342603" imgH="215713" progId="Equation.DSMT4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6984" y="2996952"/>
                          <a:ext cx="3429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矩形 31"/>
          <p:cNvSpPr/>
          <p:nvPr/>
        </p:nvSpPr>
        <p:spPr>
          <a:xfrm>
            <a:off x="107504" y="2823319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4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467544" y="2823319"/>
            <a:ext cx="3121063" cy="461665"/>
            <a:chOff x="467544" y="2823319"/>
            <a:chExt cx="3121063" cy="461665"/>
          </a:xfrm>
        </p:grpSpPr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962495"/>
                </p:ext>
              </p:extLst>
            </p:nvPr>
          </p:nvGraphicFramePr>
          <p:xfrm>
            <a:off x="904280" y="2914451"/>
            <a:ext cx="787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87400" imgH="279400" progId="Equation.DSMT4">
                    <p:embed/>
                  </p:oleObj>
                </mc:Choice>
                <mc:Fallback>
                  <p:oleObj name="Equation" r:id="rId8" imgW="787400" imgH="279400" progId="Equation.DSMT4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280" y="2914451"/>
                          <a:ext cx="787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467544" y="2823319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当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47664" y="2823319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，方程组无解</a:t>
              </a:r>
              <a:endParaRPr lang="zh-CN" altLang="en-US" sz="2400" b="1" dirty="0">
                <a:latin typeface="宋体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07504" y="3255367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4838" y="3244334"/>
            <a:ext cx="4682648" cy="461665"/>
            <a:chOff x="604838" y="3244334"/>
            <a:chExt cx="4682648" cy="461665"/>
          </a:xfrm>
        </p:grpSpPr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2727472"/>
                </p:ext>
              </p:extLst>
            </p:nvPr>
          </p:nvGraphicFramePr>
          <p:xfrm>
            <a:off x="604838" y="3284538"/>
            <a:ext cx="2133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133600" imgH="419100" progId="Equation.DSMT4">
                    <p:embed/>
                  </p:oleObj>
                </mc:Choice>
                <mc:Fallback>
                  <p:oleObj name="Equation" r:id="rId10" imgW="2133600" imgH="419100" progId="Equation.DSMT4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838" y="3284538"/>
                          <a:ext cx="2133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矩形 36"/>
            <p:cNvSpPr/>
            <p:nvPr/>
          </p:nvSpPr>
          <p:spPr>
            <a:xfrm>
              <a:off x="2627784" y="3244334"/>
              <a:ext cx="26597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方程组有无穷多解</a:t>
              </a:r>
              <a:endParaRPr lang="zh-CN" altLang="en-US" sz="2400" b="1" dirty="0">
                <a:solidFill>
                  <a:srgbClr val="FF0000"/>
                </a:solidFill>
                <a:latin typeface="宋体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7544" y="3140968"/>
            <a:ext cx="3076483" cy="646331"/>
            <a:chOff x="467544" y="3495198"/>
            <a:chExt cx="3076483" cy="646331"/>
          </a:xfrm>
        </p:grpSpPr>
        <p:sp>
          <p:nvSpPr>
            <p:cNvPr id="40" name="TextBox 39"/>
            <p:cNvSpPr txBox="1"/>
            <p:nvPr/>
          </p:nvSpPr>
          <p:spPr>
            <a:xfrm>
              <a:off x="467544" y="3495198"/>
              <a:ext cx="3076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/>
                <a:t>当            且            时，</a:t>
              </a:r>
              <a:endParaRPr lang="en-US" altLang="zh-CN" sz="2400" b="1" dirty="0"/>
            </a:p>
          </p:txBody>
        </p:sp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0914638"/>
                </p:ext>
              </p:extLst>
            </p:nvPr>
          </p:nvGraphicFramePr>
          <p:xfrm>
            <a:off x="899592" y="3707160"/>
            <a:ext cx="787400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87400" imgH="279400" progId="Equation.DSMT4">
                    <p:embed/>
                  </p:oleObj>
                </mc:Choice>
                <mc:Fallback>
                  <p:oleObj name="Equation" r:id="rId12" imgW="787400" imgH="279400" progId="Equation.DSMT4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3707160"/>
                          <a:ext cx="787400" cy="268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6308035"/>
                </p:ext>
              </p:extLst>
            </p:nvPr>
          </p:nvGraphicFramePr>
          <p:xfrm>
            <a:off x="1907704" y="3687415"/>
            <a:ext cx="8763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76300" imgH="342900" progId="Equation.DSMT4">
                    <p:embed/>
                  </p:oleObj>
                </mc:Choice>
                <mc:Fallback>
                  <p:oleObj name="Equation" r:id="rId14" imgW="876300" imgH="342900" progId="Equation.DSMT4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3687415"/>
                          <a:ext cx="8763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395536" y="4293096"/>
            <a:ext cx="7951068" cy="461665"/>
            <a:chOff x="395536" y="4293096"/>
            <a:chExt cx="7951068" cy="46166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2267222"/>
                </p:ext>
              </p:extLst>
            </p:nvPr>
          </p:nvGraphicFramePr>
          <p:xfrm>
            <a:off x="1907704" y="4293096"/>
            <a:ext cx="64389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438900" imgH="444500" progId="Equation.DSMT4">
                    <p:embed/>
                  </p:oleObj>
                </mc:Choice>
                <mc:Fallback>
                  <p:oleObj name="Equation" r:id="rId16" imgW="6438900" imgH="444500" progId="Equation.DSMT4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4293096"/>
                          <a:ext cx="64389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TextBox 44"/>
            <p:cNvSpPr txBox="1"/>
            <p:nvPr/>
          </p:nvSpPr>
          <p:spPr>
            <a:xfrm>
              <a:off x="395536" y="4293096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其通解为：</a:t>
              </a:r>
            </a:p>
          </p:txBody>
        </p:sp>
      </p:grpSp>
      <p:sp>
        <p:nvSpPr>
          <p:cNvPr id="47" name="矩形 46"/>
          <p:cNvSpPr/>
          <p:nvPr/>
        </p:nvSpPr>
        <p:spPr>
          <a:xfrm>
            <a:off x="107504" y="4767535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45386" y="4725144"/>
            <a:ext cx="4818702" cy="476908"/>
            <a:chOff x="545386" y="4725144"/>
            <a:chExt cx="4818702" cy="476908"/>
          </a:xfrm>
        </p:grpSpPr>
        <p:sp>
          <p:nvSpPr>
            <p:cNvPr id="16" name="TextBox 15"/>
            <p:cNvSpPr txBox="1"/>
            <p:nvPr/>
          </p:nvSpPr>
          <p:spPr>
            <a:xfrm>
              <a:off x="2704386" y="4725144"/>
              <a:ext cx="2659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rgbClr val="FF0000"/>
                  </a:solidFill>
                  <a:latin typeface="宋体"/>
                </a:rPr>
                <a:t>，方程组有无穷解</a:t>
              </a:r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0312192"/>
                </p:ext>
              </p:extLst>
            </p:nvPr>
          </p:nvGraphicFramePr>
          <p:xfrm>
            <a:off x="545386" y="4782952"/>
            <a:ext cx="2159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159000" imgH="419100" progId="Equation.DSMT4">
                    <p:embed/>
                  </p:oleObj>
                </mc:Choice>
                <mc:Fallback>
                  <p:oleObj name="Equation" r:id="rId18" imgW="2159000" imgH="419100" progId="Equation.DSMT4">
                    <p:embed/>
                    <p:pic>
                      <p:nvPicPr>
                        <p:cNvPr id="0" name="Picture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386" y="4782952"/>
                          <a:ext cx="2159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467544" y="3759423"/>
            <a:ext cx="5086970" cy="461665"/>
            <a:chOff x="565150" y="4119463"/>
            <a:chExt cx="5086970" cy="461665"/>
          </a:xfrm>
        </p:grpSpPr>
        <p:sp>
          <p:nvSpPr>
            <p:cNvPr id="43" name="TextBox 42"/>
            <p:cNvSpPr txBox="1"/>
            <p:nvPr/>
          </p:nvSpPr>
          <p:spPr>
            <a:xfrm>
              <a:off x="2683037" y="4119463"/>
              <a:ext cx="29690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方程组有无穷多解，</a:t>
              </a: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2908150"/>
                </p:ext>
              </p:extLst>
            </p:nvPr>
          </p:nvGraphicFramePr>
          <p:xfrm>
            <a:off x="565150" y="4149080"/>
            <a:ext cx="2146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146300" imgH="419100" progId="Equation.DSMT4">
                    <p:embed/>
                  </p:oleObj>
                </mc:Choice>
                <mc:Fallback>
                  <p:oleObj name="Equation" r:id="rId20" imgW="2146300" imgH="419100" progId="Equation.DSMT4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50" y="4149080"/>
                          <a:ext cx="2146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467544" y="4797152"/>
            <a:ext cx="8066632" cy="461665"/>
            <a:chOff x="467544" y="4797152"/>
            <a:chExt cx="8066632" cy="461665"/>
          </a:xfrm>
        </p:grpSpPr>
        <p:grpSp>
          <p:nvGrpSpPr>
            <p:cNvPr id="14" name="组合 13"/>
            <p:cNvGrpSpPr/>
            <p:nvPr/>
          </p:nvGrpSpPr>
          <p:grpSpPr>
            <a:xfrm>
              <a:off x="467544" y="4797152"/>
              <a:ext cx="8066632" cy="461665"/>
              <a:chOff x="467544" y="4034681"/>
              <a:chExt cx="8066632" cy="461665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67544" y="4034681"/>
                <a:ext cx="8066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当            且             时，                                方程组有无穷多解，</a:t>
                </a:r>
              </a:p>
            </p:txBody>
          </p:sp>
          <p:graphicFrame>
            <p:nvGraphicFramePr>
              <p:cNvPr id="50" name="对象 4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9072892"/>
                  </p:ext>
                </p:extLst>
              </p:nvPr>
            </p:nvGraphicFramePr>
            <p:xfrm>
              <a:off x="867618" y="4123779"/>
              <a:ext cx="787400" cy="279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787400" imgH="279400" progId="Equation.DSMT4">
                      <p:embed/>
                    </p:oleObj>
                  </mc:Choice>
                  <mc:Fallback>
                    <p:oleObj name="Equation" r:id="rId22" imgW="787400" imgH="279400" progId="Equation.DSMT4">
                      <p:embed/>
                      <p:pic>
                        <p:nvPicPr>
                          <p:cNvPr id="0" name="Picture 1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7618" y="4123779"/>
                            <a:ext cx="787400" cy="279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对象 5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90396293"/>
                  </p:ext>
                </p:extLst>
              </p:nvPr>
            </p:nvGraphicFramePr>
            <p:xfrm>
              <a:off x="1967508" y="4101622"/>
              <a:ext cx="8763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876300" imgH="342900" progId="Equation.DSMT4">
                      <p:embed/>
                    </p:oleObj>
                  </mc:Choice>
                  <mc:Fallback>
                    <p:oleObj name="Equation" r:id="rId24" imgW="876300" imgH="342900" progId="Equation.DSMT4">
                      <p:embed/>
                      <p:pic>
                        <p:nvPicPr>
                          <p:cNvPr id="0" name="Picture 1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7508" y="4101622"/>
                            <a:ext cx="876300" cy="3429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6452535"/>
                </p:ext>
              </p:extLst>
            </p:nvPr>
          </p:nvGraphicFramePr>
          <p:xfrm>
            <a:off x="3453331" y="4810100"/>
            <a:ext cx="2146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146300" imgH="419100" progId="Equation.DSMT4">
                    <p:embed/>
                  </p:oleObj>
                </mc:Choice>
                <mc:Fallback>
                  <p:oleObj name="Equation" r:id="rId26" imgW="2146300" imgH="419100" progId="Equation.DSMT4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3331" y="4810100"/>
                          <a:ext cx="2146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组合 53"/>
          <p:cNvGrpSpPr/>
          <p:nvPr/>
        </p:nvGrpSpPr>
        <p:grpSpPr>
          <a:xfrm>
            <a:off x="179512" y="2391271"/>
            <a:ext cx="8152060" cy="1901825"/>
            <a:chOff x="179512" y="2391271"/>
            <a:chExt cx="8152060" cy="1901825"/>
          </a:xfrm>
        </p:grpSpPr>
        <p:grpSp>
          <p:nvGrpSpPr>
            <p:cNvPr id="24" name="组合 23"/>
            <p:cNvGrpSpPr/>
            <p:nvPr/>
          </p:nvGrpSpPr>
          <p:grpSpPr>
            <a:xfrm>
              <a:off x="179512" y="2391271"/>
              <a:ext cx="8152060" cy="1901825"/>
              <a:chOff x="179512" y="899220"/>
              <a:chExt cx="8152060" cy="190182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79512" y="899220"/>
                <a:ext cx="51395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kern="0" dirty="0">
                    <a:solidFill>
                      <a:prstClr val="black"/>
                    </a:solidFill>
                    <a:latin typeface="+mn-ea"/>
                  </a:rPr>
                  <a:t>     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rPr>
                  <a:t>对增广矩阵进行初等行变换</a:t>
                </a: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rPr>
                  <a:t>,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rPr>
                  <a:t>得</a:t>
                </a:r>
              </a:p>
            </p:txBody>
          </p:sp>
          <p:graphicFrame>
            <p:nvGraphicFramePr>
              <p:cNvPr id="9" name="对象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2621202"/>
                  </p:ext>
                </p:extLst>
              </p:nvPr>
            </p:nvGraphicFramePr>
            <p:xfrm>
              <a:off x="5220072" y="1010345"/>
              <a:ext cx="3111500" cy="1790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3111500" imgH="1790700" progId="Equation.DSMT4">
                      <p:embed/>
                    </p:oleObj>
                  </mc:Choice>
                  <mc:Fallback>
                    <p:oleObj name="Equation" r:id="rId28" imgW="3111500" imgH="1790700" progId="Equation.DSMT4">
                      <p:embed/>
                      <p:pic>
                        <p:nvPicPr>
                          <p:cNvPr id="0" name="Picture 1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0072" y="1010345"/>
                            <a:ext cx="3111500" cy="1790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1" name="直接连接符 30"/>
            <p:cNvCxnSpPr/>
            <p:nvPr/>
          </p:nvCxnSpPr>
          <p:spPr>
            <a:xfrm>
              <a:off x="7452320" y="2636912"/>
              <a:ext cx="0" cy="1569368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395536" y="5229200"/>
            <a:ext cx="8125346" cy="461665"/>
            <a:chOff x="395536" y="5229200"/>
            <a:chExt cx="8125346" cy="461665"/>
          </a:xfrm>
        </p:grpSpPr>
        <p:grpSp>
          <p:nvGrpSpPr>
            <p:cNvPr id="18" name="组合 17"/>
            <p:cNvGrpSpPr/>
            <p:nvPr/>
          </p:nvGrpSpPr>
          <p:grpSpPr>
            <a:xfrm>
              <a:off x="395536" y="5229200"/>
              <a:ext cx="6223178" cy="461665"/>
              <a:chOff x="395536" y="5229200"/>
              <a:chExt cx="6223178" cy="461665"/>
            </a:xfrm>
          </p:grpSpPr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0764094"/>
                  </p:ext>
                </p:extLst>
              </p:nvPr>
            </p:nvGraphicFramePr>
            <p:xfrm>
              <a:off x="1961108" y="5229200"/>
              <a:ext cx="4483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4483100" imgH="444500" progId="Equation.DSMT4">
                      <p:embed/>
                    </p:oleObj>
                  </mc:Choice>
                  <mc:Fallback>
                    <p:oleObj name="Equation" r:id="rId30" imgW="4483100" imgH="444500" progId="Equation.DSMT4">
                      <p:embed/>
                      <p:pic>
                        <p:nvPicPr>
                          <p:cNvPr id="0" name="Picture 1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1108" y="5229200"/>
                            <a:ext cx="4483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" name="TextBox 51"/>
              <p:cNvSpPr txBox="1"/>
              <p:nvPr/>
            </p:nvSpPr>
            <p:spPr>
              <a:xfrm>
                <a:off x="395536" y="5229200"/>
                <a:ext cx="62231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其通解为：                                                                </a:t>
                </a:r>
                <a:r>
                  <a:rPr lang="en-US" altLang="zh-CN" sz="2400" b="1" dirty="0"/>
                  <a:t>,</a:t>
                </a:r>
                <a:endParaRPr lang="zh-CN" altLang="en-US" sz="2400" b="1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383758" y="5229200"/>
              <a:ext cx="2137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400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400" b="1" dirty="0"/>
                <a:t>为任意实数</a:t>
              </a:r>
              <a:r>
                <a:rPr lang="en-US" altLang="zh-CN" sz="2400" b="1" dirty="0"/>
                <a:t>.</a:t>
              </a:r>
              <a:endParaRPr lang="zh-CN" altLang="en-US" sz="2400" b="1" dirty="0"/>
            </a:p>
          </p:txBody>
        </p:sp>
      </p:grpSp>
      <p:sp>
        <p:nvSpPr>
          <p:cNvPr id="5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55" name="矩形 54"/>
          <p:cNvSpPr/>
          <p:nvPr/>
        </p:nvSpPr>
        <p:spPr>
          <a:xfrm>
            <a:off x="188151" y="116632"/>
            <a:ext cx="1801471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9512" y="116632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典型例题</a:t>
            </a:r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3112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1" grpId="0" animBg="1"/>
      <p:bldP spid="21" grpId="1" animBg="1"/>
      <p:bldP spid="21" grpId="2" animBg="1"/>
      <p:bldP spid="7" grpId="0"/>
      <p:bldP spid="22" grpId="0"/>
      <p:bldP spid="32" grpId="0"/>
      <p:bldP spid="36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1658887" y="4797152"/>
            <a:ext cx="2697089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108520" y="922536"/>
            <a:ext cx="8280920" cy="1930400"/>
            <a:chOff x="-108520" y="922536"/>
            <a:chExt cx="8280920" cy="1930400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858970"/>
                </p:ext>
              </p:extLst>
            </p:nvPr>
          </p:nvGraphicFramePr>
          <p:xfrm>
            <a:off x="4095700" y="922536"/>
            <a:ext cx="40767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076700" imgH="1930400" progId="Equation.DSMT4">
                    <p:embed/>
                  </p:oleObj>
                </mc:Choice>
                <mc:Fallback>
                  <p:oleObj name="Equation" r:id="rId2" imgW="4076700" imgH="193040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5700" y="922536"/>
                          <a:ext cx="40767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-108520" y="1628800"/>
              <a:ext cx="4360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若线性方程组的增广矩阵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496" y="2780928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判断方程组解的情形。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71472" y="31237"/>
            <a:ext cx="2091685" cy="1183185"/>
            <a:chOff x="571472" y="31237"/>
            <a:chExt cx="2091685" cy="1183185"/>
          </a:xfrm>
        </p:grpSpPr>
        <p:sp>
          <p:nvSpPr>
            <p:cNvPr id="13" name="云形 12"/>
            <p:cNvSpPr/>
            <p:nvPr/>
          </p:nvSpPr>
          <p:spPr>
            <a:xfrm>
              <a:off x="571472" y="31237"/>
              <a:ext cx="2091685" cy="1183185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4691" y="283060"/>
              <a:ext cx="1544377" cy="5889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prstTxWarp prst="textCanUp">
                <a:avLst/>
              </a:prstTxWarp>
              <a:spAutoFit/>
            </a:bodyPr>
            <a:lstStyle/>
            <a:p>
              <a:r>
                <a:rPr lang="zh-CN" altLang="en-US" sz="28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Times New Roman" pitchFamily="18" charset="0"/>
                </a:rPr>
                <a:t>思考</a:t>
              </a:r>
              <a:endParaRPr lang="zh-CN" altLang="en-US" sz="2800" dirty="0">
                <a:latin typeface="+mn-ea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4499992" y="3259832"/>
            <a:ext cx="2088232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872992"/>
              </p:ext>
            </p:extLst>
          </p:nvPr>
        </p:nvGraphicFramePr>
        <p:xfrm>
          <a:off x="4695800" y="3284984"/>
          <a:ext cx="167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400" imgH="419100" progId="Equation.DSMT4">
                  <p:embed/>
                </p:oleObj>
              </mc:Choice>
              <mc:Fallback>
                <p:oleObj name="Equation" r:id="rId4" imgW="1676400" imgH="4191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00" y="3284984"/>
                        <a:ext cx="1676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圆角矩形 20"/>
          <p:cNvSpPr/>
          <p:nvPr/>
        </p:nvSpPr>
        <p:spPr>
          <a:xfrm>
            <a:off x="6668232" y="4797152"/>
            <a:ext cx="1576176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92867" y="480474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方程组无解</a:t>
            </a:r>
          </a:p>
        </p:txBody>
      </p:sp>
      <p:sp>
        <p:nvSpPr>
          <p:cNvPr id="23" name="直角上箭头 22"/>
          <p:cNvSpPr/>
          <p:nvPr/>
        </p:nvSpPr>
        <p:spPr>
          <a:xfrm>
            <a:off x="4427984" y="3717032"/>
            <a:ext cx="850392" cy="13795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上箭头 23"/>
          <p:cNvSpPr/>
          <p:nvPr/>
        </p:nvSpPr>
        <p:spPr>
          <a:xfrm rot="5400000">
            <a:off x="5508104" y="4077072"/>
            <a:ext cx="1512168" cy="792088"/>
          </a:xfrm>
          <a:prstGeom prst="bentUpArrow">
            <a:avLst>
              <a:gd name="adj1" fmla="val 25000"/>
              <a:gd name="adj2" fmla="val 25000"/>
              <a:gd name="adj3" fmla="val 2379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395536" y="3356992"/>
            <a:ext cx="4076700" cy="1930400"/>
            <a:chOff x="395536" y="3356992"/>
            <a:chExt cx="4076700" cy="1930400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1160976"/>
                </p:ext>
              </p:extLst>
            </p:nvPr>
          </p:nvGraphicFramePr>
          <p:xfrm>
            <a:off x="395536" y="3356992"/>
            <a:ext cx="40767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076700" imgH="1930400" progId="Equation.DSMT4">
                    <p:embed/>
                  </p:oleObj>
                </mc:Choice>
                <mc:Fallback>
                  <p:oleObj name="Equation" r:id="rId6" imgW="4076700" imgH="19304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3356992"/>
                          <a:ext cx="40767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直接连接符 10"/>
            <p:cNvCxnSpPr/>
            <p:nvPr/>
          </p:nvCxnSpPr>
          <p:spPr>
            <a:xfrm>
              <a:off x="3944596" y="3488432"/>
              <a:ext cx="0" cy="1608192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19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/>
      <p:bldP spid="18" grpId="0" animBg="1"/>
      <p:bldP spid="21" grpId="0" animBg="1"/>
      <p:bldP spid="22" grpId="0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504" y="908720"/>
            <a:ext cx="7416824" cy="1930400"/>
            <a:chOff x="107504" y="908720"/>
            <a:chExt cx="7416824" cy="1930400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1628800"/>
              <a:ext cx="4360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若线性方程组的增广矩阵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7580432"/>
                </p:ext>
              </p:extLst>
            </p:nvPr>
          </p:nvGraphicFramePr>
          <p:xfrm>
            <a:off x="4387428" y="908720"/>
            <a:ext cx="31369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136900" imgH="1930400" progId="Equation.DSMT4">
                    <p:embed/>
                  </p:oleObj>
                </mc:Choice>
                <mc:Fallback>
                  <p:oleObj name="Equation" r:id="rId2" imgW="3136900" imgH="193040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428" y="908720"/>
                          <a:ext cx="31369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251520" y="278092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判断方程组解的情形。</a:t>
            </a:r>
          </a:p>
        </p:txBody>
      </p:sp>
      <p:sp>
        <p:nvSpPr>
          <p:cNvPr id="13" name="云形 12"/>
          <p:cNvSpPr/>
          <p:nvPr/>
        </p:nvSpPr>
        <p:spPr>
          <a:xfrm>
            <a:off x="571472" y="31237"/>
            <a:ext cx="2091685" cy="118318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14691" y="283060"/>
            <a:ext cx="1544377" cy="588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思考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6" name="直角上箭头 15"/>
          <p:cNvSpPr/>
          <p:nvPr/>
        </p:nvSpPr>
        <p:spPr>
          <a:xfrm>
            <a:off x="3491880" y="3777600"/>
            <a:ext cx="850392" cy="13795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上箭头 16"/>
          <p:cNvSpPr/>
          <p:nvPr/>
        </p:nvSpPr>
        <p:spPr>
          <a:xfrm rot="5400000">
            <a:off x="4746300" y="4118796"/>
            <a:ext cx="1451600" cy="792088"/>
          </a:xfrm>
          <a:prstGeom prst="bentUpArrow">
            <a:avLst>
              <a:gd name="adj1" fmla="val 25000"/>
              <a:gd name="adj2" fmla="val 25000"/>
              <a:gd name="adj3" fmla="val 2379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563888" y="3242593"/>
            <a:ext cx="2232248" cy="54644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021601"/>
              </p:ext>
            </p:extLst>
          </p:nvPr>
        </p:nvGraphicFramePr>
        <p:xfrm>
          <a:off x="3597275" y="3297238"/>
          <a:ext cx="2146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419100" progId="Equation.DSMT4">
                  <p:embed/>
                </p:oleObj>
              </mc:Choice>
              <mc:Fallback>
                <p:oleObj name="Equation" r:id="rId4" imgW="2146300" imgH="4191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3297238"/>
                        <a:ext cx="2146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圆角矩形 19"/>
          <p:cNvSpPr/>
          <p:nvPr/>
        </p:nvSpPr>
        <p:spPr>
          <a:xfrm>
            <a:off x="5868144" y="4797152"/>
            <a:ext cx="2206307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96136" y="479715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方程组有唯一解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619672" y="3789040"/>
            <a:ext cx="1728192" cy="1008112"/>
            <a:chOff x="1619672" y="3789040"/>
            <a:chExt cx="1728192" cy="1008112"/>
          </a:xfrm>
        </p:grpSpPr>
        <p:cxnSp>
          <p:nvCxnSpPr>
            <p:cNvPr id="10" name="肘形连接符 9"/>
            <p:cNvCxnSpPr/>
            <p:nvPr/>
          </p:nvCxnSpPr>
          <p:spPr>
            <a:xfrm>
              <a:off x="1619672" y="3789040"/>
              <a:ext cx="914400" cy="504056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/>
            <p:nvPr/>
          </p:nvCxnSpPr>
          <p:spPr>
            <a:xfrm>
              <a:off x="2531298" y="4293096"/>
              <a:ext cx="816566" cy="504056"/>
            </a:xfrm>
            <a:prstGeom prst="bentConnector3">
              <a:avLst>
                <a:gd name="adj1" fmla="val -708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54980" y="3344900"/>
            <a:ext cx="3136900" cy="1930400"/>
            <a:chOff x="396053" y="3301988"/>
            <a:chExt cx="3136900" cy="1930400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540377"/>
                </p:ext>
              </p:extLst>
            </p:nvPr>
          </p:nvGraphicFramePr>
          <p:xfrm>
            <a:off x="396053" y="3301988"/>
            <a:ext cx="31369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136900" imgH="1930400" progId="Equation.DSMT4">
                    <p:embed/>
                  </p:oleObj>
                </mc:Choice>
                <mc:Fallback>
                  <p:oleObj name="Equation" r:id="rId6" imgW="3136900" imgH="19304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53" y="3301988"/>
                          <a:ext cx="31369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直接连接符 30"/>
            <p:cNvCxnSpPr/>
            <p:nvPr/>
          </p:nvCxnSpPr>
          <p:spPr>
            <a:xfrm>
              <a:off x="2987824" y="3429000"/>
              <a:ext cx="0" cy="1728192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72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17" grpId="0" animBg="1"/>
      <p:bldP spid="18" grpId="0" animBg="1"/>
      <p:bldP spid="20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5496" y="908720"/>
            <a:ext cx="7992888" cy="1930400"/>
            <a:chOff x="35496" y="908720"/>
            <a:chExt cx="7992888" cy="1930400"/>
          </a:xfrm>
        </p:grpSpPr>
        <p:sp>
          <p:nvSpPr>
            <p:cNvPr id="6" name="TextBox 5"/>
            <p:cNvSpPr txBox="1"/>
            <p:nvPr/>
          </p:nvSpPr>
          <p:spPr>
            <a:xfrm>
              <a:off x="35496" y="1628800"/>
              <a:ext cx="4437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若线性方程组的增广矩阵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7428998"/>
                </p:ext>
              </p:extLst>
            </p:nvPr>
          </p:nvGraphicFramePr>
          <p:xfrm>
            <a:off x="4421584" y="908720"/>
            <a:ext cx="36068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606800" imgH="1930400" progId="Equation.DSMT4">
                    <p:embed/>
                  </p:oleObj>
                </mc:Choice>
                <mc:Fallback>
                  <p:oleObj name="Equation" r:id="rId2" imgW="3606800" imgH="19304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1584" y="908720"/>
                          <a:ext cx="36068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251520" y="278092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判断方程组解的情形。</a:t>
            </a:r>
          </a:p>
        </p:txBody>
      </p:sp>
      <p:sp>
        <p:nvSpPr>
          <p:cNvPr id="13" name="云形 12"/>
          <p:cNvSpPr/>
          <p:nvPr/>
        </p:nvSpPr>
        <p:spPr>
          <a:xfrm>
            <a:off x="571472" y="31237"/>
            <a:ext cx="2091685" cy="118318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14691" y="283060"/>
            <a:ext cx="1544377" cy="588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思考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6" name="直角上箭头 15"/>
          <p:cNvSpPr/>
          <p:nvPr/>
        </p:nvSpPr>
        <p:spPr>
          <a:xfrm>
            <a:off x="3649600" y="3717032"/>
            <a:ext cx="850392" cy="13795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743312" y="3212976"/>
            <a:ext cx="2340856" cy="50405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803323"/>
              </p:ext>
            </p:extLst>
          </p:nvPr>
        </p:nvGraphicFramePr>
        <p:xfrm>
          <a:off x="3792538" y="3225800"/>
          <a:ext cx="213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33600" imgH="419100" progId="Equation.DSMT4">
                  <p:embed/>
                </p:oleObj>
              </mc:Choice>
              <mc:Fallback>
                <p:oleObj name="Equation" r:id="rId4" imgW="2133600" imgH="4191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3225800"/>
                        <a:ext cx="2133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直角上箭头 18"/>
          <p:cNvSpPr/>
          <p:nvPr/>
        </p:nvSpPr>
        <p:spPr>
          <a:xfrm rot="5400000">
            <a:off x="4752020" y="4041068"/>
            <a:ext cx="1440160" cy="792088"/>
          </a:xfrm>
          <a:prstGeom prst="bentUpArrow">
            <a:avLst>
              <a:gd name="adj1" fmla="val 25000"/>
              <a:gd name="adj2" fmla="val 25000"/>
              <a:gd name="adj3" fmla="val 3221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868144" y="4725144"/>
            <a:ext cx="2448272" cy="49148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750069" y="474883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方程组有无穷多解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940024" y="3717032"/>
            <a:ext cx="2232248" cy="1008112"/>
            <a:chOff x="1331640" y="3717032"/>
            <a:chExt cx="2232248" cy="1008112"/>
          </a:xfrm>
        </p:grpSpPr>
        <p:cxnSp>
          <p:nvCxnSpPr>
            <p:cNvPr id="10" name="肘形连接符 9"/>
            <p:cNvCxnSpPr/>
            <p:nvPr/>
          </p:nvCxnSpPr>
          <p:spPr>
            <a:xfrm>
              <a:off x="1331640" y="3717032"/>
              <a:ext cx="922572" cy="504056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/>
            <p:nvPr/>
          </p:nvCxnSpPr>
          <p:spPr>
            <a:xfrm>
              <a:off x="2254212" y="4221088"/>
              <a:ext cx="1309676" cy="504056"/>
            </a:xfrm>
            <a:prstGeom prst="bentConnector3">
              <a:avLst>
                <a:gd name="adj1" fmla="val 1259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251520" y="3284984"/>
            <a:ext cx="3352800" cy="1930400"/>
            <a:chOff x="499120" y="2576344"/>
            <a:chExt cx="3352800" cy="1930400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826287"/>
                </p:ext>
              </p:extLst>
            </p:nvPr>
          </p:nvGraphicFramePr>
          <p:xfrm>
            <a:off x="499120" y="2576344"/>
            <a:ext cx="33528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52680" imgH="1930320" progId="Equation.DSMT4">
                    <p:embed/>
                  </p:oleObj>
                </mc:Choice>
                <mc:Fallback>
                  <p:oleObj name="Equation" r:id="rId6" imgW="3352680" imgH="193032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120" y="2576344"/>
                          <a:ext cx="33528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连接符 28"/>
            <p:cNvCxnSpPr/>
            <p:nvPr/>
          </p:nvCxnSpPr>
          <p:spPr>
            <a:xfrm>
              <a:off x="3203848" y="2648352"/>
              <a:ext cx="0" cy="1739632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96820"/>
              </p:ext>
            </p:extLst>
          </p:nvPr>
        </p:nvGraphicFramePr>
        <p:xfrm>
          <a:off x="531813" y="5429250"/>
          <a:ext cx="431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7840" imgH="431640" progId="Equation.DSMT4">
                  <p:embed/>
                </p:oleObj>
              </mc:Choice>
              <mc:Fallback>
                <p:oleObj name="Equation" r:id="rId8" imgW="4317840" imgH="43164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5429250"/>
                        <a:ext cx="4318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329238" y="5429250"/>
            <a:ext cx="18859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kern="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为任意实数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D0D2E7-A200-40B3-9ADF-67A88ECA1D94}"/>
                  </a:ext>
                </a:extLst>
              </p:cNvPr>
              <p:cNvSpPr txBox="1"/>
              <p:nvPr/>
            </p:nvSpPr>
            <p:spPr>
              <a:xfrm>
                <a:off x="511170" y="5100342"/>
                <a:ext cx="331964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b="1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是自由未知量，则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D0D2E7-A200-40B3-9ADF-67A88ECA1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70" y="5100342"/>
                <a:ext cx="3319641" cy="369332"/>
              </a:xfrm>
              <a:prstGeom prst="rect">
                <a:avLst/>
              </a:prstGeom>
              <a:blipFill>
                <a:blip r:embed="rId11"/>
                <a:stretch>
                  <a:fillRect l="-5699" t="-33333" b="-4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1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17" grpId="0" animBg="1"/>
      <p:bldP spid="19" grpId="0" animBg="1"/>
      <p:bldP spid="20" grpId="0" animBg="1"/>
      <p:bldP spid="22" grpId="0"/>
      <p:bldP spid="23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黑体" pitchFamily="49" charset="-122"/>
                <a:ea typeface="黑体" pitchFamily="49" charset="-122"/>
              </a:rPr>
              <a:t>3.4  </a:t>
            </a:r>
            <a:r>
              <a:rPr lang="zh-CN" altLang="en-US" sz="3600">
                <a:latin typeface="黑体" pitchFamily="49" charset="-122"/>
                <a:ea typeface="黑体" pitchFamily="49" charset="-122"/>
              </a:rPr>
              <a:t>线性方程组的解</a:t>
            </a:r>
          </a:p>
        </p:txBody>
      </p:sp>
      <p:sp>
        <p:nvSpPr>
          <p:cNvPr id="20486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练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习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825" y="71438"/>
            <a:ext cx="72850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070C0"/>
                </a:solidFill>
                <a:highlight>
                  <a:srgbClr val="FFFF00"/>
                </a:highlight>
                <a:latin typeface="+mn-lt"/>
                <a:ea typeface="+mn-ea"/>
              </a:rPr>
              <a:t>练习</a:t>
            </a:r>
            <a:r>
              <a:rPr lang="en-US" altLang="zh-CN" sz="2400" b="1" kern="0" dirty="0">
                <a:solidFill>
                  <a:srgbClr val="0070C0"/>
                </a:solidFill>
                <a:highlight>
                  <a:srgbClr val="FFFF00"/>
                </a:highlight>
                <a:latin typeface="+mn-lt"/>
                <a:ea typeface="+mn-ea"/>
              </a:rPr>
              <a:t>1  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判断下列</a:t>
            </a:r>
            <a:r>
              <a:rPr lang="zh-CN" altLang="en-US" sz="2400" b="1" kern="0" dirty="0">
                <a:solidFill>
                  <a:srgbClr val="0070C0"/>
                </a:solidFill>
                <a:latin typeface="+mn-lt"/>
                <a:ea typeface="+mn-ea"/>
              </a:rPr>
              <a:t>方程组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是否有解？若有解，求出通解</a:t>
            </a:r>
          </a:p>
        </p:txBody>
      </p:sp>
      <p:graphicFrame>
        <p:nvGraphicFramePr>
          <p:cNvPr id="20482" name="Object 54"/>
          <p:cNvGraphicFramePr>
            <a:graphicFrameLocks noChangeAspect="1"/>
          </p:cNvGraphicFramePr>
          <p:nvPr/>
        </p:nvGraphicFramePr>
        <p:xfrm>
          <a:off x="2717800" y="642938"/>
          <a:ext cx="25527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52400" imgH="1930320" progId="Equation.DSMT4">
                  <p:embed/>
                </p:oleObj>
              </mc:Choice>
              <mc:Fallback>
                <p:oleObj name="Equation" r:id="rId2" imgW="255240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642938"/>
                        <a:ext cx="25527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7188" y="2681288"/>
            <a:ext cx="4937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解</a:t>
            </a:r>
          </a:p>
        </p:txBody>
      </p:sp>
      <p:graphicFrame>
        <p:nvGraphicFramePr>
          <p:cNvPr id="80902" name="Object 54"/>
          <p:cNvGraphicFramePr>
            <a:graphicFrameLocks noChangeAspect="1"/>
          </p:cNvGraphicFramePr>
          <p:nvPr/>
        </p:nvGraphicFramePr>
        <p:xfrm>
          <a:off x="1265238" y="2713038"/>
          <a:ext cx="56642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663880" imgH="1930320" progId="Equation.DSMT4">
                  <p:embed/>
                </p:oleObj>
              </mc:Choice>
              <mc:Fallback>
                <p:oleObj name="Equation" r:id="rId4" imgW="566388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2713038"/>
                        <a:ext cx="56642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8625" y="4610100"/>
            <a:ext cx="8032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因为</a:t>
            </a: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1285875" y="4643438"/>
          <a:ext cx="266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6880" imgH="444240" progId="Equation.DSMT4">
                  <p:embed/>
                </p:oleObj>
              </mc:Choice>
              <mc:Fallback>
                <p:oleObj name="Equation" r:id="rId6" imgW="2666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643438"/>
                        <a:ext cx="2667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83038" y="4643438"/>
            <a:ext cx="38973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，所以有无穷多解，通解为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625" y="5181600"/>
            <a:ext cx="57134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kern="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kern="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i="1" kern="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400" b="1" kern="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i="1" kern="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z</a:t>
            </a:r>
            <a:r>
              <a:rPr lang="en-US" altLang="zh-CN" sz="2400" b="1" kern="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i="1" kern="0" baseline="30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kern="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=(-1,2,0)</a:t>
            </a:r>
            <a:r>
              <a:rPr lang="en-US" altLang="zh-CN" sz="2400" b="1" i="1" kern="0" baseline="3000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kern="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+</a:t>
            </a:r>
            <a:r>
              <a:rPr lang="en-US" altLang="zh-CN" sz="2400" b="1" i="1" kern="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kern="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(-2,1,1)</a:t>
            </a:r>
            <a:r>
              <a:rPr lang="en-US" altLang="zh-CN" sz="2400" b="1" i="1" kern="0" baseline="30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400" b="1" i="1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为任意实数</a:t>
            </a:r>
          </a:p>
        </p:txBody>
      </p:sp>
    </p:spTree>
    <p:extLst>
      <p:ext uri="{BB962C8B-B14F-4D97-AF65-F5344CB8AC3E}">
        <p14:creationId xmlns:p14="http://schemas.microsoft.com/office/powerpoint/2010/main" val="229515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8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复  习</a:t>
            </a:r>
            <a:endParaRPr lang="zh-CN" altLang="en-US" dirty="0"/>
          </a:p>
        </p:txBody>
      </p:sp>
      <p:sp>
        <p:nvSpPr>
          <p:cNvPr id="32779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矩阵秩的性质</a:t>
            </a:r>
          </a:p>
        </p:txBody>
      </p:sp>
      <p:sp>
        <p:nvSpPr>
          <p:cNvPr id="32780" name="TextBox 2"/>
          <p:cNvSpPr txBox="1">
            <a:spLocks noChangeArrowheads="1"/>
          </p:cNvSpPr>
          <p:nvPr/>
        </p:nvSpPr>
        <p:spPr bwMode="auto">
          <a:xfrm>
            <a:off x="149831" y="123779"/>
            <a:ext cx="5056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Calibri" pitchFamily="34" charset="0"/>
              </a:rPr>
              <a:t>二、有关矩阵秩的性质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Calibri" pitchFamily="34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Calibri" pitchFamily="34" charset="0"/>
              </a:rPr>
              <a:t>8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Calibri" pitchFamily="34" charset="0"/>
              </a:rPr>
              <a:t>条）</a:t>
            </a:r>
            <a:endParaRPr lang="zh-CN" altLang="zh-CN" sz="2800" b="1" dirty="0">
              <a:solidFill>
                <a:srgbClr val="FF0000"/>
              </a:solidFill>
              <a:highlight>
                <a:srgbClr val="FFFF00"/>
              </a:highlight>
              <a:latin typeface="Calibri" pitchFamily="34" charset="0"/>
            </a:endParaRPr>
          </a:p>
        </p:txBody>
      </p:sp>
      <p:sp>
        <p:nvSpPr>
          <p:cNvPr id="32781" name="TextBox 3"/>
          <p:cNvSpPr txBox="1">
            <a:spLocks noChangeArrowheads="1"/>
          </p:cNvSpPr>
          <p:nvPr/>
        </p:nvSpPr>
        <p:spPr bwMode="auto">
          <a:xfrm>
            <a:off x="584200" y="692150"/>
            <a:ext cx="458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743"/>
          <p:cNvGraphicFramePr>
            <a:graphicFrameLocks noChangeAspect="1"/>
          </p:cNvGraphicFramePr>
          <p:nvPr/>
        </p:nvGraphicFramePr>
        <p:xfrm>
          <a:off x="1119188" y="1282700"/>
          <a:ext cx="222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500" imgH="469900" progId="Equation.DSMT4">
                  <p:embed/>
                </p:oleObj>
              </mc:Choice>
              <mc:Fallback>
                <p:oleObj name="Equation" r:id="rId2" imgW="2222500" imgH="469900" progId="Equation.DSMT4">
                  <p:embed/>
                  <p:pic>
                    <p:nvPicPr>
                      <p:cNvPr id="7" name="Object 7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282700"/>
                        <a:ext cx="222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44"/>
          <p:cNvGraphicFramePr>
            <a:graphicFrameLocks noChangeAspect="1"/>
          </p:cNvGraphicFramePr>
          <p:nvPr/>
        </p:nvGraphicFramePr>
        <p:xfrm>
          <a:off x="1185863" y="747713"/>
          <a:ext cx="378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84600" imgH="495300" progId="Equation.DSMT4">
                  <p:embed/>
                </p:oleObj>
              </mc:Choice>
              <mc:Fallback>
                <p:oleObj name="Equation" r:id="rId4" imgW="3784600" imgH="495300" progId="Equation.DSMT4">
                  <p:embed/>
                  <p:pic>
                    <p:nvPicPr>
                      <p:cNvPr id="9" name="Object 7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747713"/>
                        <a:ext cx="3784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Box 9"/>
          <p:cNvSpPr txBox="1">
            <a:spLocks noChangeArrowheads="1"/>
          </p:cNvSpPr>
          <p:nvPr/>
        </p:nvSpPr>
        <p:spPr bwMode="auto">
          <a:xfrm>
            <a:off x="611188" y="1268413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3" name="TextBox 10"/>
          <p:cNvSpPr txBox="1">
            <a:spLocks noChangeArrowheads="1"/>
          </p:cNvSpPr>
          <p:nvPr/>
        </p:nvSpPr>
        <p:spPr bwMode="auto">
          <a:xfrm>
            <a:off x="611188" y="1754188"/>
            <a:ext cx="454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4" name="TextBox 14"/>
          <p:cNvSpPr txBox="1">
            <a:spLocks noChangeArrowheads="1"/>
          </p:cNvSpPr>
          <p:nvPr/>
        </p:nvSpPr>
        <p:spPr bwMode="auto">
          <a:xfrm>
            <a:off x="954088" y="1754188"/>
            <a:ext cx="49133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A~B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，则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）；</a:t>
            </a:r>
          </a:p>
        </p:txBody>
      </p:sp>
      <p:sp>
        <p:nvSpPr>
          <p:cNvPr id="32785" name="TextBox 18"/>
          <p:cNvSpPr txBox="1">
            <a:spLocks noChangeArrowheads="1"/>
          </p:cNvSpPr>
          <p:nvPr/>
        </p:nvSpPr>
        <p:spPr bwMode="auto">
          <a:xfrm>
            <a:off x="611188" y="2257425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6" name="TextBox 19"/>
          <p:cNvSpPr txBox="1">
            <a:spLocks noChangeArrowheads="1"/>
          </p:cNvSpPr>
          <p:nvPr/>
        </p:nvSpPr>
        <p:spPr bwMode="auto">
          <a:xfrm>
            <a:off x="971550" y="2257425"/>
            <a:ext cx="7318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可逆，则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 sz="28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6484938" y="115888"/>
            <a:ext cx="1655762" cy="1820862"/>
          </a:xfrm>
          <a:prstGeom prst="wedgeRoundRectCallout">
            <a:avLst>
              <a:gd name="adj1" fmla="val -126169"/>
              <a:gd name="adj2" fmla="val 52595"/>
              <a:gd name="adj3" fmla="val 16667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</a:rPr>
              <a:t>初等变换不改变矩阵的秩</a:t>
            </a:r>
          </a:p>
        </p:txBody>
      </p:sp>
      <p:graphicFrame>
        <p:nvGraphicFramePr>
          <p:cNvPr id="16" name="Object 745"/>
          <p:cNvGraphicFramePr>
            <a:graphicFrameLocks noChangeAspect="1"/>
          </p:cNvGraphicFramePr>
          <p:nvPr/>
        </p:nvGraphicFramePr>
        <p:xfrm>
          <a:off x="2239963" y="4181475"/>
          <a:ext cx="386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60800" imgH="393700" progId="Equation.DSMT4">
                  <p:embed/>
                </p:oleObj>
              </mc:Choice>
              <mc:Fallback>
                <p:oleObj name="Equation" r:id="rId6" imgW="3860800" imgH="393700" progId="Equation.DSMT4">
                  <p:embed/>
                  <p:pic>
                    <p:nvPicPr>
                      <p:cNvPr id="16" name="Object 7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4181475"/>
                        <a:ext cx="386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46"/>
          <p:cNvGraphicFramePr>
            <a:graphicFrameLocks noChangeAspect="1"/>
          </p:cNvGraphicFramePr>
          <p:nvPr/>
        </p:nvGraphicFramePr>
        <p:xfrm>
          <a:off x="1347788" y="3084513"/>
          <a:ext cx="6451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51600" imgH="495300" progId="Equation.DSMT4">
                  <p:embed/>
                </p:oleObj>
              </mc:Choice>
              <mc:Fallback>
                <p:oleObj name="Equation" r:id="rId8" imgW="6451600" imgH="495300" progId="Equation.DSMT4">
                  <p:embed/>
                  <p:pic>
                    <p:nvPicPr>
                      <p:cNvPr id="17" name="Object 7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3084513"/>
                        <a:ext cx="6451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11188" y="3041650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81013" y="3579813"/>
            <a:ext cx="58785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特别的，当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B=b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为非零列向量时，有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84213" y="4489450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47700" y="4994275"/>
            <a:ext cx="4540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Object 747"/>
          <p:cNvGraphicFramePr>
            <a:graphicFrameLocks noChangeAspect="1"/>
          </p:cNvGraphicFramePr>
          <p:nvPr/>
        </p:nvGraphicFramePr>
        <p:xfrm>
          <a:off x="1152525" y="5021263"/>
          <a:ext cx="414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40200" imgH="495300" progId="Equation.DSMT4">
                  <p:embed/>
                </p:oleObj>
              </mc:Choice>
              <mc:Fallback>
                <p:oleObj name="Equation" r:id="rId10" imgW="4140200" imgH="495300" progId="Equation.DSMT4">
                  <p:embed/>
                  <p:pic>
                    <p:nvPicPr>
                      <p:cNvPr id="27" name="Object 7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5021263"/>
                        <a:ext cx="4140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84213" y="5570538"/>
            <a:ext cx="454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116013" y="5516563"/>
            <a:ext cx="3228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若                        ，则</a:t>
            </a:r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1533525" y="5589588"/>
            <a:ext cx="5316538" cy="431800"/>
            <a:chOff x="1245493" y="2258403"/>
            <a:chExt cx="5315843" cy="431800"/>
          </a:xfrm>
        </p:grpSpPr>
        <p:graphicFrame>
          <p:nvGraphicFramePr>
            <p:cNvPr id="32776" name="Object 748"/>
            <p:cNvGraphicFramePr>
              <a:graphicFrameLocks noChangeAspect="1"/>
            </p:cNvGraphicFramePr>
            <p:nvPr/>
          </p:nvGraphicFramePr>
          <p:xfrm>
            <a:off x="1245493" y="2258403"/>
            <a:ext cx="19304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30400" imgH="431800" progId="Equation.DSMT4">
                    <p:embed/>
                  </p:oleObj>
                </mc:Choice>
                <mc:Fallback>
                  <p:oleObj name="Equation" r:id="rId12" imgW="1930400" imgH="431800" progId="Equation.DSMT4">
                    <p:embed/>
                    <p:pic>
                      <p:nvPicPr>
                        <p:cNvPr id="32776" name="Object 7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5493" y="2258403"/>
                          <a:ext cx="19304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7" name="Object 749"/>
            <p:cNvGraphicFramePr>
              <a:graphicFrameLocks noChangeAspect="1"/>
            </p:cNvGraphicFramePr>
            <p:nvPr/>
          </p:nvGraphicFramePr>
          <p:xfrm>
            <a:off x="3995936" y="2296056"/>
            <a:ext cx="25654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565400" imgH="393700" progId="Equation.DSMT4">
                    <p:embed/>
                  </p:oleObj>
                </mc:Choice>
                <mc:Fallback>
                  <p:oleObj name="Equation" r:id="rId14" imgW="2565400" imgH="393700" progId="Equation.DSMT4">
                    <p:embed/>
                    <p:pic>
                      <p:nvPicPr>
                        <p:cNvPr id="32777" name="Object 7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36" y="2296056"/>
                          <a:ext cx="25654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95" name="TextBox 7"/>
          <p:cNvSpPr txBox="1">
            <a:spLocks noChangeArrowheads="1"/>
          </p:cNvSpPr>
          <p:nvPr/>
        </p:nvSpPr>
        <p:spPr bwMode="auto">
          <a:xfrm>
            <a:off x="4716463" y="2565400"/>
            <a:ext cx="20685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=R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PAQ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 dirty="0">
              <a:latin typeface="Calibri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95288" y="692150"/>
            <a:ext cx="0" cy="53482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95288" y="1268413"/>
            <a:ext cx="48974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95288" y="1754188"/>
            <a:ext cx="5113337" cy="1905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95288" y="2276475"/>
            <a:ext cx="53292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95288" y="3068638"/>
            <a:ext cx="7705725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95288" y="4581525"/>
            <a:ext cx="7777162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95288" y="5013325"/>
            <a:ext cx="48974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95288" y="5589588"/>
            <a:ext cx="6048375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95288" y="6021388"/>
            <a:ext cx="72723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标注 38"/>
          <p:cNvSpPr/>
          <p:nvPr/>
        </p:nvSpPr>
        <p:spPr>
          <a:xfrm>
            <a:off x="6484938" y="115888"/>
            <a:ext cx="1655762" cy="1820862"/>
          </a:xfrm>
          <a:prstGeom prst="wedgeRoundRectCallout">
            <a:avLst>
              <a:gd name="adj1" fmla="val -94531"/>
              <a:gd name="adj2" fmla="val 78001"/>
              <a:gd name="adj3" fmla="val 16667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</a:rPr>
              <a:t>初等变换不改变矩阵的秩</a:t>
            </a:r>
          </a:p>
        </p:txBody>
      </p:sp>
      <p:graphicFrame>
        <p:nvGraphicFramePr>
          <p:cNvPr id="2" name="Object 750"/>
          <p:cNvGraphicFramePr>
            <a:graphicFrameLocks noChangeAspect="1"/>
          </p:cNvGraphicFramePr>
          <p:nvPr/>
        </p:nvGraphicFramePr>
        <p:xfrm>
          <a:off x="1138238" y="4518025"/>
          <a:ext cx="372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721100" imgH="495300" progId="Equation.DSMT4">
                  <p:embed/>
                </p:oleObj>
              </mc:Choice>
              <mc:Fallback>
                <p:oleObj name="Equation" r:id="rId16" imgW="3721100" imgH="495300" progId="Equation.DSMT4">
                  <p:embed/>
                  <p:pic>
                    <p:nvPicPr>
                      <p:cNvPr id="2" name="Object 7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4518025"/>
                        <a:ext cx="3721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86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0" grpId="0"/>
      <p:bldP spid="32781" grpId="0"/>
      <p:bldP spid="32782" grpId="0"/>
      <p:bldP spid="32783" grpId="0"/>
      <p:bldP spid="32784" grpId="0"/>
      <p:bldP spid="32785" grpId="0"/>
      <p:bldP spid="32786" grpId="0"/>
      <p:bldP spid="23" grpId="0" animBg="1"/>
      <p:bldP spid="18" grpId="0"/>
      <p:bldP spid="21" grpId="0"/>
      <p:bldP spid="24" grpId="0"/>
      <p:bldP spid="26" grpId="0"/>
      <p:bldP spid="28" grpId="0"/>
      <p:bldP spid="29" grpId="0"/>
      <p:bldP spid="32795" grpId="0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黑体" pitchFamily="49" charset="-122"/>
                <a:ea typeface="黑体" pitchFamily="49" charset="-122"/>
              </a:rPr>
              <a:t>3.4  </a:t>
            </a:r>
            <a:r>
              <a:rPr lang="zh-CN" altLang="en-US" sz="3600">
                <a:latin typeface="黑体" pitchFamily="49" charset="-122"/>
                <a:ea typeface="黑体" pitchFamily="49" charset="-122"/>
              </a:rPr>
              <a:t>线性方程组的解</a:t>
            </a:r>
          </a:p>
        </p:txBody>
      </p:sp>
      <p:grpSp>
        <p:nvGrpSpPr>
          <p:cNvPr id="17413" name="组合 3"/>
          <p:cNvGrpSpPr>
            <a:grpSpLocks/>
          </p:cNvGrpSpPr>
          <p:nvPr/>
        </p:nvGrpSpPr>
        <p:grpSpPr bwMode="auto">
          <a:xfrm>
            <a:off x="34925" y="901700"/>
            <a:ext cx="7959725" cy="1930400"/>
            <a:chOff x="35496" y="901700"/>
            <a:chExt cx="7959154" cy="1930400"/>
          </a:xfrm>
        </p:grpSpPr>
        <p:sp>
          <p:nvSpPr>
            <p:cNvPr id="17420" name="TextBox 5"/>
            <p:cNvSpPr txBox="1">
              <a:spLocks noChangeArrowheads="1"/>
            </p:cNvSpPr>
            <p:nvPr/>
          </p:nvSpPr>
          <p:spPr bwMode="auto">
            <a:xfrm>
              <a:off x="35496" y="1628800"/>
              <a:ext cx="44374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lang="zh-CN" altLang="en-US" sz="2400" b="1">
                  <a:solidFill>
                    <a:srgbClr val="000000"/>
                  </a:solidFill>
                  <a:latin typeface="宋体" pitchFamily="2" charset="-122"/>
                </a:rPr>
                <a:t>若线性方程组的增广矩阵</a:t>
              </a:r>
            </a:p>
          </p:txBody>
        </p:sp>
        <p:graphicFrame>
          <p:nvGraphicFramePr>
            <p:cNvPr id="17411" name="Object 54"/>
            <p:cNvGraphicFramePr>
              <a:graphicFrameLocks noChangeAspect="1"/>
            </p:cNvGraphicFramePr>
            <p:nvPr/>
          </p:nvGraphicFramePr>
          <p:xfrm>
            <a:off x="4451350" y="901700"/>
            <a:ext cx="35433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543120" imgH="1930320" progId="Equation.DSMT4">
                    <p:embed/>
                  </p:oleObj>
                </mc:Choice>
                <mc:Fallback>
                  <p:oleObj name="Equation" r:id="rId2" imgW="3543120" imgH="1930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1350" y="901700"/>
                          <a:ext cx="3543300" cy="1930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250825" y="2781300"/>
            <a:ext cx="32639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判断方程组解的情形。</a:t>
            </a:r>
          </a:p>
        </p:txBody>
      </p:sp>
      <p:sp>
        <p:nvSpPr>
          <p:cNvPr id="13" name="云形 12"/>
          <p:cNvSpPr/>
          <p:nvPr/>
        </p:nvSpPr>
        <p:spPr>
          <a:xfrm>
            <a:off x="571500" y="31750"/>
            <a:ext cx="2092325" cy="1182688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14691" y="283060"/>
            <a:ext cx="1544377" cy="588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思考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7417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思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考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3" name="Object 54"/>
          <p:cNvGraphicFramePr>
            <a:graphicFrameLocks noChangeAspect="1"/>
          </p:cNvGraphicFramePr>
          <p:nvPr/>
        </p:nvGraphicFramePr>
        <p:xfrm>
          <a:off x="1331913" y="3927475"/>
          <a:ext cx="45974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97200" imgH="1930320" progId="Equation.DSMT4">
                  <p:embed/>
                </p:oleObj>
              </mc:Choice>
              <mc:Fallback>
                <p:oleObj name="Equation" r:id="rId4" imgW="459720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27475"/>
                        <a:ext cx="45974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71463" y="3429000"/>
            <a:ext cx="7300912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+mn-ea"/>
              </a:rPr>
              <a:t>改为：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判断</a:t>
            </a:r>
            <a:r>
              <a:rPr lang="zh-CN" altLang="en-US" sz="2400" b="1" kern="0" dirty="0">
                <a:solidFill>
                  <a:srgbClr val="0070C0"/>
                </a:solidFill>
                <a:latin typeface="+mn-lt"/>
                <a:ea typeface="+mn-ea"/>
              </a:rPr>
              <a:t>矩阵方程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是否有解？有解时，求出通解。</a:t>
            </a:r>
          </a:p>
        </p:txBody>
      </p:sp>
      <p:cxnSp>
        <p:nvCxnSpPr>
          <p:cNvPr id="12" name="直接连接符 11"/>
          <p:cNvCxnSpPr/>
          <p:nvPr/>
        </p:nvCxnSpPr>
        <p:spPr>
          <a:xfrm rot="5400000">
            <a:off x="6608763" y="1820863"/>
            <a:ext cx="1785937" cy="1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15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黑体" pitchFamily="49" charset="-122"/>
                <a:ea typeface="黑体" pitchFamily="49" charset="-122"/>
              </a:rPr>
              <a:t>3.4  </a:t>
            </a:r>
            <a:r>
              <a:rPr lang="zh-CN" altLang="en-US" sz="3600">
                <a:latin typeface="黑体" pitchFamily="49" charset="-122"/>
                <a:ea typeface="黑体" pitchFamily="49" charset="-122"/>
              </a:rPr>
              <a:t>线性方程组的解</a:t>
            </a:r>
          </a:p>
        </p:txBody>
      </p:sp>
      <p:sp>
        <p:nvSpPr>
          <p:cNvPr id="18438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思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考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8434" name="Object 54"/>
          <p:cNvGraphicFramePr>
            <a:graphicFrameLocks noChangeAspect="1"/>
          </p:cNvGraphicFramePr>
          <p:nvPr/>
        </p:nvGraphicFramePr>
        <p:xfrm>
          <a:off x="1331913" y="3927475"/>
          <a:ext cx="45974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97200" imgH="1930320" progId="Equation.DSMT4">
                  <p:embed/>
                </p:oleObj>
              </mc:Choice>
              <mc:Fallback>
                <p:oleObj name="Equation" r:id="rId2" imgW="459720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27475"/>
                        <a:ext cx="45974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71463" y="3429000"/>
            <a:ext cx="7300912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+mn-ea"/>
              </a:rPr>
              <a:t>改为：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判断矩阵方程是否有解？有解时，求出通解。</a:t>
            </a:r>
          </a:p>
        </p:txBody>
      </p:sp>
      <p:graphicFrame>
        <p:nvGraphicFramePr>
          <p:cNvPr id="79879" name="Object 54"/>
          <p:cNvGraphicFramePr>
            <a:graphicFrameLocks noChangeAspect="1"/>
          </p:cNvGraphicFramePr>
          <p:nvPr/>
        </p:nvGraphicFramePr>
        <p:xfrm>
          <a:off x="285750" y="349250"/>
          <a:ext cx="28956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95480" imgH="1434960" progId="Equation.DSMT4">
                  <p:embed/>
                </p:oleObj>
              </mc:Choice>
              <mc:Fallback>
                <p:oleObj name="Equation" r:id="rId4" imgW="289548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49250"/>
                        <a:ext cx="28956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连接符 26"/>
          <p:cNvCxnSpPr/>
          <p:nvPr/>
        </p:nvCxnSpPr>
        <p:spPr>
          <a:xfrm rot="5400000">
            <a:off x="1499394" y="999332"/>
            <a:ext cx="1571625" cy="1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881" name="Object 54"/>
          <p:cNvGraphicFramePr>
            <a:graphicFrameLocks noChangeAspect="1"/>
          </p:cNvGraphicFramePr>
          <p:nvPr/>
        </p:nvGraphicFramePr>
        <p:xfrm>
          <a:off x="1143000" y="1928813"/>
          <a:ext cx="57023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02040" imgH="1434960" progId="Equation.DSMT4">
                  <p:embed/>
                </p:oleObj>
              </mc:Choice>
              <mc:Fallback>
                <p:oleObj name="Equation" r:id="rId6" imgW="570204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28813"/>
                        <a:ext cx="57023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224213" y="357188"/>
            <a:ext cx="51339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因为系数矩阵的秩等于增广矩阵的秩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70250" y="928688"/>
            <a:ext cx="265906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所以矩阵方程有解</a:t>
            </a:r>
          </a:p>
        </p:txBody>
      </p:sp>
    </p:spTree>
    <p:extLst>
      <p:ext uri="{BB962C8B-B14F-4D97-AF65-F5344CB8AC3E}">
        <p14:creationId xmlns:p14="http://schemas.microsoft.com/office/powerpoint/2010/main" val="273630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黑体" pitchFamily="49" charset="-122"/>
                <a:ea typeface="黑体" pitchFamily="49" charset="-122"/>
              </a:rPr>
              <a:t>3.4  </a:t>
            </a:r>
            <a:r>
              <a:rPr lang="zh-CN" altLang="en-US" sz="3600">
                <a:latin typeface="黑体" pitchFamily="49" charset="-122"/>
                <a:ea typeface="黑体" pitchFamily="49" charset="-122"/>
              </a:rPr>
              <a:t>线性方程组的解</a:t>
            </a:r>
          </a:p>
        </p:txBody>
      </p:sp>
      <p:sp>
        <p:nvSpPr>
          <p:cNvPr id="19462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思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考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9458" name="Object 54"/>
          <p:cNvGraphicFramePr>
            <a:graphicFrameLocks noChangeAspect="1"/>
          </p:cNvGraphicFramePr>
          <p:nvPr/>
        </p:nvGraphicFramePr>
        <p:xfrm>
          <a:off x="285750" y="349250"/>
          <a:ext cx="28956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5480" imgH="1434960" progId="Equation.DSMT4">
                  <p:embed/>
                </p:oleObj>
              </mc:Choice>
              <mc:Fallback>
                <p:oleObj name="Equation" r:id="rId2" imgW="289548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49250"/>
                        <a:ext cx="28956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连接符 26"/>
          <p:cNvCxnSpPr/>
          <p:nvPr/>
        </p:nvCxnSpPr>
        <p:spPr>
          <a:xfrm rot="5400000">
            <a:off x="1499394" y="999332"/>
            <a:ext cx="1571625" cy="1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59" name="Object 54"/>
          <p:cNvGraphicFramePr>
            <a:graphicFrameLocks noChangeAspect="1"/>
          </p:cNvGraphicFramePr>
          <p:nvPr/>
        </p:nvGraphicFramePr>
        <p:xfrm>
          <a:off x="1143000" y="1928813"/>
          <a:ext cx="57023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02040" imgH="1434960" progId="Equation.DSMT4">
                  <p:embed/>
                </p:oleObj>
              </mc:Choice>
              <mc:Fallback>
                <p:oleObj name="Equation" r:id="rId4" imgW="570204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28813"/>
                        <a:ext cx="57023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224213" y="357188"/>
            <a:ext cx="51339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因为系数矩阵的秩等于增广矩阵的秩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70250" y="928688"/>
            <a:ext cx="265906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所以矩阵方程有解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063" y="3324225"/>
            <a:ext cx="2659062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矩阵方程的通解为</a:t>
            </a:r>
          </a:p>
        </p:txBody>
      </p:sp>
      <p:graphicFrame>
        <p:nvGraphicFramePr>
          <p:cNvPr id="83973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855574"/>
              </p:ext>
            </p:extLst>
          </p:nvPr>
        </p:nvGraphicFramePr>
        <p:xfrm>
          <a:off x="912813" y="3856038"/>
          <a:ext cx="41656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65560" imgH="1930320" progId="Equation.DSMT4">
                  <p:embed/>
                </p:oleObj>
              </mc:Choice>
              <mc:Fallback>
                <p:oleObj name="Equation" r:id="rId6" imgW="416556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856038"/>
                        <a:ext cx="41656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27625" y="5253038"/>
            <a:ext cx="25527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kern="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kern="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、</a:t>
            </a:r>
            <a:r>
              <a:rPr lang="en-US" altLang="zh-CN" sz="2400" b="1" i="1" kern="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kern="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为任意实数</a:t>
            </a:r>
          </a:p>
        </p:txBody>
      </p:sp>
    </p:spTree>
    <p:extLst>
      <p:ext uri="{BB962C8B-B14F-4D97-AF65-F5344CB8AC3E}">
        <p14:creationId xmlns:p14="http://schemas.microsoft.com/office/powerpoint/2010/main" val="391648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黑体" pitchFamily="49" charset="-122"/>
                <a:ea typeface="黑体" pitchFamily="49" charset="-122"/>
              </a:rPr>
              <a:t>3.4  </a:t>
            </a:r>
            <a:r>
              <a:rPr lang="zh-CN" altLang="en-US" sz="3600">
                <a:latin typeface="黑体" pitchFamily="49" charset="-122"/>
                <a:ea typeface="黑体" pitchFamily="49" charset="-122"/>
              </a:rPr>
              <a:t>线性方程组的解</a:t>
            </a:r>
          </a:p>
        </p:txBody>
      </p:sp>
      <p:sp>
        <p:nvSpPr>
          <p:cNvPr id="21510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练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习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825" y="71438"/>
            <a:ext cx="75930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070C0"/>
                </a:solidFill>
                <a:highlight>
                  <a:srgbClr val="FFFF00"/>
                </a:highlight>
                <a:latin typeface="+mn-lt"/>
                <a:ea typeface="+mn-ea"/>
              </a:rPr>
              <a:t>练习</a:t>
            </a:r>
            <a:r>
              <a:rPr lang="en-US" altLang="zh-CN" sz="2400" b="1" kern="0" dirty="0">
                <a:solidFill>
                  <a:srgbClr val="0070C0"/>
                </a:solidFill>
                <a:highlight>
                  <a:srgbClr val="FFFF00"/>
                </a:highlight>
                <a:latin typeface="+mn-lt"/>
                <a:ea typeface="+mn-ea"/>
              </a:rPr>
              <a:t>2</a:t>
            </a:r>
            <a:r>
              <a:rPr lang="en-US" altLang="zh-CN" sz="2400" b="1" kern="0" dirty="0">
                <a:solidFill>
                  <a:prstClr val="black"/>
                </a:solidFill>
                <a:latin typeface="+mn-lt"/>
                <a:ea typeface="+mn-ea"/>
              </a:rPr>
              <a:t>  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判断下列</a:t>
            </a:r>
            <a:r>
              <a:rPr lang="zh-CN" altLang="en-US" sz="2400" b="1" kern="0" dirty="0">
                <a:solidFill>
                  <a:srgbClr val="0070C0"/>
                </a:solidFill>
                <a:latin typeface="+mn-lt"/>
                <a:ea typeface="+mn-ea"/>
              </a:rPr>
              <a:t>矩阵方程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是否有解？若有解，求出通解</a:t>
            </a:r>
          </a:p>
        </p:txBody>
      </p:sp>
      <p:graphicFrame>
        <p:nvGraphicFramePr>
          <p:cNvPr id="21506" name="Object 54"/>
          <p:cNvGraphicFramePr>
            <a:graphicFrameLocks noChangeAspect="1"/>
          </p:cNvGraphicFramePr>
          <p:nvPr/>
        </p:nvGraphicFramePr>
        <p:xfrm>
          <a:off x="1555750" y="642938"/>
          <a:ext cx="48768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76560" imgH="1930320" progId="Equation.DSMT4">
                  <p:embed/>
                </p:oleObj>
              </mc:Choice>
              <mc:Fallback>
                <p:oleObj name="Equation" r:id="rId2" imgW="487656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642938"/>
                        <a:ext cx="48768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7188" y="2681288"/>
            <a:ext cx="4937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解</a:t>
            </a:r>
          </a:p>
        </p:txBody>
      </p:sp>
      <p:graphicFrame>
        <p:nvGraphicFramePr>
          <p:cNvPr id="80902" name="Object 54"/>
          <p:cNvGraphicFramePr>
            <a:graphicFrameLocks noChangeAspect="1"/>
          </p:cNvGraphicFramePr>
          <p:nvPr/>
        </p:nvGraphicFramePr>
        <p:xfrm>
          <a:off x="750888" y="2713038"/>
          <a:ext cx="66929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92760" imgH="1930320" progId="Equation.DSMT4">
                  <p:embed/>
                </p:oleObj>
              </mc:Choice>
              <mc:Fallback>
                <p:oleObj name="Equation" r:id="rId4" imgW="669276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2713038"/>
                        <a:ext cx="66929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8625" y="4610100"/>
            <a:ext cx="8032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因为</a:t>
            </a: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1285875" y="4643438"/>
          <a:ext cx="266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6880" imgH="444240" progId="Equation.DSMT4">
                  <p:embed/>
                </p:oleObj>
              </mc:Choice>
              <mc:Fallback>
                <p:oleObj name="Equation" r:id="rId6" imgW="2666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643438"/>
                        <a:ext cx="2667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83038" y="4643438"/>
            <a:ext cx="38973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，所以有无穷多解，通解为</a:t>
            </a:r>
          </a:p>
        </p:txBody>
      </p:sp>
    </p:spTree>
    <p:extLst>
      <p:ext uri="{BB962C8B-B14F-4D97-AF65-F5344CB8AC3E}">
        <p14:creationId xmlns:p14="http://schemas.microsoft.com/office/powerpoint/2010/main" val="187834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黑体" pitchFamily="49" charset="-122"/>
                <a:ea typeface="黑体" pitchFamily="49" charset="-122"/>
              </a:rPr>
              <a:t>3.4  </a:t>
            </a:r>
            <a:r>
              <a:rPr lang="zh-CN" altLang="en-US" sz="3600">
                <a:latin typeface="黑体" pitchFamily="49" charset="-122"/>
                <a:ea typeface="黑体" pitchFamily="49" charset="-122"/>
              </a:rPr>
              <a:t>线性方程组的解</a:t>
            </a:r>
          </a:p>
        </p:txBody>
      </p:sp>
      <p:sp>
        <p:nvSpPr>
          <p:cNvPr id="22534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练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习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825" y="71438"/>
            <a:ext cx="75930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070C0"/>
                </a:solidFill>
                <a:highlight>
                  <a:srgbClr val="FFFF00"/>
                </a:highlight>
              </a:rPr>
              <a:t>练习</a:t>
            </a:r>
            <a:r>
              <a:rPr lang="en-US" altLang="zh-CN" sz="2400" b="1" kern="0" dirty="0">
                <a:solidFill>
                  <a:srgbClr val="0070C0"/>
                </a:solidFill>
                <a:highlight>
                  <a:srgbClr val="FFFF00"/>
                </a:highlight>
              </a:rPr>
              <a:t>2  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判断下列</a:t>
            </a:r>
            <a:r>
              <a:rPr lang="zh-CN" altLang="en-US" sz="2400" b="1" kern="0" dirty="0">
                <a:solidFill>
                  <a:srgbClr val="0070C0"/>
                </a:solidFill>
                <a:latin typeface="+mn-lt"/>
                <a:ea typeface="+mn-ea"/>
              </a:rPr>
              <a:t>矩阵方程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是否有解？若有解，求出通解</a:t>
            </a:r>
          </a:p>
        </p:txBody>
      </p:sp>
      <p:graphicFrame>
        <p:nvGraphicFramePr>
          <p:cNvPr id="80901" name="Object 54"/>
          <p:cNvGraphicFramePr>
            <a:graphicFrameLocks noChangeAspect="1"/>
          </p:cNvGraphicFramePr>
          <p:nvPr/>
        </p:nvGraphicFramePr>
        <p:xfrm>
          <a:off x="1905000" y="571500"/>
          <a:ext cx="41783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78160" imgH="1460160" progId="Equation.DSMT4">
                  <p:embed/>
                </p:oleObj>
              </mc:Choice>
              <mc:Fallback>
                <p:oleObj name="Equation" r:id="rId2" imgW="4178160" imgH="1460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71500"/>
                        <a:ext cx="41783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7188" y="2681288"/>
            <a:ext cx="4937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解</a:t>
            </a:r>
          </a:p>
        </p:txBody>
      </p:sp>
      <p:graphicFrame>
        <p:nvGraphicFramePr>
          <p:cNvPr id="22531" name="Object 54"/>
          <p:cNvGraphicFramePr>
            <a:graphicFrameLocks noChangeAspect="1"/>
          </p:cNvGraphicFramePr>
          <p:nvPr/>
        </p:nvGraphicFramePr>
        <p:xfrm>
          <a:off x="750888" y="2713038"/>
          <a:ext cx="66929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92760" imgH="1930320" progId="Equation.DSMT4">
                  <p:embed/>
                </p:oleObj>
              </mc:Choice>
              <mc:Fallback>
                <p:oleObj name="Equation" r:id="rId4" imgW="669276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2713038"/>
                        <a:ext cx="66929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8625" y="4610100"/>
            <a:ext cx="8032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因为</a:t>
            </a:r>
          </a:p>
        </p:txBody>
      </p:sp>
      <p:graphicFrame>
        <p:nvGraphicFramePr>
          <p:cNvPr id="22532" name="Object 7"/>
          <p:cNvGraphicFramePr>
            <a:graphicFrameLocks noChangeAspect="1"/>
          </p:cNvGraphicFramePr>
          <p:nvPr/>
        </p:nvGraphicFramePr>
        <p:xfrm>
          <a:off x="1285875" y="4643438"/>
          <a:ext cx="266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6880" imgH="444240" progId="Equation.DSMT4">
                  <p:embed/>
                </p:oleObj>
              </mc:Choice>
              <mc:Fallback>
                <p:oleObj name="Equation" r:id="rId6" imgW="2666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643438"/>
                        <a:ext cx="2667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83038" y="4643438"/>
            <a:ext cx="38973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，所以有无穷多解，通解为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7625" y="2071688"/>
            <a:ext cx="25527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kern="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kern="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、</a:t>
            </a:r>
            <a:r>
              <a:rPr lang="en-US" altLang="zh-CN" sz="2400" b="1" i="1" kern="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kern="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为任意实数</a:t>
            </a:r>
          </a:p>
        </p:txBody>
      </p:sp>
    </p:spTree>
    <p:extLst>
      <p:ext uri="{BB962C8B-B14F-4D97-AF65-F5344CB8AC3E}">
        <p14:creationId xmlns:p14="http://schemas.microsoft.com/office/powerpoint/2010/main" val="108259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讲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矩阵的初等变换和线性方程组</a:t>
            </a:r>
          </a:p>
        </p:txBody>
      </p:sp>
      <p:sp>
        <p:nvSpPr>
          <p:cNvPr id="23" name="前凸带形 22"/>
          <p:cNvSpPr/>
          <p:nvPr/>
        </p:nvSpPr>
        <p:spPr>
          <a:xfrm>
            <a:off x="611560" y="116632"/>
            <a:ext cx="7272808" cy="945930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P79       15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181385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15</a:t>
            </a:r>
            <a:r>
              <a:rPr lang="zh-CN" altLang="en-US" sz="2400" b="1" dirty="0"/>
              <a:t>、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写出一个以</a:t>
            </a:r>
            <a:r>
              <a:rPr lang="zh-CN" altLang="en-US" sz="2400" b="1" dirty="0"/>
              <a:t>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3040" y="1714488"/>
            <a:ext cx="4052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为通解的齐次线性方程组。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2557" y="1181385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(2,-3,1,0)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(-2,4,0,1)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2252955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解：</a:t>
            </a:r>
            <a:r>
              <a:rPr lang="zh-CN" altLang="en-US" sz="2400" b="1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3563" y="2252955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将通解改写为 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7224" y="4653136"/>
            <a:ext cx="420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故所求的齐次线性方程组为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85918" y="5049857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=0</a:t>
            </a:r>
            <a:endParaRPr lang="zh-CN" altLang="en-US" sz="2400" b="1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5918" y="5510392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+3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=0</a:t>
            </a:r>
            <a:endParaRPr lang="zh-CN" altLang="en-US" sz="2400" b="1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左大括号 24"/>
          <p:cNvSpPr/>
          <p:nvPr/>
        </p:nvSpPr>
        <p:spPr>
          <a:xfrm>
            <a:off x="1714480" y="5186239"/>
            <a:ext cx="45719" cy="71438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303562"/>
              </p:ext>
            </p:extLst>
          </p:nvPr>
        </p:nvGraphicFramePr>
        <p:xfrm>
          <a:off x="1765300" y="2625328"/>
          <a:ext cx="5613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13120" imgH="1955520" progId="Equation.DSMT4">
                  <p:embed/>
                </p:oleObj>
              </mc:Choice>
              <mc:Fallback>
                <p:oleObj name="Equation" r:id="rId2" imgW="5613120" imgH="1955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5300" y="2625328"/>
                        <a:ext cx="5613400" cy="195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450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21" grpId="0"/>
      <p:bldP spid="22" grpId="0"/>
      <p:bldP spid="24" grpId="0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">
            <a:extLst>
              <a:ext uri="{FF2B5EF4-FFF2-40B4-BE49-F238E27FC236}">
                <a16:creationId xmlns:a16="http://schemas.microsoft.com/office/drawing/2014/main" id="{E14568DB-AF1D-41DA-B54D-8DF4BF6FC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65" y="4730418"/>
            <a:ext cx="8568952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</a:rPr>
              <a:t>定理：</a:t>
            </a:r>
            <a:r>
              <a:rPr lang="zh-CN" altLang="en-US" sz="2400" b="1" dirty="0">
                <a:solidFill>
                  <a:srgbClr val="0070C0"/>
                </a:solidFill>
              </a:rPr>
              <a:t>矩阵方程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AX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B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有解的充分必要条件是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=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B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985EDAF-7B7F-4040-B4C6-B220AD3344F7}"/>
              </a:ext>
            </a:extLst>
          </p:cNvPr>
          <p:cNvGrpSpPr/>
          <p:nvPr/>
        </p:nvGrpSpPr>
        <p:grpSpPr>
          <a:xfrm>
            <a:off x="114584" y="1728390"/>
            <a:ext cx="7056784" cy="965721"/>
            <a:chOff x="755576" y="951111"/>
            <a:chExt cx="7056784" cy="965721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56C440B1-2B38-4976-8515-52FE78E97E44}"/>
                </a:ext>
              </a:extLst>
            </p:cNvPr>
            <p:cNvGrpSpPr/>
            <p:nvPr/>
          </p:nvGrpSpPr>
          <p:grpSpPr>
            <a:xfrm>
              <a:off x="1907704" y="951111"/>
              <a:ext cx="5904656" cy="965721"/>
              <a:chOff x="1907704" y="951111"/>
              <a:chExt cx="5904656" cy="965721"/>
            </a:xfrm>
          </p:grpSpPr>
          <p:sp>
            <p:nvSpPr>
              <p:cNvPr id="45" name="TextBox 20">
                <a:extLst>
                  <a:ext uri="{FF2B5EF4-FFF2-40B4-BE49-F238E27FC236}">
                    <a16:creationId xmlns:a16="http://schemas.microsoft.com/office/drawing/2014/main" id="{288214EF-FB27-4830-BF7F-91FC5EAB0E1B}"/>
                  </a:ext>
                </a:extLst>
              </p:cNvPr>
              <p:cNvSpPr txBox="1"/>
              <p:nvPr/>
            </p:nvSpPr>
            <p:spPr>
              <a:xfrm>
                <a:off x="1907704" y="1196752"/>
                <a:ext cx="494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若</a:t>
                </a:r>
              </a:p>
            </p:txBody>
          </p:sp>
          <p:graphicFrame>
            <p:nvGraphicFramePr>
              <p:cNvPr id="46" name="对象 45">
                <a:extLst>
                  <a:ext uri="{FF2B5EF4-FFF2-40B4-BE49-F238E27FC236}">
                    <a16:creationId xmlns:a16="http://schemas.microsoft.com/office/drawing/2014/main" id="{86A17C0D-D61C-4351-876C-414C0EEF376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39752" y="977032"/>
              <a:ext cx="2781300" cy="939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2781300" imgH="939800" progId="Equation.DSMT4">
                      <p:embed/>
                    </p:oleObj>
                  </mc:Choice>
                  <mc:Fallback>
                    <p:oleObj name="Equation" r:id="rId2" imgW="2781300" imgH="939800" progId="Equation.DSMT4">
                      <p:embed/>
                      <p:pic>
                        <p:nvPicPr>
                          <p:cNvPr id="46" name="对象 45">
                            <a:extLst>
                              <a:ext uri="{FF2B5EF4-FFF2-40B4-BE49-F238E27FC236}">
                                <a16:creationId xmlns:a16="http://schemas.microsoft.com/office/drawing/2014/main" id="{86A17C0D-D61C-4351-876C-414C0EEF376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9752" y="977032"/>
                            <a:ext cx="2781300" cy="939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TextBox 22">
                <a:extLst>
                  <a:ext uri="{FF2B5EF4-FFF2-40B4-BE49-F238E27FC236}">
                    <a16:creationId xmlns:a16="http://schemas.microsoft.com/office/drawing/2014/main" id="{EC967BD2-6EED-4217-97BA-A819FA26C7E5}"/>
                  </a:ext>
                </a:extLst>
              </p:cNvPr>
              <p:cNvSpPr txBox="1"/>
              <p:nvPr/>
            </p:nvSpPr>
            <p:spPr>
              <a:xfrm>
                <a:off x="5316164" y="951111"/>
                <a:ext cx="2186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FF00FF"/>
                    </a:solidFill>
                  </a:rPr>
                  <a:t>唯一解</a:t>
                </a:r>
              </a:p>
            </p:txBody>
          </p:sp>
          <p:sp>
            <p:nvSpPr>
              <p:cNvPr id="48" name="TextBox 23">
                <a:extLst>
                  <a:ext uri="{FF2B5EF4-FFF2-40B4-BE49-F238E27FC236}">
                    <a16:creationId xmlns:a16="http://schemas.microsoft.com/office/drawing/2014/main" id="{1B823700-564F-469D-A1A8-05BC8D2B363D}"/>
                  </a:ext>
                </a:extLst>
              </p:cNvPr>
              <p:cNvSpPr txBox="1"/>
              <p:nvPr/>
            </p:nvSpPr>
            <p:spPr>
              <a:xfrm>
                <a:off x="5316164" y="1455167"/>
                <a:ext cx="2496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9900CC"/>
                    </a:solidFill>
                  </a:rPr>
                  <a:t>无穷多解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A4DBB8E-D7CA-4242-8AC7-7CC7A8BEE0EE}"/>
                </a:ext>
              </a:extLst>
            </p:cNvPr>
            <p:cNvGrpSpPr/>
            <p:nvPr/>
          </p:nvGrpSpPr>
          <p:grpSpPr>
            <a:xfrm>
              <a:off x="755576" y="1196752"/>
              <a:ext cx="1268296" cy="461665"/>
              <a:chOff x="755576" y="1196752"/>
              <a:chExt cx="1268296" cy="461665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DE1F2F3-8612-47FF-973E-277247385FE0}"/>
                  </a:ext>
                </a:extLst>
              </p:cNvPr>
              <p:cNvSpPr/>
              <p:nvPr/>
            </p:nvSpPr>
            <p:spPr>
              <a:xfrm>
                <a:off x="827584" y="1196752"/>
                <a:ext cx="998796" cy="4572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19">
                <a:extLst>
                  <a:ext uri="{FF2B5EF4-FFF2-40B4-BE49-F238E27FC236}">
                    <a16:creationId xmlns:a16="http://schemas.microsoft.com/office/drawing/2014/main" id="{7066C342-2C4C-4DE8-85EF-1B3188DEE267}"/>
                  </a:ext>
                </a:extLst>
              </p:cNvPr>
              <p:cNvSpPr txBox="1"/>
              <p:nvPr/>
            </p:nvSpPr>
            <p:spPr>
              <a:xfrm>
                <a:off x="755576" y="1196752"/>
                <a:ext cx="1268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2</a:t>
                </a:r>
                <a:r>
                  <a:rPr lang="zh-CN" altLang="en-US" sz="2400" b="1" dirty="0"/>
                  <a:t>：</a:t>
                </a:r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A87189D-EC16-43A7-BF56-FA943CF2160E}"/>
              </a:ext>
            </a:extLst>
          </p:cNvPr>
          <p:cNvGrpSpPr/>
          <p:nvPr/>
        </p:nvGrpSpPr>
        <p:grpSpPr>
          <a:xfrm>
            <a:off x="179511" y="1037927"/>
            <a:ext cx="6559809" cy="461665"/>
            <a:chOff x="820503" y="260648"/>
            <a:chExt cx="6559809" cy="46166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48C7890-B581-49FA-92B3-B01ABD67EFEB}"/>
                </a:ext>
              </a:extLst>
            </p:cNvPr>
            <p:cNvSpPr/>
            <p:nvPr/>
          </p:nvSpPr>
          <p:spPr>
            <a:xfrm>
              <a:off x="834084" y="260648"/>
              <a:ext cx="998796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82458C7B-D45E-4118-B29C-3C26CBE552E5}"/>
                </a:ext>
              </a:extLst>
            </p:cNvPr>
            <p:cNvSpPr txBox="1"/>
            <p:nvPr/>
          </p:nvSpPr>
          <p:spPr>
            <a:xfrm>
              <a:off x="820503" y="260648"/>
              <a:ext cx="6559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定理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：若                           ，则方程组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/>
                <a:t>=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无解</a:t>
              </a:r>
              <a:r>
                <a:rPr lang="zh-CN" altLang="en-US" sz="2400" b="1" dirty="0"/>
                <a:t>；</a:t>
              </a:r>
            </a:p>
          </p:txBody>
        </p:sp>
        <p:graphicFrame>
          <p:nvGraphicFramePr>
            <p:cNvPr id="52" name="对象 51">
              <a:extLst>
                <a:ext uri="{FF2B5EF4-FFF2-40B4-BE49-F238E27FC236}">
                  <a16:creationId xmlns:a16="http://schemas.microsoft.com/office/drawing/2014/main" id="{E6A4D857-3CCB-4238-8EA2-D374CBB855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2971" y="260648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03400" imgH="444500" progId="Equation.DSMT4">
                    <p:embed/>
                  </p:oleObj>
                </mc:Choice>
                <mc:Fallback>
                  <p:oleObj name="Equation" r:id="rId4" imgW="1803400" imgH="444500" progId="Equation.DSMT4">
                    <p:embed/>
                    <p:pic>
                      <p:nvPicPr>
                        <p:cNvPr id="52" name="对象 51">
                          <a:extLst>
                            <a:ext uri="{FF2B5EF4-FFF2-40B4-BE49-F238E27FC236}">
                              <a16:creationId xmlns:a16="http://schemas.microsoft.com/office/drawing/2014/main" id="{E6A4D857-3CCB-4238-8EA2-D374CBB855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971" y="260648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副标题 2">
            <a:extLst>
              <a:ext uri="{FF2B5EF4-FFF2-40B4-BE49-F238E27FC236}">
                <a16:creationId xmlns:a16="http://schemas.microsoft.com/office/drawing/2014/main" id="{20D86A8E-21C9-9333-D145-DEE7D8E26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9E3F9322-C6F7-1A3C-1BE8-494798805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矩阵的初等变换和线性方程组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E9F4C778-F55F-C2FD-43DA-11973FA18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38" y="2878301"/>
            <a:ext cx="8377822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</a:rPr>
              <a:t>推论：</a:t>
            </a:r>
            <a:r>
              <a:rPr lang="en-US" altLang="zh-CN" sz="2400" b="1" i="1" dirty="0">
                <a:solidFill>
                  <a:srgbClr val="000000"/>
                </a:solidFill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元齐次线性方程组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AX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= 0 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0000"/>
                </a:solidFill>
              </a:rPr>
              <a:t>             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只有零解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的充分必要条件是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=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．</a:t>
            </a: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0000"/>
                </a:solidFill>
              </a:rPr>
              <a:t>             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有非零解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的充分必要条件是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&lt;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15EC08-C9E0-B7EC-9140-2AC392AA9D95}"/>
              </a:ext>
            </a:extLst>
          </p:cNvPr>
          <p:cNvSpPr txBox="1"/>
          <p:nvPr/>
        </p:nvSpPr>
        <p:spPr>
          <a:xfrm>
            <a:off x="155838" y="278218"/>
            <a:ext cx="4670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线性方程组解的判断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525963" y="1671638"/>
            <a:ext cx="2709862" cy="1470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85875" y="1671638"/>
            <a:ext cx="2349500" cy="1470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180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 sz="320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>
                <a:latin typeface="黑体" pitchFamily="49" charset="-122"/>
                <a:ea typeface="黑体" pitchFamily="49" charset="-122"/>
              </a:rPr>
              <a:t>矩阵的初等变换和线性方程组</a:t>
            </a:r>
          </a:p>
        </p:txBody>
      </p:sp>
      <p:sp>
        <p:nvSpPr>
          <p:cNvPr id="50181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内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容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总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结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63713" y="549275"/>
            <a:ext cx="2351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itchFamily="34" charset="0"/>
              </a:rPr>
              <a:t>矩阵的</a:t>
            </a:r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初等变换</a:t>
            </a:r>
          </a:p>
        </p:txBody>
      </p:sp>
      <p:sp>
        <p:nvSpPr>
          <p:cNvPr id="9" name="矩形 8"/>
          <p:cNvSpPr/>
          <p:nvPr/>
        </p:nvSpPr>
        <p:spPr>
          <a:xfrm>
            <a:off x="323528" y="332656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850" y="333375"/>
            <a:ext cx="1087438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定义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528" y="3392059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3528" y="4221088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5048243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635375" y="2133600"/>
            <a:ext cx="906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应用</a:t>
            </a:r>
          </a:p>
        </p:txBody>
      </p:sp>
      <p:sp>
        <p:nvSpPr>
          <p:cNvPr id="16" name="椭圆 15"/>
          <p:cNvSpPr/>
          <p:nvPr/>
        </p:nvSpPr>
        <p:spPr>
          <a:xfrm>
            <a:off x="249238" y="1196975"/>
            <a:ext cx="1971675" cy="6477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92125" y="1341438"/>
            <a:ext cx="1422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itchFamily="34" charset="0"/>
              </a:rPr>
              <a:t>行最简型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 flipH="1">
            <a:off x="1187450" y="1916113"/>
            <a:ext cx="1512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itchFamily="34" charset="0"/>
              </a:rPr>
              <a:t>求逆矩阵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187450" y="2492375"/>
            <a:ext cx="2351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itchFamily="34" charset="0"/>
              </a:rPr>
              <a:t>求解线性方程组</a:t>
            </a:r>
          </a:p>
        </p:txBody>
      </p:sp>
      <p:sp>
        <p:nvSpPr>
          <p:cNvPr id="21" name="椭圆 20"/>
          <p:cNvSpPr/>
          <p:nvPr/>
        </p:nvSpPr>
        <p:spPr>
          <a:xfrm>
            <a:off x="6227763" y="1268413"/>
            <a:ext cx="1971675" cy="6477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516688" y="1382713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itchFamily="34" charset="0"/>
              </a:rPr>
              <a:t>行阶梯型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427538" y="1916113"/>
            <a:ext cx="3143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itchFamily="34" charset="0"/>
              </a:rPr>
              <a:t>求秩</a:t>
            </a:r>
            <a:r>
              <a:rPr lang="en-US" altLang="zh-CN" sz="2400" b="1">
                <a:latin typeface="Calibri" pitchFamily="34" charset="0"/>
              </a:rPr>
              <a:t>(</a:t>
            </a:r>
            <a:r>
              <a:rPr lang="zh-CN" altLang="en-US" sz="2400" b="1">
                <a:latin typeface="Calibri" pitchFamily="34" charset="0"/>
              </a:rPr>
              <a:t>矩阵、向量组</a:t>
            </a:r>
            <a:r>
              <a:rPr lang="en-US" altLang="zh-CN" sz="2400" b="1">
                <a:latin typeface="Calibri" pitchFamily="34" charset="0"/>
              </a:rPr>
              <a:t>)</a:t>
            </a:r>
            <a:endParaRPr lang="zh-CN" altLang="en-US" sz="2400" b="1">
              <a:latin typeface="Calibri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427538" y="2492375"/>
            <a:ext cx="2041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itchFamily="34" charset="0"/>
              </a:rPr>
              <a:t>求最大无关组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14325" y="3429000"/>
            <a:ext cx="1089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Calibri" pitchFamily="34" charset="0"/>
              </a:rPr>
              <a:t>定义</a:t>
            </a:r>
            <a:r>
              <a:rPr lang="en-US" altLang="zh-CN" sz="2800" b="1">
                <a:latin typeface="Calibri" pitchFamily="34" charset="0"/>
              </a:rPr>
              <a:t>2</a:t>
            </a:r>
            <a:endParaRPr lang="zh-CN" altLang="en-US" sz="2800" b="1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5913" y="4238625"/>
            <a:ext cx="10874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定义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5913" y="5065713"/>
            <a:ext cx="10874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定义</a:t>
            </a:r>
            <a:r>
              <a:rPr lang="en-US" altLang="zh-CN" sz="2800" b="1" dirty="0">
                <a:latin typeface="+mn-ea"/>
                <a:ea typeface="+mn-ea"/>
              </a:rPr>
              <a:t>4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763713" y="3614738"/>
            <a:ext cx="3897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itchFamily="34" charset="0"/>
              </a:rPr>
              <a:t>矩阵</a:t>
            </a:r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行等价、列等价、等价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763713" y="4437063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初等矩阵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763713" y="5199063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Calibri" pitchFamily="34" charset="0"/>
              </a:rPr>
              <a:t>矩阵的</a:t>
            </a:r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秩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541838" y="2492375"/>
            <a:ext cx="1927225" cy="461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6143625" y="1966913"/>
            <a:ext cx="1071563" cy="461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4" grpId="0"/>
      <p:bldP spid="10" grpId="0"/>
      <p:bldP spid="14" grpId="0"/>
      <p:bldP spid="16" grpId="0" animBg="1"/>
      <p:bldP spid="17" grpId="0"/>
      <p:bldP spid="19" grpId="0"/>
      <p:bldP spid="20" grpId="0"/>
      <p:bldP spid="21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5" grpId="0" animBg="1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07504" y="797803"/>
            <a:ext cx="7841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任意一个矩阵总可以通过一系列的初等行变换化为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</a:rPr>
              <a:t>行阶梯型矩阵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，</a:t>
            </a:r>
          </a:p>
        </p:txBody>
      </p:sp>
      <p:sp>
        <p:nvSpPr>
          <p:cNvPr id="70" name="矩形 69"/>
          <p:cNvSpPr/>
          <p:nvPr/>
        </p:nvSpPr>
        <p:spPr>
          <a:xfrm>
            <a:off x="179512" y="260648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0872" y="313492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结论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3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矩阵的初等变换和线性方程组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70886" y="1196752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然后可化为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行最简型矩阵</a:t>
            </a:r>
            <a:r>
              <a:rPr lang="zh-CN" altLang="en-US" sz="2400" b="1" kern="0" dirty="0">
                <a:solidFill>
                  <a:prstClr val="black"/>
                </a:solidFill>
              </a:rPr>
              <a:t>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8152" y="2333755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相当于在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左边乘上</a:t>
            </a:r>
            <a:r>
              <a:rPr lang="zh-CN" altLang="en-US" sz="2400" b="1" dirty="0">
                <a:latin typeface="+mn-ea"/>
              </a:rPr>
              <a:t>一个相应的初等矩阵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+mn-ea"/>
              </a:rPr>
              <a:t>，再在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右边乘上</a:t>
            </a:r>
            <a:r>
              <a:rPr lang="zh-CN" altLang="en-US" sz="2400" b="1" dirty="0">
                <a:latin typeface="+mn-ea"/>
              </a:rPr>
              <a:t>一个相应的初等矩阵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400" b="1" dirty="0">
                <a:latin typeface="+mn-ea"/>
              </a:rPr>
              <a:t>.</a:t>
            </a:r>
            <a:r>
              <a:rPr lang="zh-CN" altLang="en-US" sz="2400" b="1" dirty="0">
                <a:latin typeface="+mn-ea"/>
              </a:rPr>
              <a:t>   </a:t>
            </a: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36573"/>
              </p:ext>
            </p:extLst>
          </p:nvPr>
        </p:nvGraphicFramePr>
        <p:xfrm>
          <a:off x="338980" y="3280937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569" imgH="304404" progId="Equation.DSMT4">
                  <p:embed/>
                </p:oleObj>
              </mc:Choice>
              <mc:Fallback>
                <p:oleObj name="Equation" r:id="rId2" imgW="177569" imgH="304404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80" y="3280937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179512" y="1724592"/>
            <a:ext cx="1376792" cy="576064"/>
            <a:chOff x="314888" y="332656"/>
            <a:chExt cx="1376792" cy="576064"/>
          </a:xfrm>
        </p:grpSpPr>
        <p:sp>
          <p:nvSpPr>
            <p:cNvPr id="37" name="矩形 36"/>
            <p:cNvSpPr/>
            <p:nvPr/>
          </p:nvSpPr>
          <p:spPr>
            <a:xfrm>
              <a:off x="323528" y="332656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4888" y="385500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结论</a:t>
              </a:r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240728" y="3255367"/>
            <a:ext cx="1422184" cy="821705"/>
            <a:chOff x="3221824" y="2079455"/>
            <a:chExt cx="1422184" cy="821705"/>
          </a:xfrm>
        </p:grpSpPr>
        <p:sp>
          <p:nvSpPr>
            <p:cNvPr id="40" name="矩形 39"/>
            <p:cNvSpPr/>
            <p:nvPr/>
          </p:nvSpPr>
          <p:spPr>
            <a:xfrm>
              <a:off x="3221824" y="2079455"/>
              <a:ext cx="1422184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8385561"/>
                </p:ext>
              </p:extLst>
            </p:nvPr>
          </p:nvGraphicFramePr>
          <p:xfrm>
            <a:off x="3563888" y="2079455"/>
            <a:ext cx="6350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34725" imgH="393529" progId="Equation.DSMT4">
                    <p:embed/>
                  </p:oleObj>
                </mc:Choice>
                <mc:Fallback>
                  <p:oleObj name="Equation" r:id="rId4" imgW="634725" imgH="393529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2079455"/>
                          <a:ext cx="6350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TextBox 41"/>
            <p:cNvSpPr txBox="1"/>
            <p:nvPr/>
          </p:nvSpPr>
          <p:spPr>
            <a:xfrm>
              <a:off x="3221824" y="2439495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任意矩阵</a:t>
              </a:r>
            </a:p>
          </p:txBody>
        </p:sp>
      </p:grpSp>
      <p:cxnSp>
        <p:nvCxnSpPr>
          <p:cNvPr id="43" name="直接箭头连接符 42"/>
          <p:cNvCxnSpPr/>
          <p:nvPr/>
        </p:nvCxnSpPr>
        <p:spPr>
          <a:xfrm flipH="1">
            <a:off x="1907704" y="3659899"/>
            <a:ext cx="333024" cy="26354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3662912" y="3686253"/>
            <a:ext cx="428676" cy="11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3995936" y="3255366"/>
            <a:ext cx="1731564" cy="821706"/>
            <a:chOff x="5362402" y="2079454"/>
            <a:chExt cx="1731564" cy="821706"/>
          </a:xfrm>
        </p:grpSpPr>
        <p:sp>
          <p:nvSpPr>
            <p:cNvPr id="65" name="矩形 64"/>
            <p:cNvSpPr/>
            <p:nvPr/>
          </p:nvSpPr>
          <p:spPr>
            <a:xfrm>
              <a:off x="5436096" y="2079454"/>
              <a:ext cx="1584176" cy="7920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2" name="对象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1856714"/>
                </p:ext>
              </p:extLst>
            </p:nvPr>
          </p:nvGraphicFramePr>
          <p:xfrm>
            <a:off x="5635848" y="2080361"/>
            <a:ext cx="1168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68400" imgH="381000" progId="Equation.DSMT4">
                    <p:embed/>
                  </p:oleObj>
                </mc:Choice>
                <mc:Fallback>
                  <p:oleObj name="Equation" r:id="rId6" imgW="1168400" imgH="3810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5848" y="2080361"/>
                          <a:ext cx="11684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TextBox 74"/>
            <p:cNvSpPr txBox="1"/>
            <p:nvPr/>
          </p:nvSpPr>
          <p:spPr>
            <a:xfrm>
              <a:off x="5362402" y="2439495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初等列变换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79512" y="3236760"/>
            <a:ext cx="1731564" cy="821705"/>
            <a:chOff x="824212" y="2060848"/>
            <a:chExt cx="1731564" cy="821705"/>
          </a:xfrm>
        </p:grpSpPr>
        <p:sp>
          <p:nvSpPr>
            <p:cNvPr id="82" name="矩形 81"/>
            <p:cNvSpPr/>
            <p:nvPr/>
          </p:nvSpPr>
          <p:spPr>
            <a:xfrm>
              <a:off x="896220" y="2079454"/>
              <a:ext cx="1584176" cy="7638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3" name="对象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5563692"/>
                </p:ext>
              </p:extLst>
            </p:nvPr>
          </p:nvGraphicFramePr>
          <p:xfrm>
            <a:off x="1020793" y="2060848"/>
            <a:ext cx="11811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80588" imgH="380835" progId="Equation.DSMT4">
                    <p:embed/>
                  </p:oleObj>
                </mc:Choice>
                <mc:Fallback>
                  <p:oleObj name="Equation" r:id="rId8" imgW="1180588" imgH="380835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793" y="2060848"/>
                          <a:ext cx="11811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TextBox 83"/>
            <p:cNvSpPr txBox="1"/>
            <p:nvPr/>
          </p:nvSpPr>
          <p:spPr>
            <a:xfrm>
              <a:off x="824212" y="2420888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初等行变换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251520" y="4149080"/>
            <a:ext cx="1376792" cy="576064"/>
            <a:chOff x="323528" y="4509120"/>
            <a:chExt cx="1376792" cy="576064"/>
          </a:xfrm>
        </p:grpSpPr>
        <p:sp>
          <p:nvSpPr>
            <p:cNvPr id="86" name="矩形 85"/>
            <p:cNvSpPr/>
            <p:nvPr/>
          </p:nvSpPr>
          <p:spPr>
            <a:xfrm>
              <a:off x="332168" y="4509120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528" y="4561964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结论</a:t>
              </a:r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51520" y="4695527"/>
            <a:ext cx="6872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初等矩阵都可逆，且逆矩阵是相应的初等矩阵。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628312" y="1868608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对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400" b="1" dirty="0">
                <a:latin typeface="+mn-ea"/>
              </a:rPr>
              <a:t>施行一次初等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行变换</a:t>
            </a:r>
            <a:r>
              <a:rPr lang="zh-CN" altLang="en-US" sz="2400" b="1" dirty="0">
                <a:latin typeface="+mn-ea"/>
              </a:rPr>
              <a:t>，再进行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列变换</a:t>
            </a:r>
            <a:r>
              <a:rPr lang="zh-CN" altLang="en-US" sz="2400" b="1" dirty="0">
                <a:latin typeface="+mn-ea"/>
              </a:rPr>
              <a:t>，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6084168" y="3212976"/>
            <a:ext cx="1953256" cy="830678"/>
            <a:chOff x="2915816" y="3553033"/>
            <a:chExt cx="1953256" cy="830678"/>
          </a:xfrm>
        </p:grpSpPr>
        <p:sp>
          <p:nvSpPr>
            <p:cNvPr id="94" name="矩形 93"/>
            <p:cNvSpPr/>
            <p:nvPr/>
          </p:nvSpPr>
          <p:spPr>
            <a:xfrm>
              <a:off x="2915816" y="3553033"/>
              <a:ext cx="1953256" cy="7920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5" name="对象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0573770"/>
                </p:ext>
              </p:extLst>
            </p:nvPr>
          </p:nvGraphicFramePr>
          <p:xfrm>
            <a:off x="2987824" y="3570663"/>
            <a:ext cx="17653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65300" imgH="381000" progId="Equation.DSMT4">
                    <p:embed/>
                  </p:oleObj>
                </mc:Choice>
                <mc:Fallback>
                  <p:oleObj name="Equation" r:id="rId10" imgW="1765300" imgH="3810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824" y="3570663"/>
                          <a:ext cx="17653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TextBox 95"/>
            <p:cNvSpPr txBox="1"/>
            <p:nvPr/>
          </p:nvSpPr>
          <p:spPr>
            <a:xfrm>
              <a:off x="3158804" y="3922046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初等变换</a:t>
              </a:r>
            </a:p>
          </p:txBody>
        </p:sp>
      </p:grpSp>
      <p:sp>
        <p:nvSpPr>
          <p:cNvPr id="5" name="右箭头 4"/>
          <p:cNvSpPr/>
          <p:nvPr/>
        </p:nvSpPr>
        <p:spPr>
          <a:xfrm>
            <a:off x="5653806" y="3596800"/>
            <a:ext cx="430362" cy="216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57188" y="5359400"/>
          <a:ext cx="1866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66090" imgH="355446" progId="Equation.DSMT4">
                  <p:embed/>
                </p:oleObj>
              </mc:Choice>
              <mc:Fallback>
                <p:oleObj name="Equation" r:id="rId12" imgW="1866090" imgH="355446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5359400"/>
                        <a:ext cx="1866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086954"/>
              </p:ext>
            </p:extLst>
          </p:nvPr>
        </p:nvGraphicFramePr>
        <p:xfrm>
          <a:off x="2752725" y="5359400"/>
          <a:ext cx="2349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49360" imgH="355320" progId="Equation.DSMT4">
                  <p:embed/>
                </p:oleObj>
              </mc:Choice>
              <mc:Fallback>
                <p:oleObj name="Equation" r:id="rId14" imgW="2349360" imgH="35532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5359400"/>
                        <a:ext cx="2349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495925" y="5359400"/>
          <a:ext cx="2667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7000" imgH="355600" progId="Equation.DSMT4">
                  <p:embed/>
                </p:oleObj>
              </mc:Choice>
              <mc:Fallback>
                <p:oleObj name="Equation" r:id="rId16" imgW="2667000" imgH="3556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5359400"/>
                        <a:ext cx="2667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601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70" grpId="0" animBg="1"/>
      <p:bldP spid="71" grpId="0"/>
      <p:bldP spid="31" grpId="0"/>
      <p:bldP spid="88" grpId="0"/>
      <p:bldP spid="92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1520" y="2492896"/>
            <a:ext cx="730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latin typeface="Times New Roman"/>
                <a:cs typeface="Times New Roman"/>
              </a:rPr>
              <a:t>初等变换</a:t>
            </a:r>
            <a:r>
              <a:rPr lang="zh-CN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不改变</a:t>
            </a:r>
            <a:r>
              <a:rPr lang="zh-CN" altLang="zh-CN" sz="2400" b="1" dirty="0">
                <a:latin typeface="Times New Roman"/>
                <a:cs typeface="Times New Roman"/>
              </a:rPr>
              <a:t>矩阵的秩（等价矩阵具有相同的秩</a:t>
            </a:r>
            <a:r>
              <a:rPr lang="zh-CN" altLang="en-US" sz="2400" b="1" dirty="0">
                <a:latin typeface="Times New Roman"/>
                <a:cs typeface="Times New Roman"/>
              </a:rPr>
              <a:t>）</a:t>
            </a:r>
            <a:endParaRPr lang="zh-CN" altLang="en-US" sz="24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488987"/>
              </p:ext>
            </p:extLst>
          </p:nvPr>
        </p:nvGraphicFramePr>
        <p:xfrm>
          <a:off x="1979712" y="2963292"/>
          <a:ext cx="387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73500" imgH="393700" progId="Equation.DSMT4">
                  <p:embed/>
                </p:oleObj>
              </mc:Choice>
              <mc:Fallback>
                <p:oleObj name="Equation" r:id="rId2" imgW="3873500" imgH="3937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963292"/>
                        <a:ext cx="387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54360" y="4005064"/>
            <a:ext cx="6593904" cy="461665"/>
            <a:chOff x="354360" y="4005064"/>
            <a:chExt cx="6593904" cy="461665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09757"/>
                </p:ext>
              </p:extLst>
            </p:nvPr>
          </p:nvGraphicFramePr>
          <p:xfrm>
            <a:off x="354360" y="4043412"/>
            <a:ext cx="20574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57400" imgH="393700" progId="Equation.DSMT4">
                    <p:embed/>
                  </p:oleObj>
                </mc:Choice>
                <mc:Fallback>
                  <p:oleObj name="Equation" r:id="rId4" imgW="2057400" imgH="3937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360" y="4043412"/>
                          <a:ext cx="20574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组合 9"/>
            <p:cNvGrpSpPr/>
            <p:nvPr/>
          </p:nvGrpSpPr>
          <p:grpSpPr>
            <a:xfrm>
              <a:off x="380825" y="4005064"/>
              <a:ext cx="6567439" cy="461665"/>
              <a:chOff x="380825" y="4005064"/>
              <a:chExt cx="6567439" cy="4616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380825" y="4005064"/>
                <a:ext cx="6567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+mn-ea"/>
                  </a:rPr>
                  <a:t>             </a:t>
                </a:r>
                <a:r>
                  <a:rPr lang="zh-CN" altLang="en-US" sz="2400" b="1" dirty="0">
                    <a:latin typeface="+mn-ea"/>
                  </a:rPr>
                  <a:t>存在可逆矩阵      ，使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PAQ</a:t>
                </a:r>
                <a:r>
                  <a:rPr lang="en-US" altLang="zh-CN" sz="2400" b="1" dirty="0">
                    <a:latin typeface="+mn-ea"/>
                  </a:rPr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8" name="对象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6128236"/>
                  </p:ext>
                </p:extLst>
              </p:nvPr>
            </p:nvGraphicFramePr>
            <p:xfrm>
              <a:off x="4470400" y="4095750"/>
              <a:ext cx="6350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634680" imgH="355320" progId="Equation.DSMT4">
                      <p:embed/>
                    </p:oleObj>
                  </mc:Choice>
                  <mc:Fallback>
                    <p:oleObj name="Equation" r:id="rId6" imgW="634680" imgH="355320" progId="Equation.DSMT4">
                      <p:embed/>
                      <p:pic>
                        <p:nvPicPr>
                          <p:cNvPr id="0" name="Picture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0400" y="4095750"/>
                            <a:ext cx="635000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636057"/>
              </p:ext>
            </p:extLst>
          </p:nvPr>
        </p:nvGraphicFramePr>
        <p:xfrm>
          <a:off x="3551312" y="4509120"/>
          <a:ext cx="22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" imgH="368300" progId="Equation.DSMT4">
                  <p:embed/>
                </p:oleObj>
              </mc:Choice>
              <mc:Fallback>
                <p:oleObj name="Equation" r:id="rId8" imgW="228600" imgH="3683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312" y="4509120"/>
                        <a:ext cx="228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-36512" y="4839543"/>
            <a:ext cx="8352928" cy="461665"/>
            <a:chOff x="-36512" y="4839543"/>
            <a:chExt cx="8352928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-36512" y="4839543"/>
              <a:ext cx="8352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66700" algn="just">
                <a:spcAft>
                  <a:spcPts val="0"/>
                </a:spcAft>
              </a:pPr>
              <a:r>
                <a:rPr lang="zh-CN" altLang="en-US" sz="2400" b="1" dirty="0"/>
                <a:t>若            均可逆，则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)</a:t>
              </a:r>
              <a:r>
                <a: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400" b="1" i="1" kern="1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)</a:t>
              </a:r>
              <a:r>
                <a:rPr lang="en-US" altLang="zh-CN" sz="2400" kern="100" dirty="0">
                  <a:latin typeface="+mn-ea"/>
                  <a:cs typeface="Times New Roman" panose="02020603050405020304" pitchFamily="18" charset="0"/>
                </a:rPr>
                <a:t> =</a:t>
              </a:r>
              <a:r>
                <a:rPr lang="en-US" altLang="zh-CN" sz="2400" i="1" kern="1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AQ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)</a:t>
              </a:r>
              <a:r>
                <a: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= 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PAQ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)</a:t>
              </a:r>
              <a:endPara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3600434"/>
                </p:ext>
              </p:extLst>
            </p:nvPr>
          </p:nvGraphicFramePr>
          <p:xfrm>
            <a:off x="725488" y="4926013"/>
            <a:ext cx="6350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34680" imgH="355320" progId="Equation.DSMT4">
                    <p:embed/>
                  </p:oleObj>
                </mc:Choice>
                <mc:Fallback>
                  <p:oleObj name="Equation" r:id="rId10" imgW="634680" imgH="35532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488" y="4926013"/>
                          <a:ext cx="6350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Box 4"/>
          <p:cNvSpPr txBox="1"/>
          <p:nvPr/>
        </p:nvSpPr>
        <p:spPr>
          <a:xfrm>
            <a:off x="354984" y="836712"/>
            <a:ext cx="6855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</a:t>
            </a:r>
            <a:r>
              <a:rPr lang="zh-CN" altLang="en-US" sz="2400" b="1" dirty="0"/>
              <a:t>可逆</a:t>
            </a:r>
            <a:r>
              <a:rPr lang="zh-CN" altLang="en-US" sz="2400" b="1" dirty="0">
                <a:sym typeface="Symbol"/>
              </a:rPr>
              <a:t></a:t>
            </a:r>
            <a:r>
              <a:rPr lang="zh-CN" altLang="en-US" sz="2400" b="1" dirty="0"/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/>
              <a:t>可表示为一系列初等矩阵的乘积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8249" y="1527175"/>
            <a:ext cx="306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b="1" dirty="0">
                <a:latin typeface="+mn-ea"/>
              </a:rPr>
              <a:t>   </a:t>
            </a:r>
            <a:r>
              <a:rPr lang="zh-CN" altLang="en-US" sz="2400" b="1" dirty="0">
                <a:latin typeface="+mn-ea"/>
                <a:sym typeface="Symbol"/>
              </a:rPr>
              <a:t>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+mn-ea"/>
              </a:rPr>
              <a:t>与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+mn-ea"/>
              </a:rPr>
              <a:t>等价</a:t>
            </a:r>
          </a:p>
        </p:txBody>
      </p:sp>
      <p:sp>
        <p:nvSpPr>
          <p:cNvPr id="25" name="矩形 24"/>
          <p:cNvSpPr/>
          <p:nvPr/>
        </p:nvSpPr>
        <p:spPr>
          <a:xfrm>
            <a:off x="323528" y="332656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4888" y="385500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结论</a:t>
            </a:r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34" name="矩形 33"/>
          <p:cNvSpPr/>
          <p:nvPr/>
        </p:nvSpPr>
        <p:spPr>
          <a:xfrm>
            <a:off x="323528" y="1951899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4888" y="1988840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结论</a:t>
            </a:r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36" name="矩形 35"/>
          <p:cNvSpPr/>
          <p:nvPr/>
        </p:nvSpPr>
        <p:spPr>
          <a:xfrm>
            <a:off x="323528" y="3464067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528" y="3501008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结论</a:t>
            </a:r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sp>
        <p:nvSpPr>
          <p:cNvPr id="29" name="副标题 2">
            <a:extLst>
              <a:ext uri="{FF2B5EF4-FFF2-40B4-BE49-F238E27FC236}">
                <a16:creationId xmlns:a16="http://schemas.microsoft.com/office/drawing/2014/main" id="{7656A28E-2499-2F58-ACD3-82C77EC94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4AD8B01F-76CD-0194-A207-600AE11A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矩阵的初等变换和线性方程组</a:t>
            </a:r>
          </a:p>
        </p:txBody>
      </p:sp>
    </p:spTree>
    <p:extLst>
      <p:ext uri="{BB962C8B-B14F-4D97-AF65-F5344CB8AC3E}">
        <p14:creationId xmlns:p14="http://schemas.microsoft.com/office/powerpoint/2010/main" val="12909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9" grpId="0"/>
      <p:bldP spid="25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584514" y="2544503"/>
            <a:ext cx="7155838" cy="11381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在有无穷多解时，会求线性方程组的通解 </a:t>
            </a:r>
          </a:p>
        </p:txBody>
      </p:sp>
      <p:sp>
        <p:nvSpPr>
          <p:cNvPr id="48131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教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/>
            <a:endParaRPr lang="en-US" altLang="zh-CN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学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/>
            <a:endParaRPr lang="en-US" altLang="zh-CN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要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/>
            <a:endParaRPr lang="en-US" altLang="zh-CN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求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39552" y="908720"/>
            <a:ext cx="7200800" cy="12961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会判断线性方程组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无解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有解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在有解时是有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唯一解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还是有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无穷多解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？</a:t>
            </a:r>
          </a:p>
        </p:txBody>
      </p:sp>
      <p:sp>
        <p:nvSpPr>
          <p:cNvPr id="48136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黑体" pitchFamily="49" charset="-122"/>
                <a:ea typeface="黑体" pitchFamily="49" charset="-122"/>
              </a:rPr>
              <a:t>3.4</a:t>
            </a:r>
            <a:r>
              <a:rPr lang="zh-CN" altLang="en-US" sz="3600">
                <a:latin typeface="黑体" pitchFamily="49" charset="-122"/>
                <a:ea typeface="黑体" pitchFamily="49" charset="-122"/>
              </a:rPr>
              <a:t>  线性方程组的解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84514" y="4113495"/>
            <a:ext cx="7155838" cy="6324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会求解矩阵方程</a:t>
            </a:r>
          </a:p>
        </p:txBody>
      </p:sp>
    </p:spTree>
    <p:extLst>
      <p:ext uri="{BB962C8B-B14F-4D97-AF65-F5344CB8AC3E}">
        <p14:creationId xmlns:p14="http://schemas.microsoft.com/office/powerpoint/2010/main" val="330839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">
            <a:extLst>
              <a:ext uri="{FF2B5EF4-FFF2-40B4-BE49-F238E27FC236}">
                <a16:creationId xmlns:a16="http://schemas.microsoft.com/office/drawing/2014/main" id="{E14568DB-AF1D-41DA-B54D-8DF4BF6FC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65" y="4730418"/>
            <a:ext cx="8568952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</a:rPr>
              <a:t>定理：</a:t>
            </a:r>
            <a:r>
              <a:rPr lang="zh-CN" altLang="en-US" sz="2400" b="1" dirty="0">
                <a:solidFill>
                  <a:srgbClr val="0070C0"/>
                </a:solidFill>
              </a:rPr>
              <a:t>矩阵方程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AX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B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有解的充分必要条件是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=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B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985EDAF-7B7F-4040-B4C6-B220AD3344F7}"/>
              </a:ext>
            </a:extLst>
          </p:cNvPr>
          <p:cNvGrpSpPr/>
          <p:nvPr/>
        </p:nvGrpSpPr>
        <p:grpSpPr>
          <a:xfrm>
            <a:off x="114584" y="1728390"/>
            <a:ext cx="7056784" cy="965721"/>
            <a:chOff x="755576" y="951111"/>
            <a:chExt cx="7056784" cy="965721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56C440B1-2B38-4976-8515-52FE78E97E44}"/>
                </a:ext>
              </a:extLst>
            </p:cNvPr>
            <p:cNvGrpSpPr/>
            <p:nvPr/>
          </p:nvGrpSpPr>
          <p:grpSpPr>
            <a:xfrm>
              <a:off x="1907704" y="951111"/>
              <a:ext cx="5904656" cy="965721"/>
              <a:chOff x="1907704" y="951111"/>
              <a:chExt cx="5904656" cy="965721"/>
            </a:xfrm>
          </p:grpSpPr>
          <p:sp>
            <p:nvSpPr>
              <p:cNvPr id="45" name="TextBox 20">
                <a:extLst>
                  <a:ext uri="{FF2B5EF4-FFF2-40B4-BE49-F238E27FC236}">
                    <a16:creationId xmlns:a16="http://schemas.microsoft.com/office/drawing/2014/main" id="{288214EF-FB27-4830-BF7F-91FC5EAB0E1B}"/>
                  </a:ext>
                </a:extLst>
              </p:cNvPr>
              <p:cNvSpPr txBox="1"/>
              <p:nvPr/>
            </p:nvSpPr>
            <p:spPr>
              <a:xfrm>
                <a:off x="1907704" y="1196752"/>
                <a:ext cx="494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若</a:t>
                </a:r>
              </a:p>
            </p:txBody>
          </p:sp>
          <p:graphicFrame>
            <p:nvGraphicFramePr>
              <p:cNvPr id="46" name="对象 45">
                <a:extLst>
                  <a:ext uri="{FF2B5EF4-FFF2-40B4-BE49-F238E27FC236}">
                    <a16:creationId xmlns:a16="http://schemas.microsoft.com/office/drawing/2014/main" id="{86A17C0D-D61C-4351-876C-414C0EEF376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39752" y="977032"/>
              <a:ext cx="2781300" cy="939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2781300" imgH="939800" progId="Equation.DSMT4">
                      <p:embed/>
                    </p:oleObj>
                  </mc:Choice>
                  <mc:Fallback>
                    <p:oleObj name="Equation" r:id="rId2" imgW="2781300" imgH="939800" progId="Equation.DSMT4">
                      <p:embed/>
                      <p:pic>
                        <p:nvPicPr>
                          <p:cNvPr id="46" name="对象 45">
                            <a:extLst>
                              <a:ext uri="{FF2B5EF4-FFF2-40B4-BE49-F238E27FC236}">
                                <a16:creationId xmlns:a16="http://schemas.microsoft.com/office/drawing/2014/main" id="{86A17C0D-D61C-4351-876C-414C0EEF376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9752" y="977032"/>
                            <a:ext cx="2781300" cy="939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TextBox 22">
                <a:extLst>
                  <a:ext uri="{FF2B5EF4-FFF2-40B4-BE49-F238E27FC236}">
                    <a16:creationId xmlns:a16="http://schemas.microsoft.com/office/drawing/2014/main" id="{EC967BD2-6EED-4217-97BA-A819FA26C7E5}"/>
                  </a:ext>
                </a:extLst>
              </p:cNvPr>
              <p:cNvSpPr txBox="1"/>
              <p:nvPr/>
            </p:nvSpPr>
            <p:spPr>
              <a:xfrm>
                <a:off x="5316164" y="951111"/>
                <a:ext cx="2186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FF00FF"/>
                    </a:solidFill>
                  </a:rPr>
                  <a:t>唯一解</a:t>
                </a:r>
              </a:p>
            </p:txBody>
          </p:sp>
          <p:sp>
            <p:nvSpPr>
              <p:cNvPr id="48" name="TextBox 23">
                <a:extLst>
                  <a:ext uri="{FF2B5EF4-FFF2-40B4-BE49-F238E27FC236}">
                    <a16:creationId xmlns:a16="http://schemas.microsoft.com/office/drawing/2014/main" id="{1B823700-564F-469D-A1A8-05BC8D2B363D}"/>
                  </a:ext>
                </a:extLst>
              </p:cNvPr>
              <p:cNvSpPr txBox="1"/>
              <p:nvPr/>
            </p:nvSpPr>
            <p:spPr>
              <a:xfrm>
                <a:off x="5316164" y="1455167"/>
                <a:ext cx="2496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9900CC"/>
                    </a:solidFill>
                  </a:rPr>
                  <a:t>无穷多解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A4DBB8E-D7CA-4242-8AC7-7CC7A8BEE0EE}"/>
                </a:ext>
              </a:extLst>
            </p:cNvPr>
            <p:cNvGrpSpPr/>
            <p:nvPr/>
          </p:nvGrpSpPr>
          <p:grpSpPr>
            <a:xfrm>
              <a:off x="755576" y="1196752"/>
              <a:ext cx="1268296" cy="461665"/>
              <a:chOff x="755576" y="1196752"/>
              <a:chExt cx="1268296" cy="461665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DE1F2F3-8612-47FF-973E-277247385FE0}"/>
                  </a:ext>
                </a:extLst>
              </p:cNvPr>
              <p:cNvSpPr/>
              <p:nvPr/>
            </p:nvSpPr>
            <p:spPr>
              <a:xfrm>
                <a:off x="827584" y="1196752"/>
                <a:ext cx="998796" cy="4572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19">
                <a:extLst>
                  <a:ext uri="{FF2B5EF4-FFF2-40B4-BE49-F238E27FC236}">
                    <a16:creationId xmlns:a16="http://schemas.microsoft.com/office/drawing/2014/main" id="{7066C342-2C4C-4DE8-85EF-1B3188DEE267}"/>
                  </a:ext>
                </a:extLst>
              </p:cNvPr>
              <p:cNvSpPr txBox="1"/>
              <p:nvPr/>
            </p:nvSpPr>
            <p:spPr>
              <a:xfrm>
                <a:off x="755576" y="1196752"/>
                <a:ext cx="1268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2</a:t>
                </a:r>
                <a:r>
                  <a:rPr lang="zh-CN" altLang="en-US" sz="2400" b="1" dirty="0"/>
                  <a:t>：</a:t>
                </a:r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A87189D-EC16-43A7-BF56-FA943CF2160E}"/>
              </a:ext>
            </a:extLst>
          </p:cNvPr>
          <p:cNvGrpSpPr/>
          <p:nvPr/>
        </p:nvGrpSpPr>
        <p:grpSpPr>
          <a:xfrm>
            <a:off x="179511" y="1037927"/>
            <a:ext cx="6559809" cy="461665"/>
            <a:chOff x="820503" y="260648"/>
            <a:chExt cx="6559809" cy="46166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48C7890-B581-49FA-92B3-B01ABD67EFEB}"/>
                </a:ext>
              </a:extLst>
            </p:cNvPr>
            <p:cNvSpPr/>
            <p:nvPr/>
          </p:nvSpPr>
          <p:spPr>
            <a:xfrm>
              <a:off x="834084" y="260648"/>
              <a:ext cx="998796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82458C7B-D45E-4118-B29C-3C26CBE552E5}"/>
                </a:ext>
              </a:extLst>
            </p:cNvPr>
            <p:cNvSpPr txBox="1"/>
            <p:nvPr/>
          </p:nvSpPr>
          <p:spPr>
            <a:xfrm>
              <a:off x="820503" y="260648"/>
              <a:ext cx="6559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定理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：若                           ，则方程组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/>
                <a:t>=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无解</a:t>
              </a:r>
              <a:r>
                <a:rPr lang="zh-CN" altLang="en-US" sz="2400" b="1" dirty="0"/>
                <a:t>；</a:t>
              </a:r>
            </a:p>
          </p:txBody>
        </p:sp>
        <p:graphicFrame>
          <p:nvGraphicFramePr>
            <p:cNvPr id="52" name="对象 51">
              <a:extLst>
                <a:ext uri="{FF2B5EF4-FFF2-40B4-BE49-F238E27FC236}">
                  <a16:creationId xmlns:a16="http://schemas.microsoft.com/office/drawing/2014/main" id="{E6A4D857-3CCB-4238-8EA2-D374CBB855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2971" y="260648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03400" imgH="444500" progId="Equation.DSMT4">
                    <p:embed/>
                  </p:oleObj>
                </mc:Choice>
                <mc:Fallback>
                  <p:oleObj name="Equation" r:id="rId4" imgW="1803400" imgH="444500" progId="Equation.DSMT4">
                    <p:embed/>
                    <p:pic>
                      <p:nvPicPr>
                        <p:cNvPr id="52" name="对象 51">
                          <a:extLst>
                            <a:ext uri="{FF2B5EF4-FFF2-40B4-BE49-F238E27FC236}">
                              <a16:creationId xmlns:a16="http://schemas.microsoft.com/office/drawing/2014/main" id="{E6A4D857-3CCB-4238-8EA2-D374CBB855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971" y="260648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副标题 2">
            <a:extLst>
              <a:ext uri="{FF2B5EF4-FFF2-40B4-BE49-F238E27FC236}">
                <a16:creationId xmlns:a16="http://schemas.microsoft.com/office/drawing/2014/main" id="{20D86A8E-21C9-9333-D145-DEE7D8E26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9E3F9322-C6F7-1A3C-1BE8-494798805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矩阵的初等变换和线性方程组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E9F4C778-F55F-C2FD-43DA-11973FA18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38" y="2878301"/>
            <a:ext cx="8377822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</a:rPr>
              <a:t>推论：</a:t>
            </a:r>
            <a:r>
              <a:rPr lang="en-US" altLang="zh-CN" sz="2400" b="1" i="1" dirty="0">
                <a:solidFill>
                  <a:srgbClr val="000000"/>
                </a:solidFill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元齐次线性方程组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AX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= 0 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0000"/>
                </a:solidFill>
              </a:rPr>
              <a:t>             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只有零解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的充分必要条件是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=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．</a:t>
            </a: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0000"/>
                </a:solidFill>
              </a:rPr>
              <a:t>             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有非零解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的充分必要条件是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&lt;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15EC08-C9E0-B7EC-9140-2AC392AA9D95}"/>
              </a:ext>
            </a:extLst>
          </p:cNvPr>
          <p:cNvSpPr txBox="1"/>
          <p:nvPr/>
        </p:nvSpPr>
        <p:spPr>
          <a:xfrm>
            <a:off x="155838" y="278218"/>
            <a:ext cx="4670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线性方程组解的判断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74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/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5BB1E65E-8BF2-450E-9EAA-21E6506DE0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4" y="548680"/>
            <a:ext cx="7560840" cy="43924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作业：练习册第三章</a:t>
            </a:r>
            <a:endParaRPr lang="en-US" altLang="zh-CN" sz="3600" b="1" dirty="0">
              <a:solidFill>
                <a:srgbClr val="0070C0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marL="0">
              <a:buNone/>
            </a:pPr>
            <a:endParaRPr lang="en-US" altLang="zh-CN" sz="4000" b="1" dirty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marL="0">
              <a:buNone/>
            </a:pP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请在</a:t>
            </a:r>
            <a:endParaRPr lang="en-US" altLang="zh-CN" sz="4000" b="1" dirty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marL="0"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10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月</a:t>
            </a:r>
            <a:r>
              <a:rPr lang="en-US" altLang="zh-CN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17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日（下周二）上课前</a:t>
            </a:r>
            <a:endParaRPr lang="en-US" altLang="zh-CN" sz="40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marL="0">
              <a:buNone/>
            </a:pPr>
            <a:r>
              <a:rPr lang="zh-CN" altLang="en-US" sz="4000" b="1">
                <a:latin typeface="黑体" pitchFamily="2" charset="-122"/>
                <a:ea typeface="黑体" pitchFamily="2" charset="-122"/>
                <a:cs typeface="Times New Roman" pitchFamily="18" charset="0"/>
              </a:rPr>
              <a:t>将</a:t>
            </a:r>
            <a:r>
              <a:rPr lang="zh-CN" altLang="en-US" sz="4000" b="1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第三章</a:t>
            </a:r>
            <a:r>
              <a:rPr lang="zh-CN" altLang="en-US" sz="4000" b="1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作业</a:t>
            </a: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拍照上传到</a:t>
            </a:r>
            <a:endParaRPr lang="en-US" altLang="zh-CN" sz="4000" b="1" dirty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marL="0"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QQ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群作业 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  线性方程组的解</a:t>
            </a:r>
          </a:p>
        </p:txBody>
      </p:sp>
      <p:sp>
        <p:nvSpPr>
          <p:cNvPr id="26" name="副标题 2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线性方程组解的判别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id="{593A646B-FF17-42B8-922F-27DC33EF5E9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42206" y="345696"/>
                <a:ext cx="6192688" cy="46166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考虑有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个未知数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个方程的线性方程组</a:t>
                </a:r>
              </a:p>
            </p:txBody>
          </p:sp>
        </mc:Choice>
        <mc:Fallback xmlns=""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id="{593A646B-FF17-42B8-922F-27DC33EF5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206" y="345696"/>
                <a:ext cx="6192688" cy="461665"/>
              </a:xfrm>
              <a:prstGeom prst="rect">
                <a:avLst/>
              </a:prstGeom>
              <a:blipFill>
                <a:blip r:embed="rId3"/>
                <a:stretch>
                  <a:fillRect t="-16000" b="-2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5ED4CBD6-1748-4D2C-96EA-BF25936DFC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471161"/>
              </p:ext>
            </p:extLst>
          </p:nvPr>
        </p:nvGraphicFramePr>
        <p:xfrm>
          <a:off x="1898174" y="813991"/>
          <a:ext cx="418782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500" imgH="939800" progId="Equation.DSMT4">
                  <p:embed/>
                </p:oleObj>
              </mc:Choice>
              <mc:Fallback>
                <p:oleObj name="Equation" r:id="rId4" imgW="2095500" imgH="939800" progId="Equation.DSMT4">
                  <p:embed/>
                  <p:pic>
                    <p:nvPicPr>
                      <p:cNvPr id="23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174" y="813991"/>
                        <a:ext cx="4187825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>
            <a:extLst>
              <a:ext uri="{FF2B5EF4-FFF2-40B4-BE49-F238E27FC236}">
                <a16:creationId xmlns:a16="http://schemas.microsoft.com/office/drawing/2014/main" id="{5F1FB21A-B70C-4363-948D-78C192BE4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96" y="3435630"/>
            <a:ext cx="8229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定义：</a:t>
            </a:r>
            <a:r>
              <a:rPr lang="zh-CN" altLang="en-US" sz="2400" b="1" dirty="0">
                <a:solidFill>
                  <a:srgbClr val="000000"/>
                </a:solidFill>
              </a:rPr>
              <a:t>线性方程组如果有解，就称它是</a:t>
            </a:r>
            <a:r>
              <a:rPr lang="zh-CN" altLang="en-US" sz="2400" b="1" dirty="0">
                <a:solidFill>
                  <a:srgbClr val="FF0000"/>
                </a:solidFill>
              </a:rPr>
              <a:t>相容的</a:t>
            </a:r>
            <a:r>
              <a:rPr lang="zh-CN" altLang="en-US" sz="2400" b="1" dirty="0">
                <a:solidFill>
                  <a:srgbClr val="000000"/>
                </a:solidFill>
              </a:rPr>
              <a:t>；如果无解，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就称它是</a:t>
            </a:r>
            <a:r>
              <a:rPr lang="zh-CN" altLang="en-US" sz="2400" b="1" dirty="0">
                <a:solidFill>
                  <a:srgbClr val="FF0000"/>
                </a:solidFill>
              </a:rPr>
              <a:t>不相容的</a:t>
            </a:r>
            <a:r>
              <a:rPr lang="zh-CN" altLang="en-US" sz="2400" b="1" dirty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EE6C626-B90D-45E9-A5F6-CF3B46471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96" y="4470400"/>
            <a:ext cx="8231188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问题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</a:rPr>
              <a:t>：</a:t>
            </a:r>
            <a:r>
              <a:rPr lang="zh-CN" altLang="en-US" sz="2400" b="1" dirty="0">
                <a:solidFill>
                  <a:srgbClr val="000000"/>
                </a:solidFill>
              </a:rPr>
              <a:t>方程组是否有解？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问题</a:t>
            </a: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</a:rPr>
              <a:t>：</a:t>
            </a:r>
            <a:r>
              <a:rPr lang="zh-CN" altLang="en-US" sz="2400" b="1" dirty="0">
                <a:solidFill>
                  <a:srgbClr val="000000"/>
                </a:solidFill>
              </a:rPr>
              <a:t>若方程组有解，则解是否唯一？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问题</a:t>
            </a:r>
            <a:r>
              <a:rPr lang="en-US" altLang="zh-CN" sz="2400" b="1" dirty="0">
                <a:solidFill>
                  <a:srgbClr val="0000FF"/>
                </a:solidFill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</a:rPr>
              <a:t>：</a:t>
            </a:r>
            <a:r>
              <a:rPr lang="zh-CN" altLang="en-US" sz="2400" b="1" dirty="0">
                <a:solidFill>
                  <a:srgbClr val="000000"/>
                </a:solidFill>
              </a:rPr>
              <a:t>若方程组有解且不唯一，如何写出方程组的解？</a:t>
            </a:r>
          </a:p>
        </p:txBody>
      </p:sp>
      <p:sp>
        <p:nvSpPr>
          <p:cNvPr id="21" name="AutoShape 13">
            <a:extLst>
              <a:ext uri="{FF2B5EF4-FFF2-40B4-BE49-F238E27FC236}">
                <a16:creationId xmlns:a16="http://schemas.microsoft.com/office/drawing/2014/main" id="{4F54A89E-ABEA-4039-A314-2D306142C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435" y="449380"/>
            <a:ext cx="2016125" cy="1008062"/>
          </a:xfrm>
          <a:prstGeom prst="cloudCallout">
            <a:avLst>
              <a:gd name="adj1" fmla="val -51023"/>
              <a:gd name="adj2" fmla="val 77245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 </a:t>
            </a:r>
            <a:r>
              <a:rPr lang="en-US" altLang="zh-CN" b="1" i="1">
                <a:solidFill>
                  <a:srgbClr val="000000"/>
                </a:solidFill>
              </a:rPr>
              <a:t>m</a:t>
            </a:r>
            <a:r>
              <a:rPr lang="zh-CN" altLang="en-US" b="1">
                <a:solidFill>
                  <a:srgbClr val="000000"/>
                </a:solidFill>
              </a:rPr>
              <a:t>、</a:t>
            </a:r>
            <a:r>
              <a:rPr lang="en-US" altLang="zh-CN" b="1" i="1">
                <a:solidFill>
                  <a:srgbClr val="000000"/>
                </a:solidFill>
              </a:rPr>
              <a:t>n</a:t>
            </a:r>
            <a:r>
              <a:rPr lang="en-US" altLang="zh-CN" b="1">
                <a:solidFill>
                  <a:srgbClr val="000000"/>
                </a:solidFill>
              </a:rPr>
              <a:t> </a:t>
            </a:r>
            <a:r>
              <a:rPr lang="zh-CN" altLang="en-US" b="1">
                <a:solidFill>
                  <a:srgbClr val="000000"/>
                </a:solidFill>
              </a:rPr>
              <a:t>不一定相等！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04F38FAD-AC67-4767-AE2A-149911265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0748" y="2843374"/>
                <a:ext cx="5638239" cy="52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itchFamily="2" charset="2"/>
                  <a:buNone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系数矩阵为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0000"/>
                    </a:solidFill>
                  </a:rPr>
                  <a:t>，</a:t>
                </a:r>
                <a:r>
                  <a:rPr lang="zh-CN" altLang="en-US" sz="2400" b="1" dirty="0"/>
                  <a:t>记</a:t>
                </a:r>
                <a:r>
                  <a:rPr lang="zh-CN" altLang="en-US" sz="2400" b="1" dirty="0">
                    <a:solidFill>
                      <a:srgbClr val="000000"/>
                    </a:solidFill>
                  </a:rPr>
                  <a:t>增广矩阵为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04F38FAD-AC67-4767-AE2A-149911265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0748" y="2843374"/>
                <a:ext cx="5638239" cy="523981"/>
              </a:xfrm>
              <a:prstGeom prst="rect">
                <a:avLst/>
              </a:prstGeom>
              <a:blipFill>
                <a:blip r:embed="rId6"/>
                <a:stretch>
                  <a:fillRect l="-1732" t="-13953" b="-93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9CB31D-C499-2BD0-90D2-340CB8E20C4B}"/>
                  </a:ext>
                </a:extLst>
              </p:cNvPr>
              <p:cNvSpPr txBox="1"/>
              <p:nvPr/>
            </p:nvSpPr>
            <p:spPr>
              <a:xfrm>
                <a:off x="323528" y="2897208"/>
                <a:ext cx="252028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</a:rPr>
                  <a:t>矩阵方程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9CB31D-C499-2BD0-90D2-340CB8E2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897208"/>
                <a:ext cx="2520280" cy="369332"/>
              </a:xfrm>
              <a:prstGeom prst="rect">
                <a:avLst/>
              </a:prstGeom>
              <a:blipFill>
                <a:blip r:embed="rId7"/>
                <a:stretch>
                  <a:fillRect l="-7246" t="-31148" r="-1208" b="-426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76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01"/>
                            </p:stCondLst>
                            <p:childTnLst>
                              <p:par>
                                <p:cTn id="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8" grpId="0"/>
      <p:bldP spid="20" grpId="0" uiExpand="1" build="p"/>
      <p:bldP spid="21" grpId="0" animBg="1"/>
      <p:bldP spid="2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  线性方程组的解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749565"/>
              </p:ext>
            </p:extLst>
          </p:nvPr>
        </p:nvGraphicFramePr>
        <p:xfrm>
          <a:off x="4551918" y="3639715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569" imgH="304404" progId="Equation.DSMT4">
                  <p:embed/>
                </p:oleObj>
              </mc:Choice>
              <mc:Fallback>
                <p:oleObj name="Equation" r:id="rId2" imgW="177569" imgH="304404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918" y="3639715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副标题 2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线性方程组解的判别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112426" y="3144043"/>
            <a:ext cx="6768752" cy="457200"/>
            <a:chOff x="1187624" y="2708920"/>
            <a:chExt cx="6768752" cy="457200"/>
          </a:xfrm>
        </p:grpSpPr>
        <p:sp>
          <p:nvSpPr>
            <p:cNvPr id="55" name="圆角矩形 54"/>
            <p:cNvSpPr/>
            <p:nvPr/>
          </p:nvSpPr>
          <p:spPr>
            <a:xfrm>
              <a:off x="1187624" y="2708920"/>
              <a:ext cx="4464496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0513969"/>
                </p:ext>
              </p:extLst>
            </p:nvPr>
          </p:nvGraphicFramePr>
          <p:xfrm>
            <a:off x="6152976" y="2708920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03400" imgH="444500" progId="Equation.DSMT4">
                    <p:embed/>
                  </p:oleObj>
                </mc:Choice>
                <mc:Fallback>
                  <p:oleObj name="Equation" r:id="rId4" imgW="1803400" imgH="4445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2976" y="2708920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右箭头 56"/>
            <p:cNvSpPr/>
            <p:nvPr/>
          </p:nvSpPr>
          <p:spPr>
            <a:xfrm>
              <a:off x="5724128" y="2766644"/>
              <a:ext cx="364511" cy="35319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707679"/>
              </p:ext>
            </p:extLst>
          </p:nvPr>
        </p:nvGraphicFramePr>
        <p:xfrm>
          <a:off x="538718" y="1415628"/>
          <a:ext cx="5100638" cy="352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651280" imgH="3911400" progId="Equation.DSMT4">
                  <p:embed/>
                </p:oleObj>
              </mc:Choice>
              <mc:Fallback>
                <p:oleObj name="Equation" r:id="rId6" imgW="5651280" imgH="39114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18" y="1415628"/>
                        <a:ext cx="5100638" cy="352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直接连接符 67"/>
          <p:cNvCxnSpPr/>
          <p:nvPr/>
        </p:nvCxnSpPr>
        <p:spPr>
          <a:xfrm>
            <a:off x="4886753" y="1559867"/>
            <a:ext cx="0" cy="316835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179512" y="260648"/>
            <a:ext cx="6559809" cy="461665"/>
            <a:chOff x="820503" y="260648"/>
            <a:chExt cx="6559809" cy="461665"/>
          </a:xfrm>
        </p:grpSpPr>
        <p:sp>
          <p:nvSpPr>
            <p:cNvPr id="86" name="矩形 85"/>
            <p:cNvSpPr/>
            <p:nvPr/>
          </p:nvSpPr>
          <p:spPr>
            <a:xfrm>
              <a:off x="834084" y="260648"/>
              <a:ext cx="998796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20503" y="260648"/>
              <a:ext cx="6559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定理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：若                           ，则方程组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/>
                <a:t>=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无解</a:t>
              </a:r>
              <a:r>
                <a:rPr lang="zh-CN" altLang="en-US" sz="2400" b="1" dirty="0"/>
                <a:t>；</a:t>
              </a:r>
            </a:p>
          </p:txBody>
        </p:sp>
        <p:graphicFrame>
          <p:nvGraphicFramePr>
            <p:cNvPr id="88" name="对象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8824030"/>
                </p:ext>
              </p:extLst>
            </p:nvPr>
          </p:nvGraphicFramePr>
          <p:xfrm>
            <a:off x="2322971" y="260648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803400" imgH="444500" progId="Equation.DSMT4">
                    <p:embed/>
                  </p:oleObj>
                </mc:Choice>
                <mc:Fallback>
                  <p:oleObj name="Equation" r:id="rId8" imgW="1803400" imgH="4445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971" y="260648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圆角右箭头 2"/>
          <p:cNvSpPr/>
          <p:nvPr/>
        </p:nvSpPr>
        <p:spPr>
          <a:xfrm flipH="1">
            <a:off x="6582412" y="328072"/>
            <a:ext cx="725892" cy="2740888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4EEB43-A714-4D01-BBDB-548AFD57DDB6}"/>
              </a:ext>
            </a:extLst>
          </p:cNvPr>
          <p:cNvSpPr txBox="1"/>
          <p:nvPr/>
        </p:nvSpPr>
        <p:spPr>
          <a:xfrm>
            <a:off x="2010637" y="509882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highlight>
                  <a:srgbClr val="FFFF00"/>
                </a:highlight>
              </a:rPr>
              <a:t>行最简形矩阵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298DACC-FF0D-493B-8FCA-91D92C49BAA8}"/>
                  </a:ext>
                </a:extLst>
              </p:cNvPr>
              <p:cNvSpPr txBox="1"/>
              <p:nvPr/>
            </p:nvSpPr>
            <p:spPr>
              <a:xfrm>
                <a:off x="196646" y="886843"/>
                <a:ext cx="3288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zh-CN" altLang="en-US" sz="2400" b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b="1" dirty="0"/>
                  <a:t>不妨设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298DACC-FF0D-493B-8FCA-91D92C49B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6" y="886843"/>
                <a:ext cx="3288733" cy="461665"/>
              </a:xfrm>
              <a:prstGeom prst="rect">
                <a:avLst/>
              </a:prstGeom>
              <a:blipFill>
                <a:blip r:embed="rId11"/>
                <a:stretch>
                  <a:fillRect l="-2778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87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  线性方程组的解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266423"/>
              </p:ext>
            </p:extLst>
          </p:nvPr>
        </p:nvGraphicFramePr>
        <p:xfrm>
          <a:off x="4483100" y="32766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569" imgH="304404" progId="Equation.DSMT4">
                  <p:embed/>
                </p:oleObj>
              </mc:Choice>
              <mc:Fallback>
                <p:oleObj name="Equation" r:id="rId2" imgW="177569" imgH="304404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660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副标题 2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线性方程组解的判别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04" y="937779"/>
            <a:ext cx="7056784" cy="965721"/>
            <a:chOff x="755576" y="951111"/>
            <a:chExt cx="7056784" cy="965721"/>
          </a:xfrm>
        </p:grpSpPr>
        <p:grpSp>
          <p:nvGrpSpPr>
            <p:cNvPr id="16" name="组合 15"/>
            <p:cNvGrpSpPr/>
            <p:nvPr/>
          </p:nvGrpSpPr>
          <p:grpSpPr>
            <a:xfrm>
              <a:off x="1907704" y="951111"/>
              <a:ext cx="5904656" cy="965721"/>
              <a:chOff x="1907704" y="951111"/>
              <a:chExt cx="5904656" cy="9657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907704" y="1196752"/>
                <a:ext cx="494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若</a:t>
                </a:r>
              </a:p>
            </p:txBody>
          </p:sp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5221484"/>
                  </p:ext>
                </p:extLst>
              </p:nvPr>
            </p:nvGraphicFramePr>
            <p:xfrm>
              <a:off x="2339752" y="977032"/>
              <a:ext cx="2781300" cy="939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781300" imgH="939800" progId="Equation.DSMT4">
                      <p:embed/>
                    </p:oleObj>
                  </mc:Choice>
                  <mc:Fallback>
                    <p:oleObj name="Equation" r:id="rId4" imgW="2781300" imgH="939800" progId="Equation.DSMT4">
                      <p:embed/>
                      <p:pic>
                        <p:nvPicPr>
                          <p:cNvPr id="0" name="Picture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9752" y="977032"/>
                            <a:ext cx="2781300" cy="939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TextBox 22"/>
              <p:cNvSpPr txBox="1"/>
              <p:nvPr/>
            </p:nvSpPr>
            <p:spPr>
              <a:xfrm>
                <a:off x="5316164" y="951111"/>
                <a:ext cx="2186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FF00FF"/>
                    </a:solidFill>
                  </a:rPr>
                  <a:t>唯一解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16164" y="1455167"/>
                <a:ext cx="2496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9900CC"/>
                    </a:solidFill>
                  </a:rPr>
                  <a:t>无穷多解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55576" y="1196752"/>
              <a:ext cx="1268296" cy="461665"/>
              <a:chOff x="755576" y="1196752"/>
              <a:chExt cx="1268296" cy="46166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827584" y="1196752"/>
                <a:ext cx="998796" cy="4572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5576" y="1196752"/>
                <a:ext cx="1268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2</a:t>
                </a:r>
                <a:r>
                  <a:rPr lang="zh-CN" altLang="en-US" sz="2400" b="1" dirty="0"/>
                  <a:t>：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72431" y="260648"/>
            <a:ext cx="6559809" cy="461665"/>
            <a:chOff x="820503" y="260648"/>
            <a:chExt cx="6559809" cy="461665"/>
          </a:xfrm>
        </p:grpSpPr>
        <p:sp>
          <p:nvSpPr>
            <p:cNvPr id="27" name="矩形 26"/>
            <p:cNvSpPr/>
            <p:nvPr/>
          </p:nvSpPr>
          <p:spPr>
            <a:xfrm>
              <a:off x="834084" y="260648"/>
              <a:ext cx="998796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0503" y="260648"/>
              <a:ext cx="6559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定理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：若                           ，则方程组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/>
                <a:t>=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无解</a:t>
              </a:r>
              <a:r>
                <a:rPr lang="zh-CN" altLang="en-US" sz="2400" b="1" dirty="0"/>
                <a:t>；</a:t>
              </a: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4665868"/>
                </p:ext>
              </p:extLst>
            </p:nvPr>
          </p:nvGraphicFramePr>
          <p:xfrm>
            <a:off x="2322971" y="260648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03400" imgH="444500" progId="Equation.DSMT4">
                    <p:embed/>
                  </p:oleObj>
                </mc:Choice>
                <mc:Fallback>
                  <p:oleObj name="Equation" r:id="rId6" imgW="1803400" imgH="4445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971" y="260648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967363"/>
              </p:ext>
            </p:extLst>
          </p:nvPr>
        </p:nvGraphicFramePr>
        <p:xfrm>
          <a:off x="1619672" y="2113880"/>
          <a:ext cx="3162300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62240" imgH="3835080" progId="Equation.DSMT4">
                  <p:embed/>
                </p:oleObj>
              </mc:Choice>
              <mc:Fallback>
                <p:oleObj name="Equation" r:id="rId8" imgW="3162240" imgH="383508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113880"/>
                        <a:ext cx="3162300" cy="383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肘形连接符 30"/>
          <p:cNvCxnSpPr/>
          <p:nvPr/>
        </p:nvCxnSpPr>
        <p:spPr>
          <a:xfrm>
            <a:off x="2267744" y="2564904"/>
            <a:ext cx="1224136" cy="457200"/>
          </a:xfrm>
          <a:prstGeom prst="bentConnector3">
            <a:avLst>
              <a:gd name="adj1" fmla="val 3520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3419872" y="3573016"/>
            <a:ext cx="1296144" cy="457200"/>
          </a:xfrm>
          <a:prstGeom prst="bentConnector3">
            <a:avLst>
              <a:gd name="adj1" fmla="val 2604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211960" y="2204864"/>
            <a:ext cx="0" cy="316835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4860031" y="3632572"/>
            <a:ext cx="2736305" cy="444500"/>
            <a:chOff x="4067943" y="3632572"/>
            <a:chExt cx="2736305" cy="444500"/>
          </a:xfrm>
        </p:grpSpPr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3615070"/>
                </p:ext>
              </p:extLst>
            </p:nvPr>
          </p:nvGraphicFramePr>
          <p:xfrm>
            <a:off x="4480148" y="3632572"/>
            <a:ext cx="23241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324100" imgH="444500" progId="Equation.DSMT4">
                    <p:embed/>
                  </p:oleObj>
                </mc:Choice>
                <mc:Fallback>
                  <p:oleObj name="Equation" r:id="rId10" imgW="2324100" imgH="4445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0148" y="3632572"/>
                          <a:ext cx="23241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右箭头 35"/>
            <p:cNvSpPr/>
            <p:nvPr/>
          </p:nvSpPr>
          <p:spPr>
            <a:xfrm>
              <a:off x="4067943" y="3677024"/>
              <a:ext cx="364511" cy="353192"/>
            </a:xfrm>
            <a:prstGeom prst="rightArrow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圆角右箭头 2"/>
          <p:cNvSpPr/>
          <p:nvPr/>
        </p:nvSpPr>
        <p:spPr>
          <a:xfrm flipH="1">
            <a:off x="6912890" y="1020826"/>
            <a:ext cx="683446" cy="2656198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E23FA5-2304-B4B6-CDEE-A4873ECF6033}"/>
              </a:ext>
            </a:extLst>
          </p:cNvPr>
          <p:cNvSpPr txBox="1"/>
          <p:nvPr/>
        </p:nvSpPr>
        <p:spPr>
          <a:xfrm>
            <a:off x="2066667" y="558477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highlight>
                  <a:srgbClr val="FFFF00"/>
                </a:highlight>
              </a:rPr>
              <a:t>行最简形矩阵</a:t>
            </a:r>
          </a:p>
        </p:txBody>
      </p:sp>
    </p:spTree>
    <p:extLst>
      <p:ext uri="{BB962C8B-B14F-4D97-AF65-F5344CB8AC3E}">
        <p14:creationId xmlns:p14="http://schemas.microsoft.com/office/powerpoint/2010/main" val="221579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413175"/>
              </p:ext>
            </p:extLst>
          </p:nvPr>
        </p:nvGraphicFramePr>
        <p:xfrm>
          <a:off x="153988" y="2060575"/>
          <a:ext cx="4913312" cy="352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48240" imgH="3911400" progId="Equation.DSMT4">
                  <p:embed/>
                </p:oleObj>
              </mc:Choice>
              <mc:Fallback>
                <p:oleObj name="Equation" r:id="rId2" imgW="5448240" imgH="39114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2060575"/>
                        <a:ext cx="4913312" cy="352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  线性方程组的解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190278"/>
              </p:ext>
            </p:extLst>
          </p:nvPr>
        </p:nvGraphicFramePr>
        <p:xfrm>
          <a:off x="4483100" y="32766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569" imgH="304404" progId="Equation.DSMT4">
                  <p:embed/>
                </p:oleObj>
              </mc:Choice>
              <mc:Fallback>
                <p:oleObj name="Equation" r:id="rId4" imgW="177569" imgH="304404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660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副标题 2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线性方程组解的判别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04" y="951111"/>
            <a:ext cx="7056784" cy="965721"/>
            <a:chOff x="755576" y="951111"/>
            <a:chExt cx="7056784" cy="965721"/>
          </a:xfrm>
        </p:grpSpPr>
        <p:grpSp>
          <p:nvGrpSpPr>
            <p:cNvPr id="16" name="组合 15"/>
            <p:cNvGrpSpPr/>
            <p:nvPr/>
          </p:nvGrpSpPr>
          <p:grpSpPr>
            <a:xfrm>
              <a:off x="1907704" y="951111"/>
              <a:ext cx="5904656" cy="965721"/>
              <a:chOff x="1907704" y="951111"/>
              <a:chExt cx="5904656" cy="9657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907704" y="1196752"/>
                <a:ext cx="494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若</a:t>
                </a:r>
              </a:p>
            </p:txBody>
          </p:sp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9433259"/>
                  </p:ext>
                </p:extLst>
              </p:nvPr>
            </p:nvGraphicFramePr>
            <p:xfrm>
              <a:off x="2339752" y="977032"/>
              <a:ext cx="2781300" cy="939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781300" imgH="939800" progId="Equation.DSMT4">
                      <p:embed/>
                    </p:oleObj>
                  </mc:Choice>
                  <mc:Fallback>
                    <p:oleObj name="Equation" r:id="rId6" imgW="2781300" imgH="939800" progId="Equation.DSMT4">
                      <p:embed/>
                      <p:pic>
                        <p:nvPicPr>
                          <p:cNvPr id="0" name="Picture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9752" y="977032"/>
                            <a:ext cx="2781300" cy="939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TextBox 22"/>
              <p:cNvSpPr txBox="1"/>
              <p:nvPr/>
            </p:nvSpPr>
            <p:spPr>
              <a:xfrm>
                <a:off x="5316164" y="951111"/>
                <a:ext cx="2186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FF00FF"/>
                    </a:solidFill>
                  </a:rPr>
                  <a:t>唯一解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16164" y="1455167"/>
                <a:ext cx="2496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9900CC"/>
                    </a:solidFill>
                  </a:rPr>
                  <a:t>无穷多解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55576" y="1196752"/>
              <a:ext cx="1268296" cy="461665"/>
              <a:chOff x="755576" y="1196752"/>
              <a:chExt cx="1268296" cy="46166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827584" y="1196752"/>
                <a:ext cx="998796" cy="4572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5576" y="1196752"/>
                <a:ext cx="1268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2</a:t>
                </a:r>
                <a:r>
                  <a:rPr lang="zh-CN" altLang="en-US" sz="2400" b="1" dirty="0"/>
                  <a:t>：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72431" y="260648"/>
            <a:ext cx="6559809" cy="461665"/>
            <a:chOff x="820503" y="260648"/>
            <a:chExt cx="6559809" cy="461665"/>
          </a:xfrm>
        </p:grpSpPr>
        <p:sp>
          <p:nvSpPr>
            <p:cNvPr id="27" name="矩形 26"/>
            <p:cNvSpPr/>
            <p:nvPr/>
          </p:nvSpPr>
          <p:spPr>
            <a:xfrm>
              <a:off x="834084" y="260648"/>
              <a:ext cx="998796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0503" y="260648"/>
              <a:ext cx="6559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定理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：若                           ，则方程组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/>
                <a:t>=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无解</a:t>
              </a:r>
              <a:r>
                <a:rPr lang="zh-CN" altLang="en-US" sz="2400" b="1" dirty="0"/>
                <a:t>；</a:t>
              </a: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0488053"/>
                </p:ext>
              </p:extLst>
            </p:nvPr>
          </p:nvGraphicFramePr>
          <p:xfrm>
            <a:off x="2322971" y="260648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803400" imgH="444500" progId="Equation.DSMT4">
                    <p:embed/>
                  </p:oleObj>
                </mc:Choice>
                <mc:Fallback>
                  <p:oleObj name="Equation" r:id="rId8" imgW="1803400" imgH="4445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971" y="260648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2" name="肘形连接符 31"/>
          <p:cNvCxnSpPr/>
          <p:nvPr/>
        </p:nvCxnSpPr>
        <p:spPr>
          <a:xfrm>
            <a:off x="1691680" y="3356992"/>
            <a:ext cx="3240360" cy="457200"/>
          </a:xfrm>
          <a:prstGeom prst="bentConnector3">
            <a:avLst>
              <a:gd name="adj1" fmla="val 998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/>
          <p:nvPr/>
        </p:nvCxnSpPr>
        <p:spPr>
          <a:xfrm>
            <a:off x="665446" y="2484132"/>
            <a:ext cx="1131239" cy="457200"/>
          </a:xfrm>
          <a:prstGeom prst="bentConnector3">
            <a:avLst>
              <a:gd name="adj1" fmla="val 3932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076056" y="3429000"/>
            <a:ext cx="3178944" cy="444500"/>
            <a:chOff x="5076056" y="3573463"/>
            <a:chExt cx="3178944" cy="444500"/>
          </a:xfrm>
        </p:grpSpPr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7953236"/>
                </p:ext>
              </p:extLst>
            </p:nvPr>
          </p:nvGraphicFramePr>
          <p:xfrm>
            <a:off x="5435600" y="3573463"/>
            <a:ext cx="2819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819400" imgH="444500" progId="Equation.DSMT4">
                    <p:embed/>
                  </p:oleObj>
                </mc:Choice>
                <mc:Fallback>
                  <p:oleObj name="Equation" r:id="rId10" imgW="2819400" imgH="4445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5600" y="3573463"/>
                          <a:ext cx="2819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右箭头 41"/>
            <p:cNvSpPr/>
            <p:nvPr/>
          </p:nvSpPr>
          <p:spPr>
            <a:xfrm>
              <a:off x="5076056" y="3651872"/>
              <a:ext cx="364511" cy="353192"/>
            </a:xfrm>
            <a:prstGeom prst="rightArrow">
              <a:avLst/>
            </a:prstGeom>
            <a:solidFill>
              <a:srgbClr val="B83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4499992" y="2204864"/>
            <a:ext cx="0" cy="316835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右箭头 4"/>
          <p:cNvSpPr/>
          <p:nvPr/>
        </p:nvSpPr>
        <p:spPr>
          <a:xfrm flipH="1">
            <a:off x="7164288" y="1482491"/>
            <a:ext cx="792088" cy="2024917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26A73FA-D9EC-55E9-A218-ADDD4FCED327}"/>
              </a:ext>
            </a:extLst>
          </p:cNvPr>
          <p:cNvSpPr txBox="1"/>
          <p:nvPr/>
        </p:nvSpPr>
        <p:spPr>
          <a:xfrm>
            <a:off x="1178308" y="556658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highlight>
                  <a:srgbClr val="FFFF00"/>
                </a:highlight>
              </a:rPr>
              <a:t>行最简形矩阵</a:t>
            </a:r>
          </a:p>
        </p:txBody>
      </p:sp>
    </p:spTree>
    <p:extLst>
      <p:ext uri="{BB962C8B-B14F-4D97-AF65-F5344CB8AC3E}">
        <p14:creationId xmlns:p14="http://schemas.microsoft.com/office/powerpoint/2010/main" val="321787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  线性方程组的解</a:t>
            </a:r>
          </a:p>
        </p:txBody>
      </p:sp>
      <p:sp>
        <p:nvSpPr>
          <p:cNvPr id="26" name="副标题 2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线性方程组解的判别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1FC3A480-CAF1-4163-8D0B-F8DD491D8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57" y="2584488"/>
            <a:ext cx="8229600" cy="472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0000FF"/>
                </a:solidFill>
              </a:rPr>
              <a:t>分析：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 AX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= 0</a:t>
            </a:r>
            <a:r>
              <a:rPr kumimoji="1" lang="zh-CN" altLang="en-US" sz="2400" b="1" dirty="0"/>
              <a:t>一定有零解；又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对于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AX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= 0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必有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0) =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).</a:t>
            </a: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A5282CA5-AFD7-4BAE-A662-B677024DB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57" y="3361524"/>
            <a:ext cx="8377822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</a:rPr>
              <a:t>推论：</a:t>
            </a:r>
            <a:r>
              <a:rPr lang="en-US" altLang="zh-CN" sz="2400" b="1" i="1" dirty="0">
                <a:solidFill>
                  <a:srgbClr val="000000"/>
                </a:solidFill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元齐次线性方程组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AX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= 0 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0000"/>
                </a:solidFill>
              </a:rPr>
              <a:t>             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只有零解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的充分必要条件是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=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．</a:t>
            </a: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0000"/>
                </a:solidFill>
              </a:rPr>
              <a:t>             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有非零解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的充分必要条件是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&lt;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E14568DB-AF1D-41DA-B54D-8DF4BF6FC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4987153"/>
            <a:ext cx="8568952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</a:rPr>
              <a:t>定理：</a:t>
            </a:r>
            <a:r>
              <a:rPr lang="zh-CN" altLang="en-US" sz="2400" b="1" dirty="0">
                <a:solidFill>
                  <a:srgbClr val="0070C0"/>
                </a:solidFill>
              </a:rPr>
              <a:t>矩阵方程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AX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B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有解的充分必要条件是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=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B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985EDAF-7B7F-4040-B4C6-B220AD3344F7}"/>
              </a:ext>
            </a:extLst>
          </p:cNvPr>
          <p:cNvGrpSpPr/>
          <p:nvPr/>
        </p:nvGrpSpPr>
        <p:grpSpPr>
          <a:xfrm>
            <a:off x="135251" y="1245351"/>
            <a:ext cx="7056784" cy="965721"/>
            <a:chOff x="755576" y="951111"/>
            <a:chExt cx="7056784" cy="965721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56C440B1-2B38-4976-8515-52FE78E97E44}"/>
                </a:ext>
              </a:extLst>
            </p:cNvPr>
            <p:cNvGrpSpPr/>
            <p:nvPr/>
          </p:nvGrpSpPr>
          <p:grpSpPr>
            <a:xfrm>
              <a:off x="1907704" y="951111"/>
              <a:ext cx="5904656" cy="965721"/>
              <a:chOff x="1907704" y="951111"/>
              <a:chExt cx="5904656" cy="965721"/>
            </a:xfrm>
          </p:grpSpPr>
          <p:sp>
            <p:nvSpPr>
              <p:cNvPr id="45" name="TextBox 20">
                <a:extLst>
                  <a:ext uri="{FF2B5EF4-FFF2-40B4-BE49-F238E27FC236}">
                    <a16:creationId xmlns:a16="http://schemas.microsoft.com/office/drawing/2014/main" id="{288214EF-FB27-4830-BF7F-91FC5EAB0E1B}"/>
                  </a:ext>
                </a:extLst>
              </p:cNvPr>
              <p:cNvSpPr txBox="1"/>
              <p:nvPr/>
            </p:nvSpPr>
            <p:spPr>
              <a:xfrm>
                <a:off x="1907704" y="1196752"/>
                <a:ext cx="494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若</a:t>
                </a:r>
              </a:p>
            </p:txBody>
          </p:sp>
          <p:graphicFrame>
            <p:nvGraphicFramePr>
              <p:cNvPr id="46" name="对象 45">
                <a:extLst>
                  <a:ext uri="{FF2B5EF4-FFF2-40B4-BE49-F238E27FC236}">
                    <a16:creationId xmlns:a16="http://schemas.microsoft.com/office/drawing/2014/main" id="{86A17C0D-D61C-4351-876C-414C0EEF37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2117985"/>
                  </p:ext>
                </p:extLst>
              </p:nvPr>
            </p:nvGraphicFramePr>
            <p:xfrm>
              <a:off x="2339752" y="977032"/>
              <a:ext cx="2781300" cy="939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2781300" imgH="939800" progId="Equation.DSMT4">
                      <p:embed/>
                    </p:oleObj>
                  </mc:Choice>
                  <mc:Fallback>
                    <p:oleObj name="Equation" r:id="rId2" imgW="2781300" imgH="939800" progId="Equation.DSMT4">
                      <p:embed/>
                      <p:pic>
                        <p:nvPicPr>
                          <p:cNvPr id="22" name="对象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9752" y="977032"/>
                            <a:ext cx="2781300" cy="939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TextBox 22">
                <a:extLst>
                  <a:ext uri="{FF2B5EF4-FFF2-40B4-BE49-F238E27FC236}">
                    <a16:creationId xmlns:a16="http://schemas.microsoft.com/office/drawing/2014/main" id="{EC967BD2-6EED-4217-97BA-A819FA26C7E5}"/>
                  </a:ext>
                </a:extLst>
              </p:cNvPr>
              <p:cNvSpPr txBox="1"/>
              <p:nvPr/>
            </p:nvSpPr>
            <p:spPr>
              <a:xfrm>
                <a:off x="5316164" y="951111"/>
                <a:ext cx="2186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FF00FF"/>
                    </a:solidFill>
                  </a:rPr>
                  <a:t>唯一解</a:t>
                </a:r>
              </a:p>
            </p:txBody>
          </p:sp>
          <p:sp>
            <p:nvSpPr>
              <p:cNvPr id="48" name="TextBox 23">
                <a:extLst>
                  <a:ext uri="{FF2B5EF4-FFF2-40B4-BE49-F238E27FC236}">
                    <a16:creationId xmlns:a16="http://schemas.microsoft.com/office/drawing/2014/main" id="{1B823700-564F-469D-A1A8-05BC8D2B363D}"/>
                  </a:ext>
                </a:extLst>
              </p:cNvPr>
              <p:cNvSpPr txBox="1"/>
              <p:nvPr/>
            </p:nvSpPr>
            <p:spPr>
              <a:xfrm>
                <a:off x="5316164" y="1455167"/>
                <a:ext cx="2496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9900CC"/>
                    </a:solidFill>
                  </a:rPr>
                  <a:t>无穷多解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A4DBB8E-D7CA-4242-8AC7-7CC7A8BEE0EE}"/>
                </a:ext>
              </a:extLst>
            </p:cNvPr>
            <p:cNvGrpSpPr/>
            <p:nvPr/>
          </p:nvGrpSpPr>
          <p:grpSpPr>
            <a:xfrm>
              <a:off x="755576" y="1196752"/>
              <a:ext cx="1268296" cy="461665"/>
              <a:chOff x="755576" y="1196752"/>
              <a:chExt cx="1268296" cy="461665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DE1F2F3-8612-47FF-973E-277247385FE0}"/>
                  </a:ext>
                </a:extLst>
              </p:cNvPr>
              <p:cNvSpPr/>
              <p:nvPr/>
            </p:nvSpPr>
            <p:spPr>
              <a:xfrm>
                <a:off x="827584" y="1196752"/>
                <a:ext cx="998796" cy="4572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19">
                <a:extLst>
                  <a:ext uri="{FF2B5EF4-FFF2-40B4-BE49-F238E27FC236}">
                    <a16:creationId xmlns:a16="http://schemas.microsoft.com/office/drawing/2014/main" id="{7066C342-2C4C-4DE8-85EF-1B3188DEE267}"/>
                  </a:ext>
                </a:extLst>
              </p:cNvPr>
              <p:cNvSpPr txBox="1"/>
              <p:nvPr/>
            </p:nvSpPr>
            <p:spPr>
              <a:xfrm>
                <a:off x="755576" y="1196752"/>
                <a:ext cx="1268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2</a:t>
                </a:r>
                <a:r>
                  <a:rPr lang="zh-CN" altLang="en-US" sz="2400" b="1" dirty="0"/>
                  <a:t>：</a:t>
                </a:r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A87189D-EC16-43A7-BF56-FA943CF2160E}"/>
              </a:ext>
            </a:extLst>
          </p:cNvPr>
          <p:cNvGrpSpPr/>
          <p:nvPr/>
        </p:nvGrpSpPr>
        <p:grpSpPr>
          <a:xfrm>
            <a:off x="200178" y="554888"/>
            <a:ext cx="6559809" cy="461665"/>
            <a:chOff x="820503" y="260648"/>
            <a:chExt cx="6559809" cy="46166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48C7890-B581-49FA-92B3-B01ABD67EFEB}"/>
                </a:ext>
              </a:extLst>
            </p:cNvPr>
            <p:cNvSpPr/>
            <p:nvPr/>
          </p:nvSpPr>
          <p:spPr>
            <a:xfrm>
              <a:off x="834084" y="260648"/>
              <a:ext cx="998796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82458C7B-D45E-4118-B29C-3C26CBE552E5}"/>
                </a:ext>
              </a:extLst>
            </p:cNvPr>
            <p:cNvSpPr txBox="1"/>
            <p:nvPr/>
          </p:nvSpPr>
          <p:spPr>
            <a:xfrm>
              <a:off x="820503" y="260648"/>
              <a:ext cx="6559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定理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：若                           ，则方程组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/>
                <a:t>=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无解</a:t>
              </a:r>
              <a:r>
                <a:rPr lang="zh-CN" altLang="en-US" sz="2400" b="1" dirty="0"/>
                <a:t>；</a:t>
              </a:r>
            </a:p>
          </p:txBody>
        </p:sp>
        <p:graphicFrame>
          <p:nvGraphicFramePr>
            <p:cNvPr id="52" name="对象 51">
              <a:extLst>
                <a:ext uri="{FF2B5EF4-FFF2-40B4-BE49-F238E27FC236}">
                  <a16:creationId xmlns:a16="http://schemas.microsoft.com/office/drawing/2014/main" id="{E6A4D857-3CCB-4238-8EA2-D374CBB855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1424955"/>
                </p:ext>
              </p:extLst>
            </p:nvPr>
          </p:nvGraphicFramePr>
          <p:xfrm>
            <a:off x="2322971" y="260648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03400" imgH="444500" progId="Equation.DSMT4">
                    <p:embed/>
                  </p:oleObj>
                </mc:Choice>
                <mc:Fallback>
                  <p:oleObj name="Equation" r:id="rId4" imgW="1803400" imgH="444500" progId="Equation.DSMT4">
                    <p:embed/>
                    <p:pic>
                      <p:nvPicPr>
                        <p:cNvPr id="29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971" y="260648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5599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2627784" y="3763888"/>
            <a:ext cx="364738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572949"/>
              </p:ext>
            </p:extLst>
          </p:nvPr>
        </p:nvGraphicFramePr>
        <p:xfrm>
          <a:off x="3694113" y="3415159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569" imgH="304404" progId="Equation.DSMT4">
                  <p:embed/>
                </p:oleObj>
              </mc:Choice>
              <mc:Fallback>
                <p:oleObj name="Equation" r:id="rId2" imgW="177569" imgH="304404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3415159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07504" y="980728"/>
            <a:ext cx="8185619" cy="1460500"/>
            <a:chOff x="107504" y="168275"/>
            <a:chExt cx="8185619" cy="1460500"/>
          </a:xfrm>
        </p:grpSpPr>
        <p:sp>
          <p:nvSpPr>
            <p:cNvPr id="7" name="TextBox 6"/>
            <p:cNvSpPr txBox="1"/>
            <p:nvPr/>
          </p:nvSpPr>
          <p:spPr>
            <a:xfrm>
              <a:off x="7164288" y="498698"/>
              <a:ext cx="1128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400" b="1" u="sng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504" y="456307"/>
              <a:ext cx="72042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设方程组                                               有无穷多解，则</a:t>
              </a:r>
              <a:endPara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3319711"/>
                </p:ext>
              </p:extLst>
            </p:nvPr>
          </p:nvGraphicFramePr>
          <p:xfrm>
            <a:off x="1619672" y="168275"/>
            <a:ext cx="32512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251200" imgH="1460500" progId="Equation.DSMT4">
                    <p:embed/>
                  </p:oleObj>
                </mc:Choice>
                <mc:Fallback>
                  <p:oleObj name="Equation" r:id="rId4" imgW="3251200" imgH="1460500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168275"/>
                          <a:ext cx="32512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700221"/>
              </p:ext>
            </p:extLst>
          </p:nvPr>
        </p:nvGraphicFramePr>
        <p:xfrm>
          <a:off x="4483100" y="313258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569" imgH="304404" progId="Equation.DSMT4">
                  <p:embed/>
                </p:oleObj>
              </mc:Choice>
              <mc:Fallback>
                <p:oleObj name="Equation" r:id="rId6" imgW="177569" imgH="304404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13258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" name="组合 105"/>
          <p:cNvGrpSpPr/>
          <p:nvPr/>
        </p:nvGrpSpPr>
        <p:grpSpPr>
          <a:xfrm>
            <a:off x="74819" y="2420938"/>
            <a:ext cx="5708444" cy="474067"/>
            <a:chOff x="74819" y="2420938"/>
            <a:chExt cx="5708444" cy="474067"/>
          </a:xfrm>
        </p:grpSpPr>
        <p:sp>
          <p:nvSpPr>
            <p:cNvPr id="17" name="TextBox 16"/>
            <p:cNvSpPr txBox="1"/>
            <p:nvPr/>
          </p:nvSpPr>
          <p:spPr>
            <a:xfrm>
              <a:off x="74819" y="2433340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noProof="0" dirty="0">
                  <a:solidFill>
                    <a:srgbClr val="FF0000"/>
                  </a:solidFill>
                </a:rPr>
                <a:t>思路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：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3525" y="2433340"/>
              <a:ext cx="2350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方程有无穷多解</a:t>
              </a: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5757902"/>
                </p:ext>
              </p:extLst>
            </p:nvPr>
          </p:nvGraphicFramePr>
          <p:xfrm>
            <a:off x="3131840" y="2577356"/>
            <a:ext cx="3683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68300" imgH="228600" progId="Equation.DSMT4">
                    <p:embed/>
                  </p:oleObj>
                </mc:Choice>
                <mc:Fallback>
                  <p:oleObj name="Equation" r:id="rId8" imgW="368300" imgH="228600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840" y="2577356"/>
                          <a:ext cx="3683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7841882"/>
                </p:ext>
              </p:extLst>
            </p:nvPr>
          </p:nvGraphicFramePr>
          <p:xfrm>
            <a:off x="3484563" y="2420938"/>
            <a:ext cx="22987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98700" imgH="444500" progId="Equation.DSMT4">
                    <p:embed/>
                  </p:oleObj>
                </mc:Choice>
                <mc:Fallback>
                  <p:oleObj name="Equation" r:id="rId10" imgW="2298700" imgH="444500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4563" y="2420938"/>
                          <a:ext cx="22987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TextBox 45"/>
          <p:cNvSpPr txBox="1"/>
          <p:nvPr/>
        </p:nvSpPr>
        <p:spPr>
          <a:xfrm>
            <a:off x="69402" y="2895327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将增广矩阵化为阶梯型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549500" y="3356992"/>
            <a:ext cx="3822700" cy="1333500"/>
            <a:chOff x="2549500" y="3247628"/>
            <a:chExt cx="3822700" cy="1333500"/>
          </a:xfrm>
        </p:grpSpPr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4786758"/>
                </p:ext>
              </p:extLst>
            </p:nvPr>
          </p:nvGraphicFramePr>
          <p:xfrm>
            <a:off x="2549500" y="3247628"/>
            <a:ext cx="3822700" cy="1333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822700" imgH="1333500" progId="Equation.DSMT4">
                    <p:embed/>
                  </p:oleObj>
                </mc:Choice>
                <mc:Fallback>
                  <p:oleObj name="Equation" r:id="rId12" imgW="3822700" imgH="1333500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500" y="3247628"/>
                          <a:ext cx="3822700" cy="1333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2" name="直接连接符 41"/>
            <p:cNvCxnSpPr/>
            <p:nvPr/>
          </p:nvCxnSpPr>
          <p:spPr>
            <a:xfrm>
              <a:off x="5292080" y="3356992"/>
              <a:ext cx="0" cy="1080120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流程图: 过程 70"/>
          <p:cNvSpPr/>
          <p:nvPr/>
        </p:nvSpPr>
        <p:spPr>
          <a:xfrm>
            <a:off x="2627784" y="4235896"/>
            <a:ext cx="3647384" cy="41724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840878" y="3789040"/>
            <a:ext cx="1354858" cy="461665"/>
            <a:chOff x="768870" y="3645024"/>
            <a:chExt cx="1354858" cy="461665"/>
          </a:xfrm>
        </p:grpSpPr>
        <p:sp>
          <p:nvSpPr>
            <p:cNvPr id="104" name="TextBox 103"/>
            <p:cNvSpPr txBox="1"/>
            <p:nvPr/>
          </p:nvSpPr>
          <p:spPr>
            <a:xfrm>
              <a:off x="768870" y="3645024"/>
              <a:ext cx="1354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当        时</a:t>
              </a:r>
            </a:p>
          </p:txBody>
        </p:sp>
        <p:graphicFrame>
          <p:nvGraphicFramePr>
            <p:cNvPr id="107" name="对象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2976162"/>
                </p:ext>
              </p:extLst>
            </p:nvPr>
          </p:nvGraphicFramePr>
          <p:xfrm>
            <a:off x="1187450" y="3729038"/>
            <a:ext cx="5588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58558" imgH="291973" progId="Equation.DSMT4">
                    <p:embed/>
                  </p:oleObj>
                </mc:Choice>
                <mc:Fallback>
                  <p:oleObj name="Equation" r:id="rId14" imgW="558558" imgH="291973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450" y="3729038"/>
                          <a:ext cx="5588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" name="TextBox 114"/>
          <p:cNvSpPr txBox="1"/>
          <p:nvPr/>
        </p:nvSpPr>
        <p:spPr>
          <a:xfrm>
            <a:off x="3500430" y="5143512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方程组无解</a:t>
            </a:r>
          </a:p>
        </p:txBody>
      </p:sp>
      <p:sp>
        <p:nvSpPr>
          <p:cNvPr id="9" name="直角上箭头 8"/>
          <p:cNvSpPr/>
          <p:nvPr/>
        </p:nvSpPr>
        <p:spPr>
          <a:xfrm rot="5400000" flipV="1">
            <a:off x="5977864" y="4255384"/>
            <a:ext cx="1296144" cy="1371568"/>
          </a:xfrm>
          <a:prstGeom prst="bentUpArrow">
            <a:avLst>
              <a:gd name="adj1" fmla="val 21841"/>
              <a:gd name="adj2" fmla="val 17103"/>
              <a:gd name="adj3" fmla="val 260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直角上箭头 57"/>
          <p:cNvSpPr/>
          <p:nvPr/>
        </p:nvSpPr>
        <p:spPr>
          <a:xfrm rot="5400000">
            <a:off x="1443123" y="4236350"/>
            <a:ext cx="1341803" cy="1363985"/>
          </a:xfrm>
          <a:prstGeom prst="bentUpArrow">
            <a:avLst>
              <a:gd name="adj1" fmla="val 20824"/>
              <a:gd name="adj2" fmla="val 17103"/>
              <a:gd name="adj3" fmla="val 260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114024" y="3356992"/>
            <a:ext cx="4300481" cy="1512168"/>
            <a:chOff x="2114024" y="3356992"/>
            <a:chExt cx="4300481" cy="1512168"/>
          </a:xfrm>
        </p:grpSpPr>
        <p:grpSp>
          <p:nvGrpSpPr>
            <p:cNvPr id="108" name="组合 107"/>
            <p:cNvGrpSpPr/>
            <p:nvPr/>
          </p:nvGrpSpPr>
          <p:grpSpPr>
            <a:xfrm>
              <a:off x="2114024" y="3356992"/>
              <a:ext cx="4300481" cy="1512168"/>
              <a:chOff x="529848" y="1484784"/>
              <a:chExt cx="4300481" cy="1512168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529848" y="1484784"/>
                <a:ext cx="4300481" cy="1512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0" name="组合 109"/>
              <p:cNvGrpSpPr/>
              <p:nvPr/>
            </p:nvGrpSpPr>
            <p:grpSpPr>
              <a:xfrm>
                <a:off x="1574304" y="1489844"/>
                <a:ext cx="2133600" cy="1435100"/>
                <a:chOff x="395536" y="3717032"/>
                <a:chExt cx="2133600" cy="1435100"/>
              </a:xfrm>
            </p:grpSpPr>
            <p:graphicFrame>
              <p:nvGraphicFramePr>
                <p:cNvPr id="111" name="对象 1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20941935"/>
                    </p:ext>
                  </p:extLst>
                </p:nvPr>
              </p:nvGraphicFramePr>
              <p:xfrm>
                <a:off x="395536" y="3717032"/>
                <a:ext cx="2133600" cy="1435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6" imgW="2133600" imgH="1435100" progId="Equation.DSMT4">
                        <p:embed/>
                      </p:oleObj>
                    </mc:Choice>
                    <mc:Fallback>
                      <p:oleObj name="Equation" r:id="rId16" imgW="2133600" imgH="1435100" progId="Equation.DSMT4">
                        <p:embed/>
                        <p:pic>
                          <p:nvPicPr>
                            <p:cNvPr id="0" name="Picture 9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5536" y="3717032"/>
                              <a:ext cx="2133600" cy="1435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12" name="直接连接符 111"/>
                <p:cNvCxnSpPr/>
                <p:nvPr/>
              </p:nvCxnSpPr>
              <p:spPr>
                <a:xfrm>
                  <a:off x="1835696" y="3789040"/>
                  <a:ext cx="0" cy="1238944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" name="右箭头 3"/>
            <p:cNvSpPr/>
            <p:nvPr/>
          </p:nvSpPr>
          <p:spPr>
            <a:xfrm>
              <a:off x="2195736" y="3789040"/>
              <a:ext cx="855108" cy="484632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右箭头 54"/>
          <p:cNvSpPr/>
          <p:nvPr/>
        </p:nvSpPr>
        <p:spPr>
          <a:xfrm>
            <a:off x="5445084" y="3808464"/>
            <a:ext cx="855108" cy="4846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560188"/>
              </p:ext>
            </p:extLst>
          </p:nvPr>
        </p:nvGraphicFramePr>
        <p:xfrm>
          <a:off x="6300192" y="3848100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03400" imgH="444500" progId="Equation.DSMT4">
                  <p:embed/>
                </p:oleObj>
              </mc:Choice>
              <mc:Fallback>
                <p:oleObj name="Equation" r:id="rId18" imgW="1803400" imgH="4445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3848100"/>
                        <a:ext cx="1803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矩形 116"/>
          <p:cNvSpPr/>
          <p:nvPr/>
        </p:nvSpPr>
        <p:spPr>
          <a:xfrm>
            <a:off x="3203848" y="3861048"/>
            <a:ext cx="20162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23527" y="332656"/>
            <a:ext cx="1801471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4888" y="332656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典型例题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07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46" grpId="0"/>
      <p:bldP spid="71" grpId="0" animBg="1"/>
      <p:bldP spid="115" grpId="0"/>
      <p:bldP spid="9" grpId="0" animBg="1"/>
      <p:bldP spid="58" grpId="0" animBg="1"/>
      <p:bldP spid="55" grpId="0" animBg="1"/>
      <p:bldP spid="11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2016</Words>
  <Application>Microsoft Office PowerPoint</Application>
  <PresentationFormat>全屏显示(4:3)</PresentationFormat>
  <Paragraphs>492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等线</vt:lpstr>
      <vt:lpstr>黑体</vt:lpstr>
      <vt:lpstr>楷体_GB2312</vt:lpstr>
      <vt:lpstr>宋体</vt:lpstr>
      <vt:lpstr>Arial</vt:lpstr>
      <vt:lpstr>Calibri</vt:lpstr>
      <vt:lpstr>Cambria Math</vt:lpstr>
      <vt:lpstr>Times New Roman</vt:lpstr>
      <vt:lpstr>Wingdings</vt:lpstr>
      <vt:lpstr>Office 主题</vt:lpstr>
      <vt:lpstr>Equation</vt:lpstr>
      <vt:lpstr>复  习</vt:lpstr>
      <vt:lpstr>复  习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第3章  矩阵的初等变换和线性方程组</vt:lpstr>
      <vt:lpstr>第3章  矩阵的初等变换和线性方程组</vt:lpstr>
      <vt:lpstr>第3章  矩阵的初等变换和线性方程组</vt:lpstr>
      <vt:lpstr>第3章  矩阵的初等变换和线性方程组</vt:lpstr>
      <vt:lpstr>第3章  矩阵的初等变换和线性方程组</vt:lpstr>
      <vt:lpstr>第3章  矩阵的初等变换和线性方程组</vt:lpstr>
      <vt:lpstr>3.4  线性方程组的解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3.4  线性方程组的解</dc:title>
  <dc:creator>卢玉贞</dc:creator>
  <cp:lastModifiedBy>Xiaotong Chen</cp:lastModifiedBy>
  <cp:revision>92</cp:revision>
  <dcterms:created xsi:type="dcterms:W3CDTF">2015-02-01T05:08:55Z</dcterms:created>
  <dcterms:modified xsi:type="dcterms:W3CDTF">2023-10-09T15:42:59Z</dcterms:modified>
</cp:coreProperties>
</file>