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313" r:id="rId3"/>
    <p:sldId id="260" r:id="rId4"/>
    <p:sldId id="368" r:id="rId5"/>
    <p:sldId id="369" r:id="rId6"/>
    <p:sldId id="370" r:id="rId7"/>
    <p:sldId id="265" r:id="rId8"/>
    <p:sldId id="372" r:id="rId9"/>
    <p:sldId id="316" r:id="rId10"/>
    <p:sldId id="371" r:id="rId11"/>
    <p:sldId id="342" r:id="rId12"/>
    <p:sldId id="343" r:id="rId13"/>
    <p:sldId id="340" r:id="rId14"/>
    <p:sldId id="366" r:id="rId15"/>
    <p:sldId id="367" r:id="rId16"/>
    <p:sldId id="276" r:id="rId17"/>
    <p:sldId id="373" r:id="rId18"/>
    <p:sldId id="274" r:id="rId19"/>
    <p:sldId id="341" r:id="rId20"/>
    <p:sldId id="344" r:id="rId21"/>
    <p:sldId id="311"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28" r:id="rId39"/>
    <p:sldId id="331" r:id="rId40"/>
    <p:sldId id="333" r:id="rId41"/>
    <p:sldId id="361" r:id="rId42"/>
    <p:sldId id="362" r:id="rId43"/>
    <p:sldId id="363" r:id="rId44"/>
    <p:sldId id="364" r:id="rId45"/>
    <p:sldId id="365" r:id="rId46"/>
    <p:sldId id="323"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4A7"/>
    <a:srgbClr val="C448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59" autoAdjust="0"/>
  </p:normalViewPr>
  <p:slideViewPr>
    <p:cSldViewPr>
      <p:cViewPr varScale="1">
        <p:scale>
          <a:sx n="84" d="100"/>
          <a:sy n="84" d="100"/>
        </p:scale>
        <p:origin x="-1554" y="-78"/>
      </p:cViewPr>
      <p:guideLst>
        <p:guide orient="horz" pos="2160"/>
        <p:guide pos="2880"/>
      </p:guideLst>
    </p:cSldViewPr>
  </p:slideViewPr>
  <p:outlineViewPr>
    <p:cViewPr>
      <p:scale>
        <a:sx n="33" d="100"/>
        <a:sy n="33" d="100"/>
      </p:scale>
      <p:origin x="0" y="215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CB1DE-4976-41EA-BF4A-BA962521815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F24F56F-F948-4FAE-A21B-C908CFF0947F}">
      <dgm:prSet/>
      <dgm:spPr/>
      <dgm:t>
        <a:bodyPr/>
        <a:lstStyle/>
        <a:p>
          <a:pPr rtl="0"/>
          <a:r>
            <a:rPr lang="zh-CN" dirty="0" smtClean="0"/>
            <a:t>大</a:t>
          </a:r>
          <a:endParaRPr lang="zh-CN" dirty="0"/>
        </a:p>
      </dgm:t>
    </dgm:pt>
    <dgm:pt modelId="{6EB2B391-B256-4E95-9585-2F0870E44ACA}" type="parTrans" cxnId="{43D3D3F3-471A-48BF-9BE4-5B6320766276}">
      <dgm:prSet/>
      <dgm:spPr/>
      <dgm:t>
        <a:bodyPr/>
        <a:lstStyle/>
        <a:p>
          <a:endParaRPr lang="zh-CN" altLang="en-US"/>
        </a:p>
      </dgm:t>
    </dgm:pt>
    <dgm:pt modelId="{A69B06CF-6523-4B01-915A-C0C50F407655}" type="sibTrans" cxnId="{43D3D3F3-471A-48BF-9BE4-5B6320766276}">
      <dgm:prSet/>
      <dgm:spPr/>
      <dgm:t>
        <a:bodyPr/>
        <a:lstStyle/>
        <a:p>
          <a:endParaRPr lang="zh-CN" altLang="en-US"/>
        </a:p>
      </dgm:t>
    </dgm:pt>
    <dgm:pt modelId="{61DA2F6A-A3A4-47F6-9631-E32DDDDECDEE}" type="pres">
      <dgm:prSet presAssocID="{45ECB1DE-4976-41EA-BF4A-BA9625218151}" presName="compositeShape" presStyleCnt="0">
        <dgm:presLayoutVars>
          <dgm:chMax val="7"/>
          <dgm:dir/>
          <dgm:resizeHandles val="exact"/>
        </dgm:presLayoutVars>
      </dgm:prSet>
      <dgm:spPr/>
      <dgm:t>
        <a:bodyPr/>
        <a:lstStyle/>
        <a:p>
          <a:endParaRPr lang="zh-CN" altLang="en-US"/>
        </a:p>
      </dgm:t>
    </dgm:pt>
    <dgm:pt modelId="{04E584C8-CAF4-4F3A-A494-457051CBD1BA}" type="pres">
      <dgm:prSet presAssocID="{EF24F56F-F948-4FAE-A21B-C908CFF0947F}" presName="circ1TxSh" presStyleLbl="vennNode1" presStyleIdx="0" presStyleCnt="1" custScaleX="83619" custScaleY="91188" custLinFactNeighborX="-18362"/>
      <dgm:spPr/>
      <dgm:t>
        <a:bodyPr/>
        <a:lstStyle/>
        <a:p>
          <a:endParaRPr lang="zh-CN" altLang="en-US"/>
        </a:p>
      </dgm:t>
    </dgm:pt>
  </dgm:ptLst>
  <dgm:cxnLst>
    <dgm:cxn modelId="{43D3D3F3-471A-48BF-9BE4-5B6320766276}" srcId="{45ECB1DE-4976-41EA-BF4A-BA9625218151}" destId="{EF24F56F-F948-4FAE-A21B-C908CFF0947F}" srcOrd="0" destOrd="0" parTransId="{6EB2B391-B256-4E95-9585-2F0870E44ACA}" sibTransId="{A69B06CF-6523-4B01-915A-C0C50F407655}"/>
    <dgm:cxn modelId="{A32A6494-E2B3-41E1-A137-01BDC2CD814A}" type="presOf" srcId="{EF24F56F-F948-4FAE-A21B-C908CFF0947F}" destId="{04E584C8-CAF4-4F3A-A494-457051CBD1BA}" srcOrd="0" destOrd="0" presId="urn:microsoft.com/office/officeart/2005/8/layout/venn1"/>
    <dgm:cxn modelId="{92448E96-CAC3-4282-87EF-68B4413C6A83}" type="presOf" srcId="{45ECB1DE-4976-41EA-BF4A-BA9625218151}" destId="{61DA2F6A-A3A4-47F6-9631-E32DDDDECDEE}" srcOrd="0" destOrd="0" presId="urn:microsoft.com/office/officeart/2005/8/layout/venn1"/>
    <dgm:cxn modelId="{04D864FB-323B-4CFD-AACB-20DC009DDEF8}" type="presParOf" srcId="{61DA2F6A-A3A4-47F6-9631-E32DDDDECDEE}" destId="{04E584C8-CAF4-4F3A-A494-457051CBD1B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5913D2-4896-41F8-9856-90C73F67022D}"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A4DBE9E6-97EB-4725-A2C1-3C97D390DE6E}">
      <dgm:prSet/>
      <dgm:spPr/>
      <dgm:t>
        <a:bodyPr/>
        <a:lstStyle/>
        <a:p>
          <a:pPr rtl="0"/>
          <a:r>
            <a:rPr lang="zh-CN" dirty="0" smtClean="0"/>
            <a:t>海</a:t>
          </a:r>
          <a:endParaRPr lang="zh-CN" dirty="0"/>
        </a:p>
      </dgm:t>
    </dgm:pt>
    <dgm:pt modelId="{87EAD260-81CC-4CA9-BBD7-8CAA53C41D5E}" type="parTrans" cxnId="{2B21FC62-6E7B-4E86-901F-C320E9329617}">
      <dgm:prSet/>
      <dgm:spPr/>
      <dgm:t>
        <a:bodyPr/>
        <a:lstStyle/>
        <a:p>
          <a:endParaRPr lang="zh-CN" altLang="en-US"/>
        </a:p>
      </dgm:t>
    </dgm:pt>
    <dgm:pt modelId="{E9DC61F2-79D8-4484-8E44-6794BC3940A2}" type="sibTrans" cxnId="{2B21FC62-6E7B-4E86-901F-C320E9329617}">
      <dgm:prSet/>
      <dgm:spPr/>
      <dgm:t>
        <a:bodyPr/>
        <a:lstStyle/>
        <a:p>
          <a:endParaRPr lang="zh-CN" altLang="en-US"/>
        </a:p>
      </dgm:t>
    </dgm:pt>
    <dgm:pt modelId="{6F917F00-94F3-4752-A2F0-5E137890CEB8}" type="pres">
      <dgm:prSet presAssocID="{8A5913D2-4896-41F8-9856-90C73F67022D}" presName="compositeShape" presStyleCnt="0">
        <dgm:presLayoutVars>
          <dgm:chMax val="7"/>
          <dgm:dir/>
          <dgm:resizeHandles val="exact"/>
        </dgm:presLayoutVars>
      </dgm:prSet>
      <dgm:spPr/>
      <dgm:t>
        <a:bodyPr/>
        <a:lstStyle/>
        <a:p>
          <a:endParaRPr lang="zh-CN" altLang="en-US"/>
        </a:p>
      </dgm:t>
    </dgm:pt>
    <dgm:pt modelId="{CD4B3101-F142-4E5E-B80A-8D9996F097C7}" type="pres">
      <dgm:prSet presAssocID="{A4DBE9E6-97EB-4725-A2C1-3C97D390DE6E}" presName="circ1TxSh" presStyleLbl="vennNode1" presStyleIdx="0" presStyleCnt="1" custLinFactNeighborX="-14286"/>
      <dgm:spPr/>
      <dgm:t>
        <a:bodyPr/>
        <a:lstStyle/>
        <a:p>
          <a:endParaRPr lang="zh-CN" altLang="en-US"/>
        </a:p>
      </dgm:t>
    </dgm:pt>
  </dgm:ptLst>
  <dgm:cxnLst>
    <dgm:cxn modelId="{C1940644-60EC-4918-93E2-761F90AD75BD}" type="presOf" srcId="{8A5913D2-4896-41F8-9856-90C73F67022D}" destId="{6F917F00-94F3-4752-A2F0-5E137890CEB8}" srcOrd="0" destOrd="0" presId="urn:microsoft.com/office/officeart/2005/8/layout/venn1"/>
    <dgm:cxn modelId="{2B21FC62-6E7B-4E86-901F-C320E9329617}" srcId="{8A5913D2-4896-41F8-9856-90C73F67022D}" destId="{A4DBE9E6-97EB-4725-A2C1-3C97D390DE6E}" srcOrd="0" destOrd="0" parTransId="{87EAD260-81CC-4CA9-BBD7-8CAA53C41D5E}" sibTransId="{E9DC61F2-79D8-4484-8E44-6794BC3940A2}"/>
    <dgm:cxn modelId="{E5995FAF-CB07-464C-9C0C-07466DC67A6E}" type="presOf" srcId="{A4DBE9E6-97EB-4725-A2C1-3C97D390DE6E}" destId="{CD4B3101-F142-4E5E-B80A-8D9996F097C7}" srcOrd="0" destOrd="0" presId="urn:microsoft.com/office/officeart/2005/8/layout/venn1"/>
    <dgm:cxn modelId="{20DEFB95-815D-42C3-AA30-19869A8F6533}" type="presParOf" srcId="{6F917F00-94F3-4752-A2F0-5E137890CEB8}" destId="{CD4B3101-F142-4E5E-B80A-8D9996F097C7}" srcOrd="0" destOrd="0" presId="urn:microsoft.com/office/officeart/2005/8/layout/ven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7B5EC5-D0D2-4529-A675-2479ADB7512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B9B3E140-8B8D-4175-BD94-00D1649702AA}">
      <dgm:prSet/>
      <dgm:spPr/>
      <dgm:t>
        <a:bodyPr/>
        <a:lstStyle/>
        <a:p>
          <a:pPr rtl="0"/>
          <a:r>
            <a:rPr lang="zh-CN" dirty="0" smtClean="0"/>
            <a:t>大</a:t>
          </a:r>
          <a:endParaRPr lang="zh-CN" dirty="0"/>
        </a:p>
      </dgm:t>
    </dgm:pt>
    <dgm:pt modelId="{20CABB80-E645-4623-B0F5-082F1C9844C3}" type="parTrans" cxnId="{8C3AC8CF-CD5C-4961-B37E-08F0B762C53E}">
      <dgm:prSet/>
      <dgm:spPr/>
      <dgm:t>
        <a:bodyPr/>
        <a:lstStyle/>
        <a:p>
          <a:endParaRPr lang="zh-CN" altLang="en-US"/>
        </a:p>
      </dgm:t>
    </dgm:pt>
    <dgm:pt modelId="{64EA75C9-5C20-4191-8BF0-E6DA063D3386}" type="sibTrans" cxnId="{8C3AC8CF-CD5C-4961-B37E-08F0B762C53E}">
      <dgm:prSet/>
      <dgm:spPr/>
      <dgm:t>
        <a:bodyPr/>
        <a:lstStyle/>
        <a:p>
          <a:endParaRPr lang="zh-CN" altLang="en-US"/>
        </a:p>
      </dgm:t>
    </dgm:pt>
    <dgm:pt modelId="{4470F79F-6492-40EA-A900-0CDDBA36E791}" type="pres">
      <dgm:prSet presAssocID="{737B5EC5-D0D2-4529-A675-2479ADB7512A}" presName="compositeShape" presStyleCnt="0">
        <dgm:presLayoutVars>
          <dgm:chMax val="7"/>
          <dgm:dir/>
          <dgm:resizeHandles val="exact"/>
        </dgm:presLayoutVars>
      </dgm:prSet>
      <dgm:spPr/>
      <dgm:t>
        <a:bodyPr/>
        <a:lstStyle/>
        <a:p>
          <a:endParaRPr lang="zh-CN" altLang="en-US"/>
        </a:p>
      </dgm:t>
    </dgm:pt>
    <dgm:pt modelId="{6DAFA64C-DC3D-43CC-9306-9A83B9F4FF30}" type="pres">
      <dgm:prSet presAssocID="{B9B3E140-8B8D-4175-BD94-00D1649702AA}" presName="circ1TxSh" presStyleLbl="vennNode1" presStyleIdx="0" presStyleCnt="1" custScaleX="85044" custScaleY="76553"/>
      <dgm:spPr/>
      <dgm:t>
        <a:bodyPr/>
        <a:lstStyle/>
        <a:p>
          <a:endParaRPr lang="zh-CN" altLang="en-US"/>
        </a:p>
      </dgm:t>
    </dgm:pt>
  </dgm:ptLst>
  <dgm:cxnLst>
    <dgm:cxn modelId="{8C3AC8CF-CD5C-4961-B37E-08F0B762C53E}" srcId="{737B5EC5-D0D2-4529-A675-2479ADB7512A}" destId="{B9B3E140-8B8D-4175-BD94-00D1649702AA}" srcOrd="0" destOrd="0" parTransId="{20CABB80-E645-4623-B0F5-082F1C9844C3}" sibTransId="{64EA75C9-5C20-4191-8BF0-E6DA063D3386}"/>
    <dgm:cxn modelId="{EFF13C8E-7ED7-450A-B5A3-BC16BC04EE41}" type="presOf" srcId="{B9B3E140-8B8D-4175-BD94-00D1649702AA}" destId="{6DAFA64C-DC3D-43CC-9306-9A83B9F4FF30}" srcOrd="0" destOrd="0" presId="urn:microsoft.com/office/officeart/2005/8/layout/venn1"/>
    <dgm:cxn modelId="{8C7E8BFF-88D2-46AB-B4B5-BB15AF0904B9}" type="presOf" srcId="{737B5EC5-D0D2-4529-A675-2479ADB7512A}" destId="{4470F79F-6492-40EA-A900-0CDDBA36E791}" srcOrd="0" destOrd="0" presId="urn:microsoft.com/office/officeart/2005/8/layout/venn1"/>
    <dgm:cxn modelId="{63385FA5-51BE-4929-BE3A-4C2E2211B4FD}" type="presParOf" srcId="{4470F79F-6492-40EA-A900-0CDDBA36E791}" destId="{6DAFA64C-DC3D-43CC-9306-9A83B9F4FF30}" srcOrd="0"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BD46EF-623D-4EC1-9905-9F9517C840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938154DC-7DEC-4435-8AEE-F287F60DA644}">
      <dgm:prSet/>
      <dgm:spPr/>
      <dgm:t>
        <a:bodyPr/>
        <a:lstStyle/>
        <a:p>
          <a:pPr rtl="0"/>
          <a:r>
            <a:rPr lang="zh-CN" dirty="0" smtClean="0"/>
            <a:t>学</a:t>
          </a:r>
          <a:endParaRPr lang="zh-CN" dirty="0"/>
        </a:p>
      </dgm:t>
    </dgm:pt>
    <dgm:pt modelId="{6E033A8B-39BD-418D-B3E7-B46D3AA0ABB1}" type="parTrans" cxnId="{F8FB8444-3373-404C-9230-AE02F265EB7D}">
      <dgm:prSet/>
      <dgm:spPr/>
      <dgm:t>
        <a:bodyPr/>
        <a:lstStyle/>
        <a:p>
          <a:endParaRPr lang="zh-CN" altLang="en-US"/>
        </a:p>
      </dgm:t>
    </dgm:pt>
    <dgm:pt modelId="{2D1234A8-D610-4E36-A02B-729B238B8E3D}" type="sibTrans" cxnId="{F8FB8444-3373-404C-9230-AE02F265EB7D}">
      <dgm:prSet/>
      <dgm:spPr/>
      <dgm:t>
        <a:bodyPr/>
        <a:lstStyle/>
        <a:p>
          <a:endParaRPr lang="zh-CN" altLang="en-US"/>
        </a:p>
      </dgm:t>
    </dgm:pt>
    <dgm:pt modelId="{8A8110AF-7FCF-4E47-932E-B9CB33926204}" type="pres">
      <dgm:prSet presAssocID="{AABD46EF-623D-4EC1-9905-9F9517C84035}" presName="compositeShape" presStyleCnt="0">
        <dgm:presLayoutVars>
          <dgm:chMax val="7"/>
          <dgm:dir/>
          <dgm:resizeHandles val="exact"/>
        </dgm:presLayoutVars>
      </dgm:prSet>
      <dgm:spPr/>
      <dgm:t>
        <a:bodyPr/>
        <a:lstStyle/>
        <a:p>
          <a:endParaRPr lang="zh-CN" altLang="en-US"/>
        </a:p>
      </dgm:t>
    </dgm:pt>
    <dgm:pt modelId="{A319629E-037B-4B5B-8915-441F51FA60BC}" type="pres">
      <dgm:prSet presAssocID="{938154DC-7DEC-4435-8AEE-F287F60DA644}" presName="circ1TxSh" presStyleLbl="vennNode1" presStyleIdx="0" presStyleCnt="1" custScaleX="81447" custScaleY="119119" custLinFactNeighborY="12680"/>
      <dgm:spPr/>
      <dgm:t>
        <a:bodyPr/>
        <a:lstStyle/>
        <a:p>
          <a:endParaRPr lang="zh-CN" altLang="en-US"/>
        </a:p>
      </dgm:t>
    </dgm:pt>
  </dgm:ptLst>
  <dgm:cxnLst>
    <dgm:cxn modelId="{4327E49B-209F-4E99-9CCC-9966F39B772F}" type="presOf" srcId="{AABD46EF-623D-4EC1-9905-9F9517C84035}" destId="{8A8110AF-7FCF-4E47-932E-B9CB33926204}" srcOrd="0" destOrd="0" presId="urn:microsoft.com/office/officeart/2005/8/layout/venn1"/>
    <dgm:cxn modelId="{F8FB8444-3373-404C-9230-AE02F265EB7D}" srcId="{AABD46EF-623D-4EC1-9905-9F9517C84035}" destId="{938154DC-7DEC-4435-8AEE-F287F60DA644}" srcOrd="0" destOrd="0" parTransId="{6E033A8B-39BD-418D-B3E7-B46D3AA0ABB1}" sibTransId="{2D1234A8-D610-4E36-A02B-729B238B8E3D}"/>
    <dgm:cxn modelId="{70D49EBA-C88D-41CA-8BC5-74A8C2EF96DC}" type="presOf" srcId="{938154DC-7DEC-4435-8AEE-F287F60DA644}" destId="{A319629E-037B-4B5B-8915-441F51FA60BC}" srcOrd="0" destOrd="0" presId="urn:microsoft.com/office/officeart/2005/8/layout/venn1"/>
    <dgm:cxn modelId="{FFEE6FA1-BEA6-4E7A-A953-2BA372973689}" type="presParOf" srcId="{8A8110AF-7FCF-4E47-932E-B9CB33926204}" destId="{A319629E-037B-4B5B-8915-441F51FA60BC}" srcOrd="0" destOrd="0" presId="urn:microsoft.com/office/officeart/2005/8/layout/ven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CFCA0-C49C-4951-BE4A-2894AF7F036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21F9EB01-2DBC-4DE3-BF4F-D736561A8F50}">
      <dgm:prSet/>
      <dgm:spPr/>
      <dgm:t>
        <a:bodyPr/>
        <a:lstStyle/>
        <a:p>
          <a:pPr rtl="0"/>
          <a:r>
            <a:rPr lang="zh-CN" dirty="0" smtClean="0"/>
            <a:t>连</a:t>
          </a:r>
          <a:endParaRPr lang="zh-CN" dirty="0"/>
        </a:p>
      </dgm:t>
    </dgm:pt>
    <dgm:pt modelId="{8B03F53D-FC70-4946-AEAC-F84E888AD489}" type="parTrans" cxnId="{4ED37DFF-B7F3-4A12-BAF1-D82B1853C7BC}">
      <dgm:prSet/>
      <dgm:spPr/>
      <dgm:t>
        <a:bodyPr/>
        <a:lstStyle/>
        <a:p>
          <a:endParaRPr lang="zh-CN" altLang="en-US"/>
        </a:p>
      </dgm:t>
    </dgm:pt>
    <dgm:pt modelId="{F4A9E490-2C33-4765-846D-F336D70D9E90}" type="sibTrans" cxnId="{4ED37DFF-B7F3-4A12-BAF1-D82B1853C7BC}">
      <dgm:prSet/>
      <dgm:spPr/>
      <dgm:t>
        <a:bodyPr/>
        <a:lstStyle/>
        <a:p>
          <a:endParaRPr lang="zh-CN" altLang="en-US"/>
        </a:p>
      </dgm:t>
    </dgm:pt>
    <dgm:pt modelId="{7B1E7C52-CF18-48B2-BB65-024F73E359D3}" type="pres">
      <dgm:prSet presAssocID="{CE6CFCA0-C49C-4951-BE4A-2894AF7F0369}" presName="compositeShape" presStyleCnt="0">
        <dgm:presLayoutVars>
          <dgm:chMax val="7"/>
          <dgm:dir/>
          <dgm:resizeHandles val="exact"/>
        </dgm:presLayoutVars>
      </dgm:prSet>
      <dgm:spPr/>
      <dgm:t>
        <a:bodyPr/>
        <a:lstStyle/>
        <a:p>
          <a:endParaRPr lang="zh-CN" altLang="en-US"/>
        </a:p>
      </dgm:t>
    </dgm:pt>
    <dgm:pt modelId="{EDBBB33F-27B5-48AE-A61C-C9DE23066AD1}" type="pres">
      <dgm:prSet presAssocID="{21F9EB01-2DBC-4DE3-BF4F-D736561A8F50}" presName="circ1TxSh" presStyleLbl="vennNode1" presStyleIdx="0" presStyleCnt="1" custScaleX="81179" custScaleY="90583" custLinFactNeighborX="-9411" custLinFactNeighborY="36409"/>
      <dgm:spPr/>
      <dgm:t>
        <a:bodyPr/>
        <a:lstStyle/>
        <a:p>
          <a:endParaRPr lang="zh-CN" altLang="en-US"/>
        </a:p>
      </dgm:t>
    </dgm:pt>
  </dgm:ptLst>
  <dgm:cxnLst>
    <dgm:cxn modelId="{6C77407F-58C8-421B-8A85-804A8662DCFC}" type="presOf" srcId="{21F9EB01-2DBC-4DE3-BF4F-D736561A8F50}" destId="{EDBBB33F-27B5-48AE-A61C-C9DE23066AD1}" srcOrd="0" destOrd="0" presId="urn:microsoft.com/office/officeart/2005/8/layout/venn1"/>
    <dgm:cxn modelId="{4ED37DFF-B7F3-4A12-BAF1-D82B1853C7BC}" srcId="{CE6CFCA0-C49C-4951-BE4A-2894AF7F0369}" destId="{21F9EB01-2DBC-4DE3-BF4F-D736561A8F50}" srcOrd="0" destOrd="0" parTransId="{8B03F53D-FC70-4946-AEAC-F84E888AD489}" sibTransId="{F4A9E490-2C33-4765-846D-F336D70D9E90}"/>
    <dgm:cxn modelId="{4053655D-ECBB-4D5A-9A70-A1FD61DA4273}" type="presOf" srcId="{CE6CFCA0-C49C-4951-BE4A-2894AF7F0369}" destId="{7B1E7C52-CF18-48B2-BB65-024F73E359D3}" srcOrd="0" destOrd="0" presId="urn:microsoft.com/office/officeart/2005/8/layout/venn1"/>
    <dgm:cxn modelId="{87C9BA31-1078-40CF-9DB4-C4D704EBB81D}" type="presParOf" srcId="{7B1E7C52-CF18-48B2-BB65-024F73E359D3}" destId="{EDBBB33F-27B5-48AE-A61C-C9DE23066AD1}"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DF1C2-1746-482F-BF52-CD765E80A36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4E65984A-BA92-43D1-B9A2-B9086CB43038}">
      <dgm:prSet/>
      <dgm:spPr/>
      <dgm:t>
        <a:bodyPr/>
        <a:lstStyle/>
        <a:p>
          <a:pPr rtl="0"/>
          <a:r>
            <a:rPr lang="zh-CN" dirty="0" smtClean="0"/>
            <a:t>事</a:t>
          </a:r>
          <a:endParaRPr lang="zh-CN" dirty="0"/>
        </a:p>
      </dgm:t>
    </dgm:pt>
    <dgm:pt modelId="{81728B8A-367F-45A7-8399-F1C3131B02C5}" type="parTrans" cxnId="{D4BAEDBC-6704-4ED8-83C9-D725DD67589D}">
      <dgm:prSet/>
      <dgm:spPr/>
      <dgm:t>
        <a:bodyPr/>
        <a:lstStyle/>
        <a:p>
          <a:endParaRPr lang="zh-CN" altLang="en-US"/>
        </a:p>
      </dgm:t>
    </dgm:pt>
    <dgm:pt modelId="{8E214BAF-A429-4BFC-AB47-111633C977F3}" type="sibTrans" cxnId="{D4BAEDBC-6704-4ED8-83C9-D725DD67589D}">
      <dgm:prSet/>
      <dgm:spPr/>
      <dgm:t>
        <a:bodyPr/>
        <a:lstStyle/>
        <a:p>
          <a:endParaRPr lang="zh-CN" altLang="en-US"/>
        </a:p>
      </dgm:t>
    </dgm:pt>
    <dgm:pt modelId="{171034FF-3396-4AA1-9482-05BACFB2D723}" type="pres">
      <dgm:prSet presAssocID="{0E6DF1C2-1746-482F-BF52-CD765E80A365}" presName="compositeShape" presStyleCnt="0">
        <dgm:presLayoutVars>
          <dgm:chMax val="7"/>
          <dgm:dir/>
          <dgm:resizeHandles val="exact"/>
        </dgm:presLayoutVars>
      </dgm:prSet>
      <dgm:spPr/>
      <dgm:t>
        <a:bodyPr/>
        <a:lstStyle/>
        <a:p>
          <a:endParaRPr lang="zh-CN" altLang="en-US"/>
        </a:p>
      </dgm:t>
    </dgm:pt>
    <dgm:pt modelId="{952DD290-D500-4BE9-9525-723274617DF1}" type="pres">
      <dgm:prSet presAssocID="{4E65984A-BA92-43D1-B9A2-B9086CB43038}" presName="circ1TxSh" presStyleLbl="vennNode1" presStyleIdx="0" presStyleCnt="1" custScaleX="120198" custLinFactNeighborX="-14727" custLinFactNeighborY="-12058"/>
      <dgm:spPr/>
      <dgm:t>
        <a:bodyPr/>
        <a:lstStyle/>
        <a:p>
          <a:endParaRPr lang="zh-CN" altLang="en-US"/>
        </a:p>
      </dgm:t>
    </dgm:pt>
  </dgm:ptLst>
  <dgm:cxnLst>
    <dgm:cxn modelId="{10D2E371-235F-4BD0-B0A8-2D880B6F3C4F}" type="presOf" srcId="{4E65984A-BA92-43D1-B9A2-B9086CB43038}" destId="{952DD290-D500-4BE9-9525-723274617DF1}" srcOrd="0" destOrd="0" presId="urn:microsoft.com/office/officeart/2005/8/layout/venn1"/>
    <dgm:cxn modelId="{D4BAEDBC-6704-4ED8-83C9-D725DD67589D}" srcId="{0E6DF1C2-1746-482F-BF52-CD765E80A365}" destId="{4E65984A-BA92-43D1-B9A2-B9086CB43038}" srcOrd="0" destOrd="0" parTransId="{81728B8A-367F-45A7-8399-F1C3131B02C5}" sibTransId="{8E214BAF-A429-4BFC-AB47-111633C977F3}"/>
    <dgm:cxn modelId="{4CE4488A-E535-4397-ACC1-C88B76DE1346}" type="presOf" srcId="{0E6DF1C2-1746-482F-BF52-CD765E80A365}" destId="{171034FF-3396-4AA1-9482-05BACFB2D723}" srcOrd="0" destOrd="0" presId="urn:microsoft.com/office/officeart/2005/8/layout/venn1"/>
    <dgm:cxn modelId="{F650EE78-D76F-4C96-95F5-D8DC65ACCE5A}" type="presParOf" srcId="{171034FF-3396-4AA1-9482-05BACFB2D723}" destId="{952DD290-D500-4BE9-9525-723274617DF1}" srcOrd="0"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913D2-4896-41F8-9856-90C73F67022D}"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A4DBE9E6-97EB-4725-A2C1-3C97D390DE6E}">
      <dgm:prSet/>
      <dgm:spPr/>
      <dgm:t>
        <a:bodyPr/>
        <a:lstStyle/>
        <a:p>
          <a:pPr rtl="0"/>
          <a:r>
            <a:rPr lang="zh-CN" dirty="0" smtClean="0"/>
            <a:t>海</a:t>
          </a:r>
          <a:endParaRPr lang="zh-CN" dirty="0"/>
        </a:p>
      </dgm:t>
    </dgm:pt>
    <dgm:pt modelId="{87EAD260-81CC-4CA9-BBD7-8CAA53C41D5E}" type="parTrans" cxnId="{2B21FC62-6E7B-4E86-901F-C320E9329617}">
      <dgm:prSet/>
      <dgm:spPr/>
      <dgm:t>
        <a:bodyPr/>
        <a:lstStyle/>
        <a:p>
          <a:endParaRPr lang="zh-CN" altLang="en-US"/>
        </a:p>
      </dgm:t>
    </dgm:pt>
    <dgm:pt modelId="{E9DC61F2-79D8-4484-8E44-6794BC3940A2}" type="sibTrans" cxnId="{2B21FC62-6E7B-4E86-901F-C320E9329617}">
      <dgm:prSet/>
      <dgm:spPr/>
      <dgm:t>
        <a:bodyPr/>
        <a:lstStyle/>
        <a:p>
          <a:endParaRPr lang="zh-CN" altLang="en-US"/>
        </a:p>
      </dgm:t>
    </dgm:pt>
    <dgm:pt modelId="{6F917F00-94F3-4752-A2F0-5E137890CEB8}" type="pres">
      <dgm:prSet presAssocID="{8A5913D2-4896-41F8-9856-90C73F67022D}" presName="compositeShape" presStyleCnt="0">
        <dgm:presLayoutVars>
          <dgm:chMax val="7"/>
          <dgm:dir/>
          <dgm:resizeHandles val="exact"/>
        </dgm:presLayoutVars>
      </dgm:prSet>
      <dgm:spPr/>
      <dgm:t>
        <a:bodyPr/>
        <a:lstStyle/>
        <a:p>
          <a:endParaRPr lang="zh-CN" altLang="en-US"/>
        </a:p>
      </dgm:t>
    </dgm:pt>
    <dgm:pt modelId="{CD4B3101-F142-4E5E-B80A-8D9996F097C7}" type="pres">
      <dgm:prSet presAssocID="{A4DBE9E6-97EB-4725-A2C1-3C97D390DE6E}" presName="circ1TxSh" presStyleLbl="vennNode1" presStyleIdx="0" presStyleCnt="1" custLinFactNeighborX="-14286"/>
      <dgm:spPr/>
      <dgm:t>
        <a:bodyPr/>
        <a:lstStyle/>
        <a:p>
          <a:endParaRPr lang="zh-CN" altLang="en-US"/>
        </a:p>
      </dgm:t>
    </dgm:pt>
  </dgm:ptLst>
  <dgm:cxnLst>
    <dgm:cxn modelId="{05D0AB64-5D0D-44ED-A165-7DCC3B8BFFC2}" type="presOf" srcId="{A4DBE9E6-97EB-4725-A2C1-3C97D390DE6E}" destId="{CD4B3101-F142-4E5E-B80A-8D9996F097C7}" srcOrd="0" destOrd="0" presId="urn:microsoft.com/office/officeart/2005/8/layout/venn1"/>
    <dgm:cxn modelId="{2B21FC62-6E7B-4E86-901F-C320E9329617}" srcId="{8A5913D2-4896-41F8-9856-90C73F67022D}" destId="{A4DBE9E6-97EB-4725-A2C1-3C97D390DE6E}" srcOrd="0" destOrd="0" parTransId="{87EAD260-81CC-4CA9-BBD7-8CAA53C41D5E}" sibTransId="{E9DC61F2-79D8-4484-8E44-6794BC3940A2}"/>
    <dgm:cxn modelId="{18F76BDE-FFDD-4A69-986F-15A073534CA8}" type="presOf" srcId="{8A5913D2-4896-41F8-9856-90C73F67022D}" destId="{6F917F00-94F3-4752-A2F0-5E137890CEB8}" srcOrd="0" destOrd="0" presId="urn:microsoft.com/office/officeart/2005/8/layout/venn1"/>
    <dgm:cxn modelId="{00808874-B6B6-4E9E-8215-A8EB10480946}" type="presParOf" srcId="{6F917F00-94F3-4752-A2F0-5E137890CEB8}" destId="{CD4B3101-F142-4E5E-B80A-8D9996F097C7}" srcOrd="0" destOrd="0" presId="urn:microsoft.com/office/officeart/2005/8/layout/ven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7B5EC5-D0D2-4529-A675-2479ADB7512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B9B3E140-8B8D-4175-BD94-00D1649702AA}">
      <dgm:prSet/>
      <dgm:spPr/>
      <dgm:t>
        <a:bodyPr/>
        <a:lstStyle/>
        <a:p>
          <a:pPr rtl="0"/>
          <a:r>
            <a:rPr lang="zh-CN" dirty="0" smtClean="0"/>
            <a:t>大</a:t>
          </a:r>
          <a:endParaRPr lang="zh-CN" dirty="0"/>
        </a:p>
      </dgm:t>
    </dgm:pt>
    <dgm:pt modelId="{20CABB80-E645-4623-B0F5-082F1C9844C3}" type="parTrans" cxnId="{8C3AC8CF-CD5C-4961-B37E-08F0B762C53E}">
      <dgm:prSet/>
      <dgm:spPr/>
      <dgm:t>
        <a:bodyPr/>
        <a:lstStyle/>
        <a:p>
          <a:endParaRPr lang="zh-CN" altLang="en-US"/>
        </a:p>
      </dgm:t>
    </dgm:pt>
    <dgm:pt modelId="{64EA75C9-5C20-4191-8BF0-E6DA063D3386}" type="sibTrans" cxnId="{8C3AC8CF-CD5C-4961-B37E-08F0B762C53E}">
      <dgm:prSet/>
      <dgm:spPr/>
      <dgm:t>
        <a:bodyPr/>
        <a:lstStyle/>
        <a:p>
          <a:endParaRPr lang="zh-CN" altLang="en-US"/>
        </a:p>
      </dgm:t>
    </dgm:pt>
    <dgm:pt modelId="{4470F79F-6492-40EA-A900-0CDDBA36E791}" type="pres">
      <dgm:prSet presAssocID="{737B5EC5-D0D2-4529-A675-2479ADB7512A}" presName="compositeShape" presStyleCnt="0">
        <dgm:presLayoutVars>
          <dgm:chMax val="7"/>
          <dgm:dir/>
          <dgm:resizeHandles val="exact"/>
        </dgm:presLayoutVars>
      </dgm:prSet>
      <dgm:spPr/>
      <dgm:t>
        <a:bodyPr/>
        <a:lstStyle/>
        <a:p>
          <a:endParaRPr lang="zh-CN" altLang="en-US"/>
        </a:p>
      </dgm:t>
    </dgm:pt>
    <dgm:pt modelId="{6DAFA64C-DC3D-43CC-9306-9A83B9F4FF30}" type="pres">
      <dgm:prSet presAssocID="{B9B3E140-8B8D-4175-BD94-00D1649702AA}" presName="circ1TxSh" presStyleLbl="vennNode1" presStyleIdx="0" presStyleCnt="1" custScaleX="85044" custScaleY="76553"/>
      <dgm:spPr/>
      <dgm:t>
        <a:bodyPr/>
        <a:lstStyle/>
        <a:p>
          <a:endParaRPr lang="zh-CN" altLang="en-US"/>
        </a:p>
      </dgm:t>
    </dgm:pt>
  </dgm:ptLst>
  <dgm:cxnLst>
    <dgm:cxn modelId="{8C3AC8CF-CD5C-4961-B37E-08F0B762C53E}" srcId="{737B5EC5-D0D2-4529-A675-2479ADB7512A}" destId="{B9B3E140-8B8D-4175-BD94-00D1649702AA}" srcOrd="0" destOrd="0" parTransId="{20CABB80-E645-4623-B0F5-082F1C9844C3}" sibTransId="{64EA75C9-5C20-4191-8BF0-E6DA063D3386}"/>
    <dgm:cxn modelId="{6C6772F8-D79E-4960-9C41-BF3AFA368FE0}" type="presOf" srcId="{737B5EC5-D0D2-4529-A675-2479ADB7512A}" destId="{4470F79F-6492-40EA-A900-0CDDBA36E791}" srcOrd="0" destOrd="0" presId="urn:microsoft.com/office/officeart/2005/8/layout/venn1"/>
    <dgm:cxn modelId="{DA48FB2E-EEA7-465F-B7ED-AF004493BAB2}" type="presOf" srcId="{B9B3E140-8B8D-4175-BD94-00D1649702AA}" destId="{6DAFA64C-DC3D-43CC-9306-9A83B9F4FF30}" srcOrd="0" destOrd="0" presId="urn:microsoft.com/office/officeart/2005/8/layout/venn1"/>
    <dgm:cxn modelId="{06EAC5C6-A4CC-4ED3-951E-B688B01AA7DE}" type="presParOf" srcId="{4470F79F-6492-40EA-A900-0CDDBA36E791}" destId="{6DAFA64C-DC3D-43CC-9306-9A83B9F4FF30}" srcOrd="0"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BD46EF-623D-4EC1-9905-9F9517C840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938154DC-7DEC-4435-8AEE-F287F60DA644}">
      <dgm:prSet/>
      <dgm:spPr/>
      <dgm:t>
        <a:bodyPr/>
        <a:lstStyle/>
        <a:p>
          <a:pPr rtl="0"/>
          <a:r>
            <a:rPr lang="zh-CN" dirty="0" smtClean="0"/>
            <a:t>学</a:t>
          </a:r>
          <a:endParaRPr lang="zh-CN" dirty="0"/>
        </a:p>
      </dgm:t>
    </dgm:pt>
    <dgm:pt modelId="{6E033A8B-39BD-418D-B3E7-B46D3AA0ABB1}" type="parTrans" cxnId="{F8FB8444-3373-404C-9230-AE02F265EB7D}">
      <dgm:prSet/>
      <dgm:spPr/>
      <dgm:t>
        <a:bodyPr/>
        <a:lstStyle/>
        <a:p>
          <a:endParaRPr lang="zh-CN" altLang="en-US"/>
        </a:p>
      </dgm:t>
    </dgm:pt>
    <dgm:pt modelId="{2D1234A8-D610-4E36-A02B-729B238B8E3D}" type="sibTrans" cxnId="{F8FB8444-3373-404C-9230-AE02F265EB7D}">
      <dgm:prSet/>
      <dgm:spPr/>
      <dgm:t>
        <a:bodyPr/>
        <a:lstStyle/>
        <a:p>
          <a:endParaRPr lang="zh-CN" altLang="en-US"/>
        </a:p>
      </dgm:t>
    </dgm:pt>
    <dgm:pt modelId="{8A8110AF-7FCF-4E47-932E-B9CB33926204}" type="pres">
      <dgm:prSet presAssocID="{AABD46EF-623D-4EC1-9905-9F9517C84035}" presName="compositeShape" presStyleCnt="0">
        <dgm:presLayoutVars>
          <dgm:chMax val="7"/>
          <dgm:dir/>
          <dgm:resizeHandles val="exact"/>
        </dgm:presLayoutVars>
      </dgm:prSet>
      <dgm:spPr/>
      <dgm:t>
        <a:bodyPr/>
        <a:lstStyle/>
        <a:p>
          <a:endParaRPr lang="zh-CN" altLang="en-US"/>
        </a:p>
      </dgm:t>
    </dgm:pt>
    <dgm:pt modelId="{A319629E-037B-4B5B-8915-441F51FA60BC}" type="pres">
      <dgm:prSet presAssocID="{938154DC-7DEC-4435-8AEE-F287F60DA644}" presName="circ1TxSh" presStyleLbl="vennNode1" presStyleIdx="0" presStyleCnt="1" custScaleX="81447" custScaleY="119119" custLinFactNeighborY="12680"/>
      <dgm:spPr/>
      <dgm:t>
        <a:bodyPr/>
        <a:lstStyle/>
        <a:p>
          <a:endParaRPr lang="zh-CN" altLang="en-US"/>
        </a:p>
      </dgm:t>
    </dgm:pt>
  </dgm:ptLst>
  <dgm:cxnLst>
    <dgm:cxn modelId="{36213AF3-86D9-4F1C-879A-057E6EF85F31}" type="presOf" srcId="{938154DC-7DEC-4435-8AEE-F287F60DA644}" destId="{A319629E-037B-4B5B-8915-441F51FA60BC}" srcOrd="0" destOrd="0" presId="urn:microsoft.com/office/officeart/2005/8/layout/venn1"/>
    <dgm:cxn modelId="{F8FB8444-3373-404C-9230-AE02F265EB7D}" srcId="{AABD46EF-623D-4EC1-9905-9F9517C84035}" destId="{938154DC-7DEC-4435-8AEE-F287F60DA644}" srcOrd="0" destOrd="0" parTransId="{6E033A8B-39BD-418D-B3E7-B46D3AA0ABB1}" sibTransId="{2D1234A8-D610-4E36-A02B-729B238B8E3D}"/>
    <dgm:cxn modelId="{D1F66236-65CA-4CBC-B648-BC5239552139}" type="presOf" srcId="{AABD46EF-623D-4EC1-9905-9F9517C84035}" destId="{8A8110AF-7FCF-4E47-932E-B9CB33926204}" srcOrd="0" destOrd="0" presId="urn:microsoft.com/office/officeart/2005/8/layout/venn1"/>
    <dgm:cxn modelId="{DFB86842-3046-47C8-942B-B076AF7FC9B1}" type="presParOf" srcId="{8A8110AF-7FCF-4E47-932E-B9CB33926204}" destId="{A319629E-037B-4B5B-8915-441F51FA60BC}" srcOrd="0" destOrd="0" presId="urn:microsoft.com/office/officeart/2005/8/layout/ven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ECB1DE-4976-41EA-BF4A-BA962521815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F24F56F-F948-4FAE-A21B-C908CFF0947F}">
      <dgm:prSet/>
      <dgm:spPr/>
      <dgm:t>
        <a:bodyPr/>
        <a:lstStyle/>
        <a:p>
          <a:pPr rtl="0"/>
          <a:r>
            <a:rPr lang="zh-CN" dirty="0" smtClean="0"/>
            <a:t>大</a:t>
          </a:r>
          <a:endParaRPr lang="zh-CN" dirty="0"/>
        </a:p>
      </dgm:t>
    </dgm:pt>
    <dgm:pt modelId="{6EB2B391-B256-4E95-9585-2F0870E44ACA}" type="parTrans" cxnId="{43D3D3F3-471A-48BF-9BE4-5B6320766276}">
      <dgm:prSet/>
      <dgm:spPr/>
      <dgm:t>
        <a:bodyPr/>
        <a:lstStyle/>
        <a:p>
          <a:endParaRPr lang="zh-CN" altLang="en-US"/>
        </a:p>
      </dgm:t>
    </dgm:pt>
    <dgm:pt modelId="{A69B06CF-6523-4B01-915A-C0C50F407655}" type="sibTrans" cxnId="{43D3D3F3-471A-48BF-9BE4-5B6320766276}">
      <dgm:prSet/>
      <dgm:spPr/>
      <dgm:t>
        <a:bodyPr/>
        <a:lstStyle/>
        <a:p>
          <a:endParaRPr lang="zh-CN" altLang="en-US"/>
        </a:p>
      </dgm:t>
    </dgm:pt>
    <dgm:pt modelId="{61DA2F6A-A3A4-47F6-9631-E32DDDDECDEE}" type="pres">
      <dgm:prSet presAssocID="{45ECB1DE-4976-41EA-BF4A-BA9625218151}" presName="compositeShape" presStyleCnt="0">
        <dgm:presLayoutVars>
          <dgm:chMax val="7"/>
          <dgm:dir/>
          <dgm:resizeHandles val="exact"/>
        </dgm:presLayoutVars>
      </dgm:prSet>
      <dgm:spPr/>
      <dgm:t>
        <a:bodyPr/>
        <a:lstStyle/>
        <a:p>
          <a:endParaRPr lang="zh-CN" altLang="en-US"/>
        </a:p>
      </dgm:t>
    </dgm:pt>
    <dgm:pt modelId="{04E584C8-CAF4-4F3A-A494-457051CBD1BA}" type="pres">
      <dgm:prSet presAssocID="{EF24F56F-F948-4FAE-A21B-C908CFF0947F}" presName="circ1TxSh" presStyleLbl="vennNode1" presStyleIdx="0" presStyleCnt="1" custScaleX="83619" custScaleY="91188" custLinFactNeighborX="-18362"/>
      <dgm:spPr/>
      <dgm:t>
        <a:bodyPr/>
        <a:lstStyle/>
        <a:p>
          <a:endParaRPr lang="zh-CN" altLang="en-US"/>
        </a:p>
      </dgm:t>
    </dgm:pt>
  </dgm:ptLst>
  <dgm:cxnLst>
    <dgm:cxn modelId="{295173E2-49D8-4B4C-9B87-A735F43E841D}" type="presOf" srcId="{EF24F56F-F948-4FAE-A21B-C908CFF0947F}" destId="{04E584C8-CAF4-4F3A-A494-457051CBD1BA}" srcOrd="0" destOrd="0" presId="urn:microsoft.com/office/officeart/2005/8/layout/venn1"/>
    <dgm:cxn modelId="{43D3D3F3-471A-48BF-9BE4-5B6320766276}" srcId="{45ECB1DE-4976-41EA-BF4A-BA9625218151}" destId="{EF24F56F-F948-4FAE-A21B-C908CFF0947F}" srcOrd="0" destOrd="0" parTransId="{6EB2B391-B256-4E95-9585-2F0870E44ACA}" sibTransId="{A69B06CF-6523-4B01-915A-C0C50F407655}"/>
    <dgm:cxn modelId="{DF33F653-46E4-4332-924E-F9B26D444D5F}" type="presOf" srcId="{45ECB1DE-4976-41EA-BF4A-BA9625218151}" destId="{61DA2F6A-A3A4-47F6-9631-E32DDDDECDEE}" srcOrd="0" destOrd="0" presId="urn:microsoft.com/office/officeart/2005/8/layout/venn1"/>
    <dgm:cxn modelId="{3DBCE60E-C825-4C1B-B629-31265E255E21}" type="presParOf" srcId="{61DA2F6A-A3A4-47F6-9631-E32DDDDECDEE}" destId="{04E584C8-CAF4-4F3A-A494-457051CBD1B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6CFCA0-C49C-4951-BE4A-2894AF7F036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21F9EB01-2DBC-4DE3-BF4F-D736561A8F50}">
      <dgm:prSet/>
      <dgm:spPr/>
      <dgm:t>
        <a:bodyPr/>
        <a:lstStyle/>
        <a:p>
          <a:pPr rtl="0"/>
          <a:r>
            <a:rPr lang="zh-CN" dirty="0" smtClean="0"/>
            <a:t>连</a:t>
          </a:r>
          <a:endParaRPr lang="zh-CN" dirty="0"/>
        </a:p>
      </dgm:t>
    </dgm:pt>
    <dgm:pt modelId="{8B03F53D-FC70-4946-AEAC-F84E888AD489}" type="parTrans" cxnId="{4ED37DFF-B7F3-4A12-BAF1-D82B1853C7BC}">
      <dgm:prSet/>
      <dgm:spPr/>
      <dgm:t>
        <a:bodyPr/>
        <a:lstStyle/>
        <a:p>
          <a:endParaRPr lang="zh-CN" altLang="en-US"/>
        </a:p>
      </dgm:t>
    </dgm:pt>
    <dgm:pt modelId="{F4A9E490-2C33-4765-846D-F336D70D9E90}" type="sibTrans" cxnId="{4ED37DFF-B7F3-4A12-BAF1-D82B1853C7BC}">
      <dgm:prSet/>
      <dgm:spPr/>
      <dgm:t>
        <a:bodyPr/>
        <a:lstStyle/>
        <a:p>
          <a:endParaRPr lang="zh-CN" altLang="en-US"/>
        </a:p>
      </dgm:t>
    </dgm:pt>
    <dgm:pt modelId="{7B1E7C52-CF18-48B2-BB65-024F73E359D3}" type="pres">
      <dgm:prSet presAssocID="{CE6CFCA0-C49C-4951-BE4A-2894AF7F0369}" presName="compositeShape" presStyleCnt="0">
        <dgm:presLayoutVars>
          <dgm:chMax val="7"/>
          <dgm:dir/>
          <dgm:resizeHandles val="exact"/>
        </dgm:presLayoutVars>
      </dgm:prSet>
      <dgm:spPr/>
      <dgm:t>
        <a:bodyPr/>
        <a:lstStyle/>
        <a:p>
          <a:endParaRPr lang="zh-CN" altLang="en-US"/>
        </a:p>
      </dgm:t>
    </dgm:pt>
    <dgm:pt modelId="{EDBBB33F-27B5-48AE-A61C-C9DE23066AD1}" type="pres">
      <dgm:prSet presAssocID="{21F9EB01-2DBC-4DE3-BF4F-D736561A8F50}" presName="circ1TxSh" presStyleLbl="vennNode1" presStyleIdx="0" presStyleCnt="1" custScaleX="81179" custScaleY="90583" custLinFactNeighborX="-9411" custLinFactNeighborY="36409"/>
      <dgm:spPr/>
      <dgm:t>
        <a:bodyPr/>
        <a:lstStyle/>
        <a:p>
          <a:endParaRPr lang="zh-CN" altLang="en-US"/>
        </a:p>
      </dgm:t>
    </dgm:pt>
  </dgm:ptLst>
  <dgm:cxnLst>
    <dgm:cxn modelId="{4ED37DFF-B7F3-4A12-BAF1-D82B1853C7BC}" srcId="{CE6CFCA0-C49C-4951-BE4A-2894AF7F0369}" destId="{21F9EB01-2DBC-4DE3-BF4F-D736561A8F50}" srcOrd="0" destOrd="0" parTransId="{8B03F53D-FC70-4946-AEAC-F84E888AD489}" sibTransId="{F4A9E490-2C33-4765-846D-F336D70D9E90}"/>
    <dgm:cxn modelId="{C1E2BFAF-4F9B-4331-90B9-833794906CEE}" type="presOf" srcId="{CE6CFCA0-C49C-4951-BE4A-2894AF7F0369}" destId="{7B1E7C52-CF18-48B2-BB65-024F73E359D3}" srcOrd="0" destOrd="0" presId="urn:microsoft.com/office/officeart/2005/8/layout/venn1"/>
    <dgm:cxn modelId="{8B3A063D-61F3-4991-8443-153FF3FBE525}" type="presOf" srcId="{21F9EB01-2DBC-4DE3-BF4F-D736561A8F50}" destId="{EDBBB33F-27B5-48AE-A61C-C9DE23066AD1}" srcOrd="0" destOrd="0" presId="urn:microsoft.com/office/officeart/2005/8/layout/venn1"/>
    <dgm:cxn modelId="{EE3B1966-CB99-4DF9-A999-278F1BA49510}" type="presParOf" srcId="{7B1E7C52-CF18-48B2-BB65-024F73E359D3}" destId="{EDBBB33F-27B5-48AE-A61C-C9DE23066AD1}"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6DF1C2-1746-482F-BF52-CD765E80A36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4E65984A-BA92-43D1-B9A2-B9086CB43038}">
      <dgm:prSet/>
      <dgm:spPr/>
      <dgm:t>
        <a:bodyPr/>
        <a:lstStyle/>
        <a:p>
          <a:pPr rtl="0"/>
          <a:r>
            <a:rPr lang="zh-CN" dirty="0" smtClean="0"/>
            <a:t>事</a:t>
          </a:r>
          <a:endParaRPr lang="zh-CN" dirty="0"/>
        </a:p>
      </dgm:t>
    </dgm:pt>
    <dgm:pt modelId="{81728B8A-367F-45A7-8399-F1C3131B02C5}" type="parTrans" cxnId="{D4BAEDBC-6704-4ED8-83C9-D725DD67589D}">
      <dgm:prSet/>
      <dgm:spPr/>
      <dgm:t>
        <a:bodyPr/>
        <a:lstStyle/>
        <a:p>
          <a:endParaRPr lang="zh-CN" altLang="en-US"/>
        </a:p>
      </dgm:t>
    </dgm:pt>
    <dgm:pt modelId="{8E214BAF-A429-4BFC-AB47-111633C977F3}" type="sibTrans" cxnId="{D4BAEDBC-6704-4ED8-83C9-D725DD67589D}">
      <dgm:prSet/>
      <dgm:spPr/>
      <dgm:t>
        <a:bodyPr/>
        <a:lstStyle/>
        <a:p>
          <a:endParaRPr lang="zh-CN" altLang="en-US"/>
        </a:p>
      </dgm:t>
    </dgm:pt>
    <dgm:pt modelId="{171034FF-3396-4AA1-9482-05BACFB2D723}" type="pres">
      <dgm:prSet presAssocID="{0E6DF1C2-1746-482F-BF52-CD765E80A365}" presName="compositeShape" presStyleCnt="0">
        <dgm:presLayoutVars>
          <dgm:chMax val="7"/>
          <dgm:dir/>
          <dgm:resizeHandles val="exact"/>
        </dgm:presLayoutVars>
      </dgm:prSet>
      <dgm:spPr/>
      <dgm:t>
        <a:bodyPr/>
        <a:lstStyle/>
        <a:p>
          <a:endParaRPr lang="zh-CN" altLang="en-US"/>
        </a:p>
      </dgm:t>
    </dgm:pt>
    <dgm:pt modelId="{952DD290-D500-4BE9-9525-723274617DF1}" type="pres">
      <dgm:prSet presAssocID="{4E65984A-BA92-43D1-B9A2-B9086CB43038}" presName="circ1TxSh" presStyleLbl="vennNode1" presStyleIdx="0" presStyleCnt="1" custScaleX="120198" custLinFactNeighborX="-14727" custLinFactNeighborY="-12058"/>
      <dgm:spPr/>
      <dgm:t>
        <a:bodyPr/>
        <a:lstStyle/>
        <a:p>
          <a:endParaRPr lang="zh-CN" altLang="en-US"/>
        </a:p>
      </dgm:t>
    </dgm:pt>
  </dgm:ptLst>
  <dgm:cxnLst>
    <dgm:cxn modelId="{185BD23C-B0FC-43DD-A1D0-DAD225387A6B}" type="presOf" srcId="{0E6DF1C2-1746-482F-BF52-CD765E80A365}" destId="{171034FF-3396-4AA1-9482-05BACFB2D723}" srcOrd="0" destOrd="0" presId="urn:microsoft.com/office/officeart/2005/8/layout/venn1"/>
    <dgm:cxn modelId="{C9BEF12E-F5A4-45B9-8586-BF5435CD821D}" type="presOf" srcId="{4E65984A-BA92-43D1-B9A2-B9086CB43038}" destId="{952DD290-D500-4BE9-9525-723274617DF1}" srcOrd="0" destOrd="0" presId="urn:microsoft.com/office/officeart/2005/8/layout/venn1"/>
    <dgm:cxn modelId="{D4BAEDBC-6704-4ED8-83C9-D725DD67589D}" srcId="{0E6DF1C2-1746-482F-BF52-CD765E80A365}" destId="{4E65984A-BA92-43D1-B9A2-B9086CB43038}" srcOrd="0" destOrd="0" parTransId="{81728B8A-367F-45A7-8399-F1C3131B02C5}" sibTransId="{8E214BAF-A429-4BFC-AB47-111633C977F3}"/>
    <dgm:cxn modelId="{44552516-E901-4597-BCF6-737CE0B37AF2}" type="presParOf" srcId="{171034FF-3396-4AA1-9482-05BACFB2D723}" destId="{952DD290-D500-4BE9-9525-723274617DF1}" srcOrd="0"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84C8-CAF4-4F3A-A494-457051CBD1BA}">
      <dsp:nvSpPr>
        <dsp:cNvPr id="0" name=""/>
        <dsp:cNvSpPr/>
      </dsp:nvSpPr>
      <dsp:spPr>
        <a:xfrm>
          <a:off x="0" y="173742"/>
          <a:ext cx="327920" cy="35760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rtl="0">
            <a:lnSpc>
              <a:spcPct val="90000"/>
            </a:lnSpc>
            <a:spcBef>
              <a:spcPct val="0"/>
            </a:spcBef>
            <a:spcAft>
              <a:spcPct val="35000"/>
            </a:spcAft>
          </a:pPr>
          <a:r>
            <a:rPr lang="zh-CN" sz="1700" kern="1200" dirty="0" smtClean="0"/>
            <a:t>大</a:t>
          </a:r>
          <a:endParaRPr lang="zh-CN" sz="1700" kern="1200" dirty="0"/>
        </a:p>
      </dsp:txBody>
      <dsp:txXfrm>
        <a:off x="48023" y="226112"/>
        <a:ext cx="231874" cy="25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101-F142-4E5E-B80A-8D9996F097C7}">
      <dsp:nvSpPr>
        <dsp:cNvPr id="0" name=""/>
        <dsp:cNvSpPr/>
      </dsp:nvSpPr>
      <dsp:spPr>
        <a:xfrm>
          <a:off x="0" y="91645"/>
          <a:ext cx="504057" cy="5040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smtClean="0"/>
            <a:t>海</a:t>
          </a:r>
          <a:endParaRPr lang="zh-CN" sz="2300" kern="1200" dirty="0"/>
        </a:p>
      </dsp:txBody>
      <dsp:txXfrm>
        <a:off x="73817" y="165462"/>
        <a:ext cx="356423" cy="3564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A64C-DC3D-43CC-9306-9A83B9F4FF30}">
      <dsp:nvSpPr>
        <dsp:cNvPr id="0" name=""/>
        <dsp:cNvSpPr/>
      </dsp:nvSpPr>
      <dsp:spPr>
        <a:xfrm>
          <a:off x="40739" y="144015"/>
          <a:ext cx="463315" cy="4170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zh-CN" sz="1900" kern="1200" dirty="0" smtClean="0"/>
            <a:t>大</a:t>
          </a:r>
          <a:endParaRPr lang="zh-CN" sz="1900" kern="1200" dirty="0"/>
        </a:p>
      </dsp:txBody>
      <dsp:txXfrm>
        <a:off x="108590" y="205091"/>
        <a:ext cx="327613" cy="2949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9629E-037B-4B5B-8915-441F51FA60BC}">
      <dsp:nvSpPr>
        <dsp:cNvPr id="0" name=""/>
        <dsp:cNvSpPr/>
      </dsp:nvSpPr>
      <dsp:spPr>
        <a:xfrm>
          <a:off x="41454" y="143050"/>
          <a:ext cx="363967" cy="5323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zh-CN" sz="2000" kern="1200" dirty="0" smtClean="0"/>
            <a:t>学</a:t>
          </a:r>
          <a:endParaRPr lang="zh-CN" sz="2000" kern="1200" dirty="0"/>
        </a:p>
      </dsp:txBody>
      <dsp:txXfrm>
        <a:off x="94756" y="221006"/>
        <a:ext cx="257363" cy="3764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B33F-27B5-48AE-A61C-C9DE23066AD1}">
      <dsp:nvSpPr>
        <dsp:cNvPr id="0" name=""/>
        <dsp:cNvSpPr/>
      </dsp:nvSpPr>
      <dsp:spPr>
        <a:xfrm>
          <a:off x="0" y="314215"/>
          <a:ext cx="350292" cy="3908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zh-CN" sz="1800" kern="1200" dirty="0" smtClean="0"/>
            <a:t>连</a:t>
          </a:r>
          <a:endParaRPr lang="zh-CN" sz="1800" kern="1200" dirty="0"/>
        </a:p>
      </dsp:txBody>
      <dsp:txXfrm>
        <a:off x="51299" y="371457"/>
        <a:ext cx="247694" cy="276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D290-D500-4BE9-9525-723274617DF1}">
      <dsp:nvSpPr>
        <dsp:cNvPr id="0" name=""/>
        <dsp:cNvSpPr/>
      </dsp:nvSpPr>
      <dsp:spPr>
        <a:xfrm>
          <a:off x="-49924" y="0"/>
          <a:ext cx="594200" cy="4943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smtClean="0"/>
            <a:t>事</a:t>
          </a:r>
          <a:endParaRPr lang="zh-CN" sz="2300" kern="1200" dirty="0"/>
        </a:p>
      </dsp:txBody>
      <dsp:txXfrm>
        <a:off x="37095" y="72396"/>
        <a:ext cx="420162" cy="3495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101-F142-4E5E-B80A-8D9996F097C7}">
      <dsp:nvSpPr>
        <dsp:cNvPr id="0" name=""/>
        <dsp:cNvSpPr/>
      </dsp:nvSpPr>
      <dsp:spPr>
        <a:xfrm>
          <a:off x="0" y="91645"/>
          <a:ext cx="504057" cy="5040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smtClean="0"/>
            <a:t>海</a:t>
          </a:r>
          <a:endParaRPr lang="zh-CN" sz="2300" kern="1200" dirty="0"/>
        </a:p>
      </dsp:txBody>
      <dsp:txXfrm>
        <a:off x="73817" y="165462"/>
        <a:ext cx="356423" cy="3564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A64C-DC3D-43CC-9306-9A83B9F4FF30}">
      <dsp:nvSpPr>
        <dsp:cNvPr id="0" name=""/>
        <dsp:cNvSpPr/>
      </dsp:nvSpPr>
      <dsp:spPr>
        <a:xfrm>
          <a:off x="40739" y="144015"/>
          <a:ext cx="463315" cy="4170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rtl="0">
            <a:lnSpc>
              <a:spcPct val="90000"/>
            </a:lnSpc>
            <a:spcBef>
              <a:spcPct val="0"/>
            </a:spcBef>
            <a:spcAft>
              <a:spcPct val="35000"/>
            </a:spcAft>
          </a:pPr>
          <a:r>
            <a:rPr lang="zh-CN" sz="1900" kern="1200" dirty="0" smtClean="0"/>
            <a:t>大</a:t>
          </a:r>
          <a:endParaRPr lang="zh-CN" sz="1900" kern="1200" dirty="0"/>
        </a:p>
      </dsp:txBody>
      <dsp:txXfrm>
        <a:off x="108590" y="205091"/>
        <a:ext cx="327613" cy="2949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9629E-037B-4B5B-8915-441F51FA60BC}">
      <dsp:nvSpPr>
        <dsp:cNvPr id="0" name=""/>
        <dsp:cNvSpPr/>
      </dsp:nvSpPr>
      <dsp:spPr>
        <a:xfrm>
          <a:off x="41454" y="143050"/>
          <a:ext cx="363967" cy="5323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zh-CN" sz="2000" kern="1200" dirty="0" smtClean="0"/>
            <a:t>学</a:t>
          </a:r>
          <a:endParaRPr lang="zh-CN" sz="2000" kern="1200" dirty="0"/>
        </a:p>
      </dsp:txBody>
      <dsp:txXfrm>
        <a:off x="94756" y="221006"/>
        <a:ext cx="257363" cy="376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84C8-CAF4-4F3A-A494-457051CBD1BA}">
      <dsp:nvSpPr>
        <dsp:cNvPr id="0" name=""/>
        <dsp:cNvSpPr/>
      </dsp:nvSpPr>
      <dsp:spPr>
        <a:xfrm>
          <a:off x="0" y="173742"/>
          <a:ext cx="327920" cy="35760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755650" rtl="0">
            <a:lnSpc>
              <a:spcPct val="90000"/>
            </a:lnSpc>
            <a:spcBef>
              <a:spcPct val="0"/>
            </a:spcBef>
            <a:spcAft>
              <a:spcPct val="35000"/>
            </a:spcAft>
          </a:pPr>
          <a:r>
            <a:rPr lang="zh-CN" sz="1700" kern="1200" dirty="0" smtClean="0"/>
            <a:t>大</a:t>
          </a:r>
          <a:endParaRPr lang="zh-CN" sz="1700" kern="1200" dirty="0"/>
        </a:p>
      </dsp:txBody>
      <dsp:txXfrm>
        <a:off x="48023" y="226112"/>
        <a:ext cx="231874" cy="2528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B33F-27B5-48AE-A61C-C9DE23066AD1}">
      <dsp:nvSpPr>
        <dsp:cNvPr id="0" name=""/>
        <dsp:cNvSpPr/>
      </dsp:nvSpPr>
      <dsp:spPr>
        <a:xfrm>
          <a:off x="0" y="314215"/>
          <a:ext cx="350292" cy="3908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zh-CN" sz="1800" kern="1200" dirty="0" smtClean="0"/>
            <a:t>连</a:t>
          </a:r>
          <a:endParaRPr lang="zh-CN" sz="1800" kern="1200" dirty="0"/>
        </a:p>
      </dsp:txBody>
      <dsp:txXfrm>
        <a:off x="51299" y="371457"/>
        <a:ext cx="247694" cy="2763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D290-D500-4BE9-9525-723274617DF1}">
      <dsp:nvSpPr>
        <dsp:cNvPr id="0" name=""/>
        <dsp:cNvSpPr/>
      </dsp:nvSpPr>
      <dsp:spPr>
        <a:xfrm>
          <a:off x="-49924" y="0"/>
          <a:ext cx="594200" cy="4943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022350" rtl="0">
            <a:lnSpc>
              <a:spcPct val="90000"/>
            </a:lnSpc>
            <a:spcBef>
              <a:spcPct val="0"/>
            </a:spcBef>
            <a:spcAft>
              <a:spcPct val="35000"/>
            </a:spcAft>
          </a:pPr>
          <a:r>
            <a:rPr lang="zh-CN" sz="2300" kern="1200" dirty="0" smtClean="0"/>
            <a:t>事</a:t>
          </a:r>
          <a:endParaRPr lang="zh-CN" sz="2300" kern="1200" dirty="0"/>
        </a:p>
      </dsp:txBody>
      <dsp:txXfrm>
        <a:off x="37095" y="72396"/>
        <a:ext cx="420162" cy="349559"/>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12" Type="http://schemas.openxmlformats.org/officeDocument/2006/relationships/image" Target="../media/image59.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26.wmf"/><Relationship Id="rId5" Type="http://schemas.openxmlformats.org/officeDocument/2006/relationships/image" Target="../media/image69.wmf"/><Relationship Id="rId4"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69.wmf"/><Relationship Id="rId1" Type="http://schemas.openxmlformats.org/officeDocument/2006/relationships/image" Target="../media/image26.wmf"/><Relationship Id="rId5" Type="http://schemas.openxmlformats.org/officeDocument/2006/relationships/image" Target="../media/image74.wmf"/><Relationship Id="rId4"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79.wmf"/><Relationship Id="rId1" Type="http://schemas.openxmlformats.org/officeDocument/2006/relationships/image" Target="../media/image80.wmf"/><Relationship Id="rId4" Type="http://schemas.openxmlformats.org/officeDocument/2006/relationships/image" Target="../media/image8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8.wmf"/><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8.wmf"/><Relationship Id="rId4" Type="http://schemas.openxmlformats.org/officeDocument/2006/relationships/image" Target="../media/image9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10.wmf"/><Relationship Id="rId4"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5.wmf"/><Relationship Id="rId1" Type="http://schemas.openxmlformats.org/officeDocument/2006/relationships/image" Target="../media/image114.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2.wmf"/><Relationship Id="rId4"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C58FE4-EB02-430C-A15E-1873A80AF48A}"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70619-9710-4FFF-82BB-4CEC711FF5B8}" type="slidenum">
              <a:rPr lang="zh-CN" altLang="en-US" smtClean="0"/>
              <a:t>‹#›</a:t>
            </a:fld>
            <a:endParaRPr lang="zh-CN" altLang="en-US"/>
          </a:p>
        </p:txBody>
      </p:sp>
    </p:spTree>
    <p:extLst>
      <p:ext uri="{BB962C8B-B14F-4D97-AF65-F5344CB8AC3E}">
        <p14:creationId xmlns:p14="http://schemas.microsoft.com/office/powerpoint/2010/main" val="301062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microsoft.com/office/2007/relationships/hdphoto" Target="../media/hdphoto1.wdp"/><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image" Target="../media/image1.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Master" Target="../slideMasters/slideMaster1.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32" Type="http://schemas.openxmlformats.org/officeDocument/2006/relationships/image" Target="../media/image1.png"/><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1" name="直角三角形 10"/>
          <p:cNvSpPr/>
          <p:nvPr/>
        </p:nvSpPr>
        <p:spPr>
          <a:xfrm rot="16200000">
            <a:off x="7389439" y="5103439"/>
            <a:ext cx="1385395" cy="2123730"/>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7" name="圆角矩形 16"/>
          <p:cNvSpPr/>
          <p:nvPr/>
        </p:nvSpPr>
        <p:spPr>
          <a:xfrm>
            <a:off x="-36512" y="6021288"/>
            <a:ext cx="8766722" cy="819283"/>
          </a:xfrm>
          <a:prstGeom prst="roundRect">
            <a:avLst>
              <a:gd name="adj" fmla="val 41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2800" b="1" dirty="0">
              <a:latin typeface="黑体" pitchFamily="49" charset="-122"/>
              <a:ea typeface="黑体" pitchFamily="49" charset="-122"/>
            </a:endParaRPr>
          </a:p>
        </p:txBody>
      </p:sp>
      <p:sp>
        <p:nvSpPr>
          <p:cNvPr id="2" name="标题 1"/>
          <p:cNvSpPr>
            <a:spLocks noGrp="1"/>
          </p:cNvSpPr>
          <p:nvPr>
            <p:ph type="ctrTitle"/>
          </p:nvPr>
        </p:nvSpPr>
        <p:spPr>
          <a:xfrm>
            <a:off x="179512" y="6093296"/>
            <a:ext cx="7772400" cy="576064"/>
          </a:xfrm>
        </p:spPr>
        <p:txBody>
          <a:bodyPr>
            <a:noAutofit/>
          </a:bodyPr>
          <a:lstStyle>
            <a:lvl1pPr>
              <a:defRPr sz="4000" b="1"/>
            </a:lvl1pPr>
          </a:lstStyle>
          <a:p>
            <a:r>
              <a:rPr lang="zh-CN" altLang="en-US" dirty="0" smtClean="0"/>
              <a:t>单击此处编辑母版标题样式</a:t>
            </a:r>
            <a:endParaRPr lang="zh-CN" altLang="en-US" dirty="0"/>
          </a:p>
        </p:txBody>
      </p:sp>
      <p:sp>
        <p:nvSpPr>
          <p:cNvPr id="12" name="圆角矩形 11"/>
          <p:cNvSpPr/>
          <p:nvPr/>
        </p:nvSpPr>
        <p:spPr>
          <a:xfrm>
            <a:off x="8316416" y="-1"/>
            <a:ext cx="827586" cy="6430930"/>
          </a:xfrm>
          <a:prstGeom prst="roundRect">
            <a:avLst>
              <a:gd name="adj" fmla="val 3703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8460432" y="176436"/>
            <a:ext cx="504057" cy="5412804"/>
          </a:xfrm>
        </p:spPr>
        <p:txBody>
          <a:bodyPr>
            <a:noAutofit/>
          </a:bodyPr>
          <a:lstStyle>
            <a:lvl1pPr marL="0" indent="0" algn="ctr">
              <a:buNone/>
              <a:defRPr sz="32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grpSp>
        <p:nvGrpSpPr>
          <p:cNvPr id="18" name="组合 17"/>
          <p:cNvGrpSpPr/>
          <p:nvPr/>
        </p:nvGrpSpPr>
        <p:grpSpPr>
          <a:xfrm>
            <a:off x="7671772" y="5517232"/>
            <a:ext cx="1508740" cy="1462473"/>
            <a:chOff x="7668345" y="5566926"/>
            <a:chExt cx="1508740" cy="1462473"/>
          </a:xfrm>
        </p:grpSpPr>
        <p:grpSp>
          <p:nvGrpSpPr>
            <p:cNvPr id="19" name="组合 18"/>
            <p:cNvGrpSpPr/>
            <p:nvPr/>
          </p:nvGrpSpPr>
          <p:grpSpPr>
            <a:xfrm>
              <a:off x="7668345" y="5566926"/>
              <a:ext cx="1508740" cy="1462473"/>
              <a:chOff x="6001844" y="2223042"/>
              <a:chExt cx="1218598" cy="766058"/>
            </a:xfrm>
          </p:grpSpPr>
          <p:graphicFrame>
            <p:nvGraphicFramePr>
              <p:cNvPr id="21" name="图示 20"/>
              <p:cNvGraphicFramePr/>
              <p:nvPr userDrawn="1">
                <p:extLst>
                  <p:ext uri="{D42A27DB-BD31-4B8C-83A1-F6EECF244321}">
                    <p14:modId xmlns:p14="http://schemas.microsoft.com/office/powerpoint/2010/main" val="3260491645"/>
                  </p:ext>
                </p:extLst>
              </p:nvPr>
            </p:nvGraphicFramePr>
            <p:xfrm>
              <a:off x="6118165" y="2619768"/>
              <a:ext cx="316745"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图示 21"/>
              <p:cNvGraphicFramePr/>
              <p:nvPr userDrawn="1">
                <p:extLst>
                  <p:ext uri="{D42A27DB-BD31-4B8C-83A1-F6EECF244321}">
                    <p14:modId xmlns:p14="http://schemas.microsoft.com/office/powerpoint/2010/main" val="2595250747"/>
                  </p:ext>
                </p:extLst>
              </p:nvPr>
            </p:nvGraphicFramePr>
            <p:xfrm>
              <a:off x="6001844" y="2393457"/>
              <a:ext cx="348524"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图示 23"/>
              <p:cNvGraphicFramePr/>
              <p:nvPr userDrawn="1">
                <p:extLst>
                  <p:ext uri="{D42A27DB-BD31-4B8C-83A1-F6EECF244321}">
                    <p14:modId xmlns:p14="http://schemas.microsoft.com/office/powerpoint/2010/main" val="731631201"/>
                  </p:ext>
                </p:extLst>
              </p:nvPr>
            </p:nvGraphicFramePr>
            <p:xfrm>
              <a:off x="6358644" y="2223042"/>
              <a:ext cx="399284" cy="313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图示 22"/>
              <p:cNvGraphicFramePr/>
              <p:nvPr userDrawn="1">
                <p:extLst>
                  <p:ext uri="{D42A27DB-BD31-4B8C-83A1-F6EECF244321}">
                    <p14:modId xmlns:p14="http://schemas.microsoft.com/office/powerpoint/2010/main" val="1011916604"/>
                  </p:ext>
                </p:extLst>
              </p:nvPr>
            </p:nvGraphicFramePr>
            <p:xfrm>
              <a:off x="6060004" y="2327312"/>
              <a:ext cx="407123"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5" name="图示 24"/>
              <p:cNvGraphicFramePr/>
              <p:nvPr userDrawn="1">
                <p:extLst>
                  <p:ext uri="{D42A27DB-BD31-4B8C-83A1-F6EECF244321}">
                    <p14:modId xmlns:p14="http://schemas.microsoft.com/office/powerpoint/2010/main" val="610226036"/>
                  </p:ext>
                </p:extLst>
              </p:nvPr>
            </p:nvGraphicFramePr>
            <p:xfrm>
              <a:off x="6641608" y="2234731"/>
              <a:ext cx="440027"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图示 25"/>
              <p:cNvGraphicFramePr/>
              <p:nvPr userDrawn="1">
                <p:extLst>
                  <p:ext uri="{D42A27DB-BD31-4B8C-83A1-F6EECF244321}">
                    <p14:modId xmlns:p14="http://schemas.microsoft.com/office/powerpoint/2010/main" val="240961751"/>
                  </p:ext>
                </p:extLst>
              </p:nvPr>
            </p:nvGraphicFramePr>
            <p:xfrm>
              <a:off x="6859504" y="2347885"/>
              <a:ext cx="360938"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pic>
          <p:nvPicPr>
            <p:cNvPr id="20" name="Picture 4" descr="C:\Users\bie\Desktop\线性代数\线性母版\海大校徽.jpg"/>
            <p:cNvPicPr>
              <a:picLocks noChangeAspect="1" noChangeArrowheads="1"/>
            </p:cNvPicPr>
            <p:nvPr userDrawn="1"/>
          </p:nvPicPr>
          <p:blipFill>
            <a:blip r:embed="rId32" cstate="print">
              <a:extLst>
                <a:ext uri="{BEBA8EAE-BF5A-486C-A8C5-ECC9F3942E4B}">
                  <a14:imgProps xmlns:a14="http://schemas.microsoft.com/office/drawing/2010/main">
                    <a14:imgLayer r:embed="rId33">
                      <a14:imgEffect>
                        <a14:backgroundRemoval t="3632" b="96852" l="3052" r="95775">
                          <a14:foregroundMark x1="43897" y1="6538" x2="46479" y2="95157"/>
                          <a14:foregroundMark x1="6808" y1="48668" x2="90610" y2="51332"/>
                        </a14:backgroundRemoval>
                      </a14:imgEffect>
                    </a14:imgLayer>
                  </a14:imgProps>
                </a:ext>
                <a:ext uri="{28A0092B-C50C-407E-A947-70E740481C1C}">
                  <a14:useLocalDpi xmlns:a14="http://schemas.microsoft.com/office/drawing/2010/main" val="0"/>
                </a:ext>
              </a:extLst>
            </a:blip>
            <a:srcRect/>
            <a:stretch>
              <a:fillRect/>
            </a:stretch>
          </p:blipFill>
          <p:spPr bwMode="auto">
            <a:xfrm>
              <a:off x="7884368" y="5805264"/>
              <a:ext cx="1240223" cy="12023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16" name="日期占位符 3"/>
          <p:cNvSpPr>
            <a:spLocks noGrp="1"/>
          </p:cNvSpPr>
          <p:nvPr>
            <p:ph type="dt" sz="half" idx="2"/>
          </p:nvPr>
        </p:nvSpPr>
        <p:spPr>
          <a:xfrm>
            <a:off x="25152" y="6356350"/>
            <a:ext cx="2133600" cy="365125"/>
          </a:xfrm>
          <a:prstGeom prst="rect">
            <a:avLst/>
          </a:prstGeom>
        </p:spPr>
        <p:txBody>
          <a:bodyPr vert="horz" lIns="91440" tIns="45720" rIns="91440" bIns="45720" rtlCol="0" anchor="ctr"/>
          <a:lstStyle>
            <a:lvl1pPr algn="l">
              <a:defRPr sz="1800" b="1">
                <a:solidFill>
                  <a:srgbClr val="0070C0"/>
                </a:solidFill>
              </a:defRPr>
            </a:lvl1pPr>
          </a:lstStyle>
          <a:p>
            <a:fld id="{A710D9F3-CD60-4470-A80A-B2A4492E3B4C}" type="datetime1">
              <a:rPr lang="zh-CN" altLang="en-US" smtClean="0"/>
              <a:t>2022/10/11</a:t>
            </a:fld>
            <a:endParaRPr lang="zh-CN" altLang="en-US"/>
          </a:p>
        </p:txBody>
      </p:sp>
      <p:sp>
        <p:nvSpPr>
          <p:cNvPr id="27" name="页脚占位符 4"/>
          <p:cNvSpPr>
            <a:spLocks noGrp="1"/>
          </p:cNvSpPr>
          <p:nvPr>
            <p:ph type="ftr" sz="quarter" idx="3"/>
          </p:nvPr>
        </p:nvSpPr>
        <p:spPr>
          <a:xfrm>
            <a:off x="251520" y="6063233"/>
            <a:ext cx="727720" cy="365125"/>
          </a:xfrm>
          <a:prstGeom prst="rect">
            <a:avLst/>
          </a:prstGeom>
        </p:spPr>
        <p:txBody>
          <a:bodyPr vert="horz" lIns="91440" tIns="45720" rIns="91440" bIns="45720" rtlCol="0" anchor="ctr"/>
          <a:lstStyle>
            <a:lvl1pPr algn="ctr">
              <a:defRPr sz="1800" b="1">
                <a:solidFill>
                  <a:srgbClr val="0070C0"/>
                </a:solidFill>
              </a:defRPr>
            </a:lvl1pPr>
          </a:lstStyle>
          <a:p>
            <a:r>
              <a:rPr lang="en-US" altLang="zh-CN" smtClean="0"/>
              <a:t>/45</a:t>
            </a:r>
            <a:endParaRPr lang="zh-CN" altLang="en-US" dirty="0"/>
          </a:p>
        </p:txBody>
      </p:sp>
      <p:sp>
        <p:nvSpPr>
          <p:cNvPr id="28" name="灯片编号占位符 5"/>
          <p:cNvSpPr>
            <a:spLocks noGrp="1"/>
          </p:cNvSpPr>
          <p:nvPr>
            <p:ph type="sldNum" sz="quarter" idx="4"/>
          </p:nvPr>
        </p:nvSpPr>
        <p:spPr>
          <a:xfrm>
            <a:off x="-108520" y="6088211"/>
            <a:ext cx="549424" cy="365125"/>
          </a:xfrm>
          <a:prstGeom prst="rect">
            <a:avLst/>
          </a:prstGeom>
        </p:spPr>
        <p:txBody>
          <a:bodyPr vert="horz" lIns="91440" tIns="45720" rIns="91440" bIns="45720" rtlCol="0" anchor="ctr"/>
          <a:lstStyle>
            <a:lvl1pPr algn="r">
              <a:defRPr sz="1800" b="1">
                <a:solidFill>
                  <a:srgbClr val="0070C0"/>
                </a:solidFill>
              </a:defRPr>
            </a:lvl1p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3126980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7" name="日期占位符 3"/>
          <p:cNvSpPr>
            <a:spLocks noGrp="1"/>
          </p:cNvSpPr>
          <p:nvPr>
            <p:ph type="dt" sz="half" idx="2"/>
          </p:nvPr>
        </p:nvSpPr>
        <p:spPr>
          <a:xfrm>
            <a:off x="25152" y="6356350"/>
            <a:ext cx="2133600" cy="365125"/>
          </a:xfrm>
          <a:prstGeom prst="rect">
            <a:avLst/>
          </a:prstGeom>
        </p:spPr>
        <p:txBody>
          <a:bodyPr vert="horz" lIns="91440" tIns="45720" rIns="91440" bIns="45720" rtlCol="0" anchor="ctr"/>
          <a:lstStyle>
            <a:lvl1pPr algn="l">
              <a:defRPr sz="1800" b="1">
                <a:solidFill>
                  <a:srgbClr val="0070C0"/>
                </a:solidFill>
              </a:defRPr>
            </a:lvl1pPr>
          </a:lstStyle>
          <a:p>
            <a:fld id="{11D190EB-398C-4F70-9A7A-494E5CC2F617}" type="datetime1">
              <a:rPr lang="zh-CN" altLang="en-US" smtClean="0"/>
              <a:t>2022/10/11</a:t>
            </a:fld>
            <a:endParaRPr lang="zh-CN" altLang="en-US"/>
          </a:p>
        </p:txBody>
      </p:sp>
      <p:sp>
        <p:nvSpPr>
          <p:cNvPr id="8" name="页脚占位符 4"/>
          <p:cNvSpPr>
            <a:spLocks noGrp="1"/>
          </p:cNvSpPr>
          <p:nvPr>
            <p:ph type="ftr" sz="quarter" idx="3"/>
          </p:nvPr>
        </p:nvSpPr>
        <p:spPr>
          <a:xfrm>
            <a:off x="251520" y="6063233"/>
            <a:ext cx="727720" cy="365125"/>
          </a:xfrm>
          <a:prstGeom prst="rect">
            <a:avLst/>
          </a:prstGeom>
        </p:spPr>
        <p:txBody>
          <a:bodyPr vert="horz" lIns="91440" tIns="45720" rIns="91440" bIns="45720" rtlCol="0" anchor="ctr"/>
          <a:lstStyle>
            <a:lvl1pPr algn="ctr">
              <a:defRPr sz="1800" b="1">
                <a:solidFill>
                  <a:srgbClr val="0070C0"/>
                </a:solidFill>
              </a:defRPr>
            </a:lvl1pPr>
          </a:lstStyle>
          <a:p>
            <a:r>
              <a:rPr lang="en-US" altLang="zh-CN" smtClean="0"/>
              <a:t>/45</a:t>
            </a:r>
            <a:endParaRPr lang="zh-CN" altLang="en-US" dirty="0"/>
          </a:p>
        </p:txBody>
      </p:sp>
      <p:sp>
        <p:nvSpPr>
          <p:cNvPr id="9" name="灯片编号占位符 5"/>
          <p:cNvSpPr>
            <a:spLocks noGrp="1"/>
          </p:cNvSpPr>
          <p:nvPr>
            <p:ph type="sldNum" sz="quarter" idx="4"/>
          </p:nvPr>
        </p:nvSpPr>
        <p:spPr>
          <a:xfrm>
            <a:off x="-108520" y="6088211"/>
            <a:ext cx="549424" cy="365125"/>
          </a:xfrm>
          <a:prstGeom prst="rect">
            <a:avLst/>
          </a:prstGeom>
        </p:spPr>
        <p:txBody>
          <a:bodyPr vert="horz" lIns="91440" tIns="45720" rIns="91440" bIns="45720" rtlCol="0" anchor="ctr"/>
          <a:lstStyle>
            <a:lvl1pPr algn="r">
              <a:defRPr sz="1800" b="1">
                <a:solidFill>
                  <a:srgbClr val="0070C0"/>
                </a:solidFill>
              </a:defRPr>
            </a:lvl1p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39361765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4_标题幻灯片">
    <p:spTree>
      <p:nvGrpSpPr>
        <p:cNvPr id="1" name=""/>
        <p:cNvGrpSpPr/>
        <p:nvPr/>
      </p:nvGrpSpPr>
      <p:grpSpPr>
        <a:xfrm>
          <a:off x="0" y="0"/>
          <a:ext cx="0" cy="0"/>
          <a:chOff x="0" y="0"/>
          <a:chExt cx="0" cy="0"/>
        </a:xfrm>
      </p:grpSpPr>
      <p:sp>
        <p:nvSpPr>
          <p:cNvPr id="11" name="直角三角形 10"/>
          <p:cNvSpPr/>
          <p:nvPr/>
        </p:nvSpPr>
        <p:spPr>
          <a:xfrm rot="16200000">
            <a:off x="7389439" y="5103439"/>
            <a:ext cx="1385395" cy="2123730"/>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7" name="圆角矩形 16"/>
          <p:cNvSpPr/>
          <p:nvPr/>
        </p:nvSpPr>
        <p:spPr>
          <a:xfrm>
            <a:off x="-36512" y="6021288"/>
            <a:ext cx="8766722" cy="819283"/>
          </a:xfrm>
          <a:prstGeom prst="roundRect">
            <a:avLst>
              <a:gd name="adj" fmla="val 41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2800" b="1" dirty="0">
              <a:latin typeface="黑体" pitchFamily="49" charset="-122"/>
              <a:ea typeface="黑体" pitchFamily="49" charset="-122"/>
            </a:endParaRPr>
          </a:p>
        </p:txBody>
      </p:sp>
      <p:sp>
        <p:nvSpPr>
          <p:cNvPr id="2" name="标题 1"/>
          <p:cNvSpPr>
            <a:spLocks noGrp="1"/>
          </p:cNvSpPr>
          <p:nvPr>
            <p:ph type="ctrTitle"/>
          </p:nvPr>
        </p:nvSpPr>
        <p:spPr>
          <a:xfrm>
            <a:off x="179512" y="6093296"/>
            <a:ext cx="7772400" cy="576064"/>
          </a:xfrm>
        </p:spPr>
        <p:txBody>
          <a:bodyPr>
            <a:noAutofit/>
          </a:bodyPr>
          <a:lstStyle>
            <a:lvl1pPr>
              <a:defRPr sz="3200" b="1">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12" name="圆角矩形 11"/>
          <p:cNvSpPr/>
          <p:nvPr/>
        </p:nvSpPr>
        <p:spPr>
          <a:xfrm>
            <a:off x="8316416" y="-1"/>
            <a:ext cx="827586" cy="6430930"/>
          </a:xfrm>
          <a:prstGeom prst="roundRect">
            <a:avLst>
              <a:gd name="adj" fmla="val 3703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8460432" y="176436"/>
            <a:ext cx="504057" cy="5412804"/>
          </a:xfrm>
        </p:spPr>
        <p:txBody>
          <a:bodyPr>
            <a:noAutofit/>
          </a:bodyPr>
          <a:lstStyle>
            <a:lvl1pPr marL="0" indent="0" algn="ctr">
              <a:buNone/>
              <a:defRPr sz="2800" b="1">
                <a:solidFill>
                  <a:schemeClr val="tx1"/>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grpSp>
        <p:nvGrpSpPr>
          <p:cNvPr id="4" name="组合 17"/>
          <p:cNvGrpSpPr/>
          <p:nvPr/>
        </p:nvGrpSpPr>
        <p:grpSpPr>
          <a:xfrm>
            <a:off x="7671772" y="5517232"/>
            <a:ext cx="1508740" cy="1462473"/>
            <a:chOff x="7668345" y="5566926"/>
            <a:chExt cx="1508740" cy="1462473"/>
          </a:xfrm>
        </p:grpSpPr>
        <p:grpSp>
          <p:nvGrpSpPr>
            <p:cNvPr id="5" name="组合 18"/>
            <p:cNvGrpSpPr/>
            <p:nvPr/>
          </p:nvGrpSpPr>
          <p:grpSpPr>
            <a:xfrm>
              <a:off x="7668345" y="5566926"/>
              <a:ext cx="1508740" cy="1462473"/>
              <a:chOff x="6001844" y="2223042"/>
              <a:chExt cx="1218598" cy="766058"/>
            </a:xfrm>
          </p:grpSpPr>
          <p:graphicFrame>
            <p:nvGraphicFramePr>
              <p:cNvPr id="21" name="图示 20"/>
              <p:cNvGraphicFramePr/>
              <p:nvPr userDrawn="1">
                <p:extLst>
                  <p:ext uri="{D42A27DB-BD31-4B8C-83A1-F6EECF244321}">
                    <p14:modId xmlns:p14="http://schemas.microsoft.com/office/powerpoint/2010/main" val="3260491645"/>
                  </p:ext>
                </p:extLst>
              </p:nvPr>
            </p:nvGraphicFramePr>
            <p:xfrm>
              <a:off x="6118165" y="2619768"/>
              <a:ext cx="316745"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图示 21"/>
              <p:cNvGraphicFramePr/>
              <p:nvPr userDrawn="1">
                <p:extLst>
                  <p:ext uri="{D42A27DB-BD31-4B8C-83A1-F6EECF244321}">
                    <p14:modId xmlns:p14="http://schemas.microsoft.com/office/powerpoint/2010/main" val="2595250747"/>
                  </p:ext>
                </p:extLst>
              </p:nvPr>
            </p:nvGraphicFramePr>
            <p:xfrm>
              <a:off x="6001844" y="2393457"/>
              <a:ext cx="348524"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图示 23"/>
              <p:cNvGraphicFramePr/>
              <p:nvPr userDrawn="1">
                <p:extLst>
                  <p:ext uri="{D42A27DB-BD31-4B8C-83A1-F6EECF244321}">
                    <p14:modId xmlns:p14="http://schemas.microsoft.com/office/powerpoint/2010/main" val="731631201"/>
                  </p:ext>
                </p:extLst>
              </p:nvPr>
            </p:nvGraphicFramePr>
            <p:xfrm>
              <a:off x="6358644" y="2223042"/>
              <a:ext cx="399284" cy="313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图示 22"/>
              <p:cNvGraphicFramePr/>
              <p:nvPr userDrawn="1">
                <p:extLst>
                  <p:ext uri="{D42A27DB-BD31-4B8C-83A1-F6EECF244321}">
                    <p14:modId xmlns:p14="http://schemas.microsoft.com/office/powerpoint/2010/main" val="1011916604"/>
                  </p:ext>
                </p:extLst>
              </p:nvPr>
            </p:nvGraphicFramePr>
            <p:xfrm>
              <a:off x="6060004" y="2327312"/>
              <a:ext cx="407123"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5" name="图示 24"/>
              <p:cNvGraphicFramePr/>
              <p:nvPr userDrawn="1">
                <p:extLst>
                  <p:ext uri="{D42A27DB-BD31-4B8C-83A1-F6EECF244321}">
                    <p14:modId xmlns:p14="http://schemas.microsoft.com/office/powerpoint/2010/main" val="610226036"/>
                  </p:ext>
                </p:extLst>
              </p:nvPr>
            </p:nvGraphicFramePr>
            <p:xfrm>
              <a:off x="6641608" y="2234731"/>
              <a:ext cx="440027"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图示 25"/>
              <p:cNvGraphicFramePr/>
              <p:nvPr userDrawn="1">
                <p:extLst>
                  <p:ext uri="{D42A27DB-BD31-4B8C-83A1-F6EECF244321}">
                    <p14:modId xmlns:p14="http://schemas.microsoft.com/office/powerpoint/2010/main" val="240961751"/>
                  </p:ext>
                </p:extLst>
              </p:nvPr>
            </p:nvGraphicFramePr>
            <p:xfrm>
              <a:off x="6859504" y="2347885"/>
              <a:ext cx="360938"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pic>
          <p:nvPicPr>
            <p:cNvPr id="20" name="Picture 4" descr="C:\Users\bie\Desktop\线性代数\线性母版\海大校徽.jpg"/>
            <p:cNvPicPr>
              <a:picLocks noChangeAspect="1" noChangeArrowheads="1"/>
            </p:cNvPicPr>
            <p:nvPr userDrawn="1"/>
          </p:nvPicPr>
          <p:blipFill>
            <a:blip r:embed="rId32" cstate="print">
              <a:extLst>
                <a:ext uri="{28A0092B-C50C-407E-A947-70E740481C1C}">
                  <a14:useLocalDpi xmlns:a14="http://schemas.microsoft.com/office/drawing/2010/main" val="0"/>
                </a:ext>
              </a:extLst>
            </a:blip>
            <a:srcRect/>
            <a:stretch>
              <a:fillRect/>
            </a:stretch>
          </p:blipFill>
          <p:spPr bwMode="auto">
            <a:xfrm>
              <a:off x="7884368" y="5805264"/>
              <a:ext cx="1240223" cy="12023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32" name="内容占位符 31"/>
          <p:cNvSpPr>
            <a:spLocks noGrp="1"/>
          </p:cNvSpPr>
          <p:nvPr>
            <p:ph sz="quarter" idx="10"/>
          </p:nvPr>
        </p:nvSpPr>
        <p:spPr>
          <a:xfrm>
            <a:off x="116592" y="116632"/>
            <a:ext cx="8055807" cy="568863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8" name="日期占位符 3"/>
          <p:cNvSpPr>
            <a:spLocks noGrp="1"/>
          </p:cNvSpPr>
          <p:nvPr>
            <p:ph type="dt" sz="half" idx="2"/>
          </p:nvPr>
        </p:nvSpPr>
        <p:spPr>
          <a:xfrm>
            <a:off x="25152" y="6356350"/>
            <a:ext cx="2133600" cy="365125"/>
          </a:xfrm>
          <a:prstGeom prst="rect">
            <a:avLst/>
          </a:prstGeom>
        </p:spPr>
        <p:txBody>
          <a:bodyPr vert="horz" lIns="91440" tIns="45720" rIns="91440" bIns="45720" rtlCol="0" anchor="ctr"/>
          <a:lstStyle>
            <a:lvl1pPr algn="l">
              <a:defRPr sz="1800" b="1">
                <a:solidFill>
                  <a:srgbClr val="0070C0"/>
                </a:solidFill>
              </a:defRPr>
            </a:lvl1pPr>
          </a:lstStyle>
          <a:p>
            <a:fld id="{5D2AC77F-5B62-454F-B035-66E673A656E7}" type="datetime1">
              <a:rPr lang="zh-CN" altLang="en-US" smtClean="0"/>
              <a:t>2022/10/11</a:t>
            </a:fld>
            <a:endParaRPr lang="zh-CN" altLang="en-US"/>
          </a:p>
        </p:txBody>
      </p:sp>
      <p:sp>
        <p:nvSpPr>
          <p:cNvPr id="19" name="页脚占位符 4"/>
          <p:cNvSpPr>
            <a:spLocks noGrp="1"/>
          </p:cNvSpPr>
          <p:nvPr>
            <p:ph type="ftr" sz="quarter" idx="3"/>
          </p:nvPr>
        </p:nvSpPr>
        <p:spPr>
          <a:xfrm>
            <a:off x="251520" y="6063233"/>
            <a:ext cx="727720" cy="365125"/>
          </a:xfrm>
          <a:prstGeom prst="rect">
            <a:avLst/>
          </a:prstGeom>
        </p:spPr>
        <p:txBody>
          <a:bodyPr vert="horz" lIns="91440" tIns="45720" rIns="91440" bIns="45720" rtlCol="0" anchor="ctr"/>
          <a:lstStyle>
            <a:lvl1pPr algn="ctr">
              <a:defRPr sz="1800" b="1">
                <a:solidFill>
                  <a:srgbClr val="0070C0"/>
                </a:solidFill>
              </a:defRPr>
            </a:lvl1pPr>
          </a:lstStyle>
          <a:p>
            <a:r>
              <a:rPr lang="en-US" altLang="zh-CN" smtClean="0"/>
              <a:t>/45</a:t>
            </a:r>
            <a:endParaRPr lang="zh-CN" altLang="en-US" dirty="0"/>
          </a:p>
        </p:txBody>
      </p:sp>
      <p:sp>
        <p:nvSpPr>
          <p:cNvPr id="27" name="灯片编号占位符 5"/>
          <p:cNvSpPr>
            <a:spLocks noGrp="1"/>
          </p:cNvSpPr>
          <p:nvPr>
            <p:ph type="sldNum" sz="quarter" idx="4"/>
          </p:nvPr>
        </p:nvSpPr>
        <p:spPr>
          <a:xfrm>
            <a:off x="-108520" y="6088211"/>
            <a:ext cx="549424" cy="365125"/>
          </a:xfrm>
          <a:prstGeom prst="rect">
            <a:avLst/>
          </a:prstGeom>
        </p:spPr>
        <p:txBody>
          <a:bodyPr vert="horz" lIns="91440" tIns="45720" rIns="91440" bIns="45720" rtlCol="0" anchor="ctr"/>
          <a:lstStyle>
            <a:lvl1pPr algn="r">
              <a:defRPr sz="1800" b="1">
                <a:solidFill>
                  <a:srgbClr val="0070C0"/>
                </a:solidFill>
              </a:defRPr>
            </a:lvl1p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3126980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3"/>
          <p:cNvSpPr>
            <a:spLocks noGrp="1"/>
          </p:cNvSpPr>
          <p:nvPr>
            <p:ph type="dt" sz="half" idx="2"/>
          </p:nvPr>
        </p:nvSpPr>
        <p:spPr>
          <a:xfrm>
            <a:off x="25152" y="6356350"/>
            <a:ext cx="2133600" cy="365125"/>
          </a:xfrm>
          <a:prstGeom prst="rect">
            <a:avLst/>
          </a:prstGeom>
        </p:spPr>
        <p:txBody>
          <a:bodyPr vert="horz" lIns="91440" tIns="45720" rIns="91440" bIns="45720" rtlCol="0" anchor="ctr"/>
          <a:lstStyle>
            <a:lvl1pPr algn="l">
              <a:defRPr sz="1800" b="1">
                <a:solidFill>
                  <a:srgbClr val="0070C0"/>
                </a:solidFill>
              </a:defRPr>
            </a:lvl1pPr>
          </a:lstStyle>
          <a:p>
            <a:fld id="{811BE31E-D82C-4F7B-86CB-F1B1D6A2E43E}" type="datetime1">
              <a:rPr lang="zh-CN" altLang="en-US" smtClean="0"/>
              <a:t>2022/10/11</a:t>
            </a:fld>
            <a:endParaRPr lang="zh-CN" altLang="en-US"/>
          </a:p>
        </p:txBody>
      </p:sp>
      <p:sp>
        <p:nvSpPr>
          <p:cNvPr id="8" name="页脚占位符 4"/>
          <p:cNvSpPr>
            <a:spLocks noGrp="1"/>
          </p:cNvSpPr>
          <p:nvPr>
            <p:ph type="ftr" sz="quarter" idx="3"/>
          </p:nvPr>
        </p:nvSpPr>
        <p:spPr>
          <a:xfrm>
            <a:off x="251520" y="6063233"/>
            <a:ext cx="727720" cy="365125"/>
          </a:xfrm>
          <a:prstGeom prst="rect">
            <a:avLst/>
          </a:prstGeom>
        </p:spPr>
        <p:txBody>
          <a:bodyPr vert="horz" lIns="91440" tIns="45720" rIns="91440" bIns="45720" rtlCol="0" anchor="ctr"/>
          <a:lstStyle>
            <a:lvl1pPr algn="ctr">
              <a:defRPr sz="1800" b="1">
                <a:solidFill>
                  <a:srgbClr val="0070C0"/>
                </a:solidFill>
              </a:defRPr>
            </a:lvl1pPr>
          </a:lstStyle>
          <a:p>
            <a:r>
              <a:rPr lang="en-US" altLang="zh-CN" smtClean="0"/>
              <a:t>/45</a:t>
            </a:r>
            <a:endParaRPr lang="zh-CN" altLang="en-US" dirty="0"/>
          </a:p>
        </p:txBody>
      </p:sp>
      <p:sp>
        <p:nvSpPr>
          <p:cNvPr id="9" name="灯片编号占位符 5"/>
          <p:cNvSpPr>
            <a:spLocks noGrp="1"/>
          </p:cNvSpPr>
          <p:nvPr>
            <p:ph type="sldNum" sz="quarter" idx="4"/>
          </p:nvPr>
        </p:nvSpPr>
        <p:spPr>
          <a:xfrm>
            <a:off x="-108520" y="6088211"/>
            <a:ext cx="549424" cy="365125"/>
          </a:xfrm>
          <a:prstGeom prst="rect">
            <a:avLst/>
          </a:prstGeom>
        </p:spPr>
        <p:txBody>
          <a:bodyPr vert="horz" lIns="91440" tIns="45720" rIns="91440" bIns="45720" rtlCol="0" anchor="ctr"/>
          <a:lstStyle>
            <a:lvl1pPr algn="r">
              <a:defRPr sz="1800" b="1">
                <a:solidFill>
                  <a:srgbClr val="0070C0"/>
                </a:solidFill>
              </a:defRPr>
            </a:lvl1p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178255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30.bin"/><Relationship Id="rId10" Type="http://schemas.openxmlformats.org/officeDocument/2006/relationships/image" Target="../media/image26.wmf"/><Relationship Id="rId4" Type="http://schemas.openxmlformats.org/officeDocument/2006/relationships/image" Target="../media/image22.wmf"/><Relationship Id="rId9"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34.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38.bin"/><Relationship Id="rId4" Type="http://schemas.openxmlformats.org/officeDocument/2006/relationships/image" Target="../media/image30.wmf"/></Relationships>
</file>

<file path=ppt/slides/_rels/slide13.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41.bin"/><Relationship Id="rId4" Type="http://schemas.openxmlformats.org/officeDocument/2006/relationships/image" Target="../media/image32.wmf"/></Relationships>
</file>

<file path=ppt/slides/_rels/slide14.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48.bin"/><Relationship Id="rId18" Type="http://schemas.openxmlformats.org/officeDocument/2006/relationships/image" Target="../media/image42.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39.wmf"/><Relationship Id="rId17" Type="http://schemas.openxmlformats.org/officeDocument/2006/relationships/oleObject" Target="../embeddings/oleObject50.bin"/><Relationship Id="rId2" Type="http://schemas.openxmlformats.org/officeDocument/2006/relationships/slideLayout" Target="../slideLayouts/slideLayout1.xml"/><Relationship Id="rId16" Type="http://schemas.openxmlformats.org/officeDocument/2006/relationships/image" Target="../media/image41.wmf"/><Relationship Id="rId1" Type="http://schemas.openxmlformats.org/officeDocument/2006/relationships/vmlDrawing" Target="../drawings/vmlDrawing12.vml"/><Relationship Id="rId6" Type="http://schemas.openxmlformats.org/officeDocument/2006/relationships/image" Target="../media/image36.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46.bin"/><Relationship Id="rId14" Type="http://schemas.openxmlformats.org/officeDocument/2006/relationships/image" Target="../media/image40.wmf"/></Relationships>
</file>

<file path=ppt/slides/_rels/slide1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47.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image" Target="../media/image44.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5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61.bin"/><Relationship Id="rId18" Type="http://schemas.openxmlformats.org/officeDocument/2006/relationships/oleObject" Target="../embeddings/oleObject64.bin"/><Relationship Id="rId26" Type="http://schemas.openxmlformats.org/officeDocument/2006/relationships/oleObject" Target="../embeddings/oleObject68.bin"/><Relationship Id="rId3" Type="http://schemas.openxmlformats.org/officeDocument/2006/relationships/oleObject" Target="../embeddings/oleObject56.bin"/><Relationship Id="rId21" Type="http://schemas.openxmlformats.org/officeDocument/2006/relationships/image" Target="../media/image56.wmf"/><Relationship Id="rId7" Type="http://schemas.openxmlformats.org/officeDocument/2006/relationships/oleObject" Target="../embeddings/oleObject58.bin"/><Relationship Id="rId12" Type="http://schemas.openxmlformats.org/officeDocument/2006/relationships/image" Target="../media/image52.wmf"/><Relationship Id="rId17" Type="http://schemas.openxmlformats.org/officeDocument/2006/relationships/oleObject" Target="../embeddings/oleObject63.bin"/><Relationship Id="rId25" Type="http://schemas.openxmlformats.org/officeDocument/2006/relationships/image" Target="../media/image58.wmf"/><Relationship Id="rId2" Type="http://schemas.openxmlformats.org/officeDocument/2006/relationships/slideLayout" Target="../slideLayouts/slideLayout1.xml"/><Relationship Id="rId16" Type="http://schemas.openxmlformats.org/officeDocument/2006/relationships/image" Target="../media/image54.wmf"/><Relationship Id="rId20" Type="http://schemas.openxmlformats.org/officeDocument/2006/relationships/oleObject" Target="../embeddings/oleObject65.bin"/><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60.bin"/><Relationship Id="rId24" Type="http://schemas.openxmlformats.org/officeDocument/2006/relationships/oleObject" Target="../embeddings/oleObject67.bin"/><Relationship Id="rId5" Type="http://schemas.openxmlformats.org/officeDocument/2006/relationships/oleObject" Target="../embeddings/oleObject57.bin"/><Relationship Id="rId15" Type="http://schemas.openxmlformats.org/officeDocument/2006/relationships/oleObject" Target="../embeddings/oleObject62.bin"/><Relationship Id="rId23" Type="http://schemas.openxmlformats.org/officeDocument/2006/relationships/image" Target="../media/image57.wmf"/><Relationship Id="rId10" Type="http://schemas.openxmlformats.org/officeDocument/2006/relationships/image" Target="../media/image51.wmf"/><Relationship Id="rId19" Type="http://schemas.openxmlformats.org/officeDocument/2006/relationships/image" Target="../media/image55.wmf"/><Relationship Id="rId4" Type="http://schemas.openxmlformats.org/officeDocument/2006/relationships/image" Target="../media/image48.wmf"/><Relationship Id="rId9" Type="http://schemas.openxmlformats.org/officeDocument/2006/relationships/oleObject" Target="../embeddings/oleObject59.bin"/><Relationship Id="rId14" Type="http://schemas.openxmlformats.org/officeDocument/2006/relationships/image" Target="../media/image53.wmf"/><Relationship Id="rId22" Type="http://schemas.openxmlformats.org/officeDocument/2006/relationships/oleObject" Target="../embeddings/oleObject66.bin"/><Relationship Id="rId27" Type="http://schemas.openxmlformats.org/officeDocument/2006/relationships/image" Target="../media/image5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image" Target="../media/image61.wmf"/><Relationship Id="rId5" Type="http://schemas.openxmlformats.org/officeDocument/2006/relationships/oleObject" Target="../embeddings/oleObject70.bin"/><Relationship Id="rId4" Type="http://schemas.openxmlformats.org/officeDocument/2006/relationships/image" Target="../media/image6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62.wmf"/><Relationship Id="rId5" Type="http://schemas.openxmlformats.org/officeDocument/2006/relationships/oleObject" Target="../embeddings/oleObject72.bin"/><Relationship Id="rId4" Type="http://schemas.openxmlformats.org/officeDocument/2006/relationships/image" Target="../media/image26.wmf"/><Relationship Id="rId9" Type="http://schemas.openxmlformats.org/officeDocument/2006/relationships/image" Target="../media/image6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image" Target="../media/image65.wmf"/><Relationship Id="rId5" Type="http://schemas.openxmlformats.org/officeDocument/2006/relationships/oleObject" Target="../embeddings/oleObject76.bin"/><Relationship Id="rId4" Type="http://schemas.openxmlformats.org/officeDocument/2006/relationships/image" Target="../media/image64.wmf"/></Relationships>
</file>

<file path=ppt/slides/_rels/slide2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83.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oleObject" Target="../embeddings/oleObject82.bin"/><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image" Target="../media/image66.wmf"/><Relationship Id="rId11" Type="http://schemas.openxmlformats.org/officeDocument/2006/relationships/image" Target="../media/image68.wmf"/><Relationship Id="rId5" Type="http://schemas.openxmlformats.org/officeDocument/2006/relationships/oleObject" Target="../embeddings/oleObject78.bin"/><Relationship Id="rId15" Type="http://schemas.openxmlformats.org/officeDocument/2006/relationships/image" Target="../media/image69.wmf"/><Relationship Id="rId10" Type="http://schemas.openxmlformats.org/officeDocument/2006/relationships/oleObject" Target="../embeddings/oleObject81.bin"/><Relationship Id="rId4" Type="http://schemas.openxmlformats.org/officeDocument/2006/relationships/image" Target="../media/image26.wmf"/><Relationship Id="rId9" Type="http://schemas.openxmlformats.org/officeDocument/2006/relationships/oleObject" Target="../embeddings/oleObject80.bin"/><Relationship Id="rId14" Type="http://schemas.openxmlformats.org/officeDocument/2006/relationships/oleObject" Target="../embeddings/oleObject84.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image" Target="../media/image71.wmf"/><Relationship Id="rId5" Type="http://schemas.openxmlformats.org/officeDocument/2006/relationships/oleObject" Target="../embeddings/oleObject86.bin"/><Relationship Id="rId4" Type="http://schemas.openxmlformats.org/officeDocument/2006/relationships/image" Target="../media/image70.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74.wmf"/><Relationship Id="rId3" Type="http://schemas.openxmlformats.org/officeDocument/2006/relationships/oleObject" Target="../embeddings/oleObject87.bin"/><Relationship Id="rId7" Type="http://schemas.openxmlformats.org/officeDocument/2006/relationships/image" Target="../media/image69.wmf"/><Relationship Id="rId12" Type="http://schemas.openxmlformats.org/officeDocument/2006/relationships/oleObject" Target="../embeddings/oleObject92.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89.bin"/><Relationship Id="rId11" Type="http://schemas.openxmlformats.org/officeDocument/2006/relationships/image" Target="../media/image73.wmf"/><Relationship Id="rId5" Type="http://schemas.openxmlformats.org/officeDocument/2006/relationships/oleObject" Target="../embeddings/oleObject88.bin"/><Relationship Id="rId10" Type="http://schemas.openxmlformats.org/officeDocument/2006/relationships/oleObject" Target="../embeddings/oleObject91.bin"/><Relationship Id="rId4" Type="http://schemas.openxmlformats.org/officeDocument/2006/relationships/image" Target="../media/image26.wmf"/><Relationship Id="rId9" Type="http://schemas.openxmlformats.org/officeDocument/2006/relationships/image" Target="../media/image7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21.vml"/><Relationship Id="rId4" Type="http://schemas.openxmlformats.org/officeDocument/2006/relationships/image" Target="../media/image7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95.bin"/><Relationship Id="rId4" Type="http://schemas.openxmlformats.org/officeDocument/2006/relationships/image" Target="../media/image75.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xml"/><Relationship Id="rId1" Type="http://schemas.openxmlformats.org/officeDocument/2006/relationships/vmlDrawing" Target="../drawings/vmlDrawing23.vml"/><Relationship Id="rId6" Type="http://schemas.openxmlformats.org/officeDocument/2006/relationships/image" Target="../media/image77.wmf"/><Relationship Id="rId5" Type="http://schemas.openxmlformats.org/officeDocument/2006/relationships/oleObject" Target="../embeddings/oleObject97.bin"/><Relationship Id="rId4" Type="http://schemas.openxmlformats.org/officeDocument/2006/relationships/image" Target="../media/image76.wmf"/></Relationships>
</file>

<file path=ppt/slides/_rels/slide28.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1.xml"/><Relationship Id="rId1" Type="http://schemas.openxmlformats.org/officeDocument/2006/relationships/vmlDrawing" Target="../drawings/vmlDrawing24.vml"/><Relationship Id="rId6" Type="http://schemas.openxmlformats.org/officeDocument/2006/relationships/image" Target="../media/image78.wmf"/><Relationship Id="rId5" Type="http://schemas.openxmlformats.org/officeDocument/2006/relationships/oleObject" Target="../embeddings/oleObject99.bin"/><Relationship Id="rId4" Type="http://schemas.openxmlformats.org/officeDocument/2006/relationships/image" Target="../media/image77.wmf"/></Relationships>
</file>

<file path=ppt/slides/_rels/slide29.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101.bin"/><Relationship Id="rId7" Type="http://schemas.openxmlformats.org/officeDocument/2006/relationships/oleObject" Target="../embeddings/oleObject103.bin"/><Relationship Id="rId2" Type="http://schemas.openxmlformats.org/officeDocument/2006/relationships/slideLayout" Target="../slideLayouts/slideLayout1.xml"/><Relationship Id="rId1" Type="http://schemas.openxmlformats.org/officeDocument/2006/relationships/vmlDrawing" Target="../drawings/vmlDrawing25.vml"/><Relationship Id="rId6" Type="http://schemas.openxmlformats.org/officeDocument/2006/relationships/image" Target="../media/image79.wmf"/><Relationship Id="rId5" Type="http://schemas.openxmlformats.org/officeDocument/2006/relationships/oleObject" Target="../embeddings/oleObject102.bin"/><Relationship Id="rId10" Type="http://schemas.openxmlformats.org/officeDocument/2006/relationships/image" Target="../media/image82.wmf"/><Relationship Id="rId4" Type="http://schemas.openxmlformats.org/officeDocument/2006/relationships/image" Target="../media/image80.wmf"/><Relationship Id="rId9" Type="http://schemas.openxmlformats.org/officeDocument/2006/relationships/oleObject" Target="../embeddings/oleObject104.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105.bin"/><Relationship Id="rId7" Type="http://schemas.openxmlformats.org/officeDocument/2006/relationships/oleObject" Target="../embeddings/oleObject107.bin"/><Relationship Id="rId2" Type="http://schemas.openxmlformats.org/officeDocument/2006/relationships/slideLayout" Target="../slideLayouts/slideLayout1.xml"/><Relationship Id="rId1" Type="http://schemas.openxmlformats.org/officeDocument/2006/relationships/vmlDrawing" Target="../drawings/vmlDrawing26.vml"/><Relationship Id="rId6" Type="http://schemas.openxmlformats.org/officeDocument/2006/relationships/image" Target="../media/image83.wmf"/><Relationship Id="rId5" Type="http://schemas.openxmlformats.org/officeDocument/2006/relationships/oleObject" Target="../embeddings/oleObject106.bin"/><Relationship Id="rId4" Type="http://schemas.openxmlformats.org/officeDocument/2006/relationships/image" Target="../media/image82.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slideLayout" Target="../slideLayouts/slideLayout1.xml"/><Relationship Id="rId1" Type="http://schemas.openxmlformats.org/officeDocument/2006/relationships/vmlDrawing" Target="../drawings/vmlDrawing27.vml"/><Relationship Id="rId6" Type="http://schemas.openxmlformats.org/officeDocument/2006/relationships/image" Target="../media/image86.wmf"/><Relationship Id="rId5" Type="http://schemas.openxmlformats.org/officeDocument/2006/relationships/oleObject" Target="../embeddings/oleObject109.bin"/><Relationship Id="rId4" Type="http://schemas.openxmlformats.org/officeDocument/2006/relationships/image" Target="../media/image85.wmf"/></Relationships>
</file>

<file path=ppt/slides/_rels/slide3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1.xml"/><Relationship Id="rId1" Type="http://schemas.openxmlformats.org/officeDocument/2006/relationships/vmlDrawing" Target="../drawings/vmlDrawing28.vml"/><Relationship Id="rId6" Type="http://schemas.openxmlformats.org/officeDocument/2006/relationships/image" Target="../media/image87.wmf"/><Relationship Id="rId5" Type="http://schemas.openxmlformats.org/officeDocument/2006/relationships/oleObject" Target="../embeddings/oleObject111.bin"/><Relationship Id="rId4" Type="http://schemas.openxmlformats.org/officeDocument/2006/relationships/image" Target="../media/image85.wmf"/></Relationships>
</file>

<file path=ppt/slides/_rels/slide34.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1.xml"/><Relationship Id="rId1" Type="http://schemas.openxmlformats.org/officeDocument/2006/relationships/vmlDrawing" Target="../drawings/vmlDrawing29.vml"/><Relationship Id="rId6" Type="http://schemas.openxmlformats.org/officeDocument/2006/relationships/image" Target="../media/image88.wmf"/><Relationship Id="rId5" Type="http://schemas.openxmlformats.org/officeDocument/2006/relationships/oleObject" Target="../embeddings/oleObject114.bin"/><Relationship Id="rId4" Type="http://schemas.openxmlformats.org/officeDocument/2006/relationships/image" Target="../media/image89.wmf"/></Relationships>
</file>

<file path=ppt/slides/_rels/slide35.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94.wmf"/><Relationship Id="rId2" Type="http://schemas.openxmlformats.org/officeDocument/2006/relationships/slideLayout" Target="../slideLayouts/slideLayout1.xml"/><Relationship Id="rId1" Type="http://schemas.openxmlformats.org/officeDocument/2006/relationships/vmlDrawing" Target="../drawings/vmlDrawing30.vml"/><Relationship Id="rId6" Type="http://schemas.openxmlformats.org/officeDocument/2006/relationships/image" Target="../media/image91.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93.wmf"/><Relationship Id="rId4" Type="http://schemas.openxmlformats.org/officeDocument/2006/relationships/image" Target="../media/image90.wmf"/><Relationship Id="rId9" Type="http://schemas.openxmlformats.org/officeDocument/2006/relationships/oleObject" Target="../embeddings/oleObject119.bin"/></Relationships>
</file>

<file path=ppt/slides/_rels/slide36.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98.wmf"/><Relationship Id="rId2" Type="http://schemas.openxmlformats.org/officeDocument/2006/relationships/slideLayout" Target="../slideLayouts/slideLayout1.xml"/><Relationship Id="rId1" Type="http://schemas.openxmlformats.org/officeDocument/2006/relationships/vmlDrawing" Target="../drawings/vmlDrawing31.vml"/><Relationship Id="rId6" Type="http://schemas.openxmlformats.org/officeDocument/2006/relationships/image" Target="../media/image96.wmf"/><Relationship Id="rId11" Type="http://schemas.openxmlformats.org/officeDocument/2006/relationships/oleObject" Target="../embeddings/oleObject125.bin"/><Relationship Id="rId5" Type="http://schemas.openxmlformats.org/officeDocument/2006/relationships/oleObject" Target="../embeddings/oleObject122.bin"/><Relationship Id="rId10" Type="http://schemas.openxmlformats.org/officeDocument/2006/relationships/image" Target="../media/image97.wmf"/><Relationship Id="rId4" Type="http://schemas.openxmlformats.org/officeDocument/2006/relationships/image" Target="../media/image95.wmf"/><Relationship Id="rId9" Type="http://schemas.openxmlformats.org/officeDocument/2006/relationships/oleObject" Target="../embeddings/oleObject124.bin"/></Relationships>
</file>

<file path=ppt/slides/_rels/slide37.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1.xml"/><Relationship Id="rId1" Type="http://schemas.openxmlformats.org/officeDocument/2006/relationships/vmlDrawing" Target="../drawings/vmlDrawing32.vml"/><Relationship Id="rId6" Type="http://schemas.openxmlformats.org/officeDocument/2006/relationships/image" Target="../media/image100.wmf"/><Relationship Id="rId5" Type="http://schemas.openxmlformats.org/officeDocument/2006/relationships/oleObject" Target="../embeddings/oleObject127.bin"/><Relationship Id="rId4" Type="http://schemas.openxmlformats.org/officeDocument/2006/relationships/image" Target="../media/image99.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1.xml"/><Relationship Id="rId1" Type="http://schemas.openxmlformats.org/officeDocument/2006/relationships/vmlDrawing" Target="../drawings/vmlDrawing33.vml"/><Relationship Id="rId6" Type="http://schemas.openxmlformats.org/officeDocument/2006/relationships/image" Target="../media/image103.wmf"/><Relationship Id="rId5" Type="http://schemas.openxmlformats.org/officeDocument/2006/relationships/oleObject" Target="../embeddings/oleObject130.bin"/><Relationship Id="rId4" Type="http://schemas.openxmlformats.org/officeDocument/2006/relationships/image" Target="../media/image102.wmf"/></Relationships>
</file>

<file path=ppt/slides/_rels/slide39.x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oleObject" Target="../embeddings/oleObject131.bin"/><Relationship Id="rId7" Type="http://schemas.openxmlformats.org/officeDocument/2006/relationships/oleObject" Target="../embeddings/oleObject133.bin"/><Relationship Id="rId2" Type="http://schemas.openxmlformats.org/officeDocument/2006/relationships/slideLayout" Target="../slideLayouts/slideLayout1.xml"/><Relationship Id="rId1" Type="http://schemas.openxmlformats.org/officeDocument/2006/relationships/vmlDrawing" Target="../drawings/vmlDrawing34.vml"/><Relationship Id="rId6" Type="http://schemas.openxmlformats.org/officeDocument/2006/relationships/image" Target="../media/image105.wmf"/><Relationship Id="rId5" Type="http://schemas.openxmlformats.org/officeDocument/2006/relationships/oleObject" Target="../embeddings/oleObject132.bin"/><Relationship Id="rId4" Type="http://schemas.openxmlformats.org/officeDocument/2006/relationships/image" Target="../media/image104.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1.xml"/><Relationship Id="rId1" Type="http://schemas.openxmlformats.org/officeDocument/2006/relationships/vmlDrawing" Target="../drawings/vmlDrawing35.vml"/><Relationship Id="rId6" Type="http://schemas.openxmlformats.org/officeDocument/2006/relationships/image" Target="../media/image108.wmf"/><Relationship Id="rId5" Type="http://schemas.openxmlformats.org/officeDocument/2006/relationships/oleObject" Target="../embeddings/oleObject135.bin"/><Relationship Id="rId4" Type="http://schemas.openxmlformats.org/officeDocument/2006/relationships/image" Target="../media/image107.wmf"/></Relationships>
</file>

<file path=ppt/slides/_rels/slide41.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slideLayout" Target="../slideLayouts/slideLayout1.xml"/><Relationship Id="rId1" Type="http://schemas.openxmlformats.org/officeDocument/2006/relationships/vmlDrawing" Target="../drawings/vmlDrawing36.vml"/><Relationship Id="rId6" Type="http://schemas.openxmlformats.org/officeDocument/2006/relationships/image" Target="../media/image111.wmf"/><Relationship Id="rId5" Type="http://schemas.openxmlformats.org/officeDocument/2006/relationships/oleObject" Target="../embeddings/oleObject138.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40.bin"/></Relationships>
</file>

<file path=ppt/slides/_rels/slide42.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1.xml"/><Relationship Id="rId1" Type="http://schemas.openxmlformats.org/officeDocument/2006/relationships/vmlDrawing" Target="../drawings/vmlDrawing37.vml"/><Relationship Id="rId6" Type="http://schemas.openxmlformats.org/officeDocument/2006/relationships/image" Target="../media/image115.wmf"/><Relationship Id="rId5" Type="http://schemas.openxmlformats.org/officeDocument/2006/relationships/oleObject" Target="../embeddings/oleObject142.bin"/><Relationship Id="rId4" Type="http://schemas.openxmlformats.org/officeDocument/2006/relationships/image" Target="../media/image114.wmf"/></Relationships>
</file>

<file path=ppt/slides/_rels/slide43.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44.bin"/><Relationship Id="rId7" Type="http://schemas.openxmlformats.org/officeDocument/2006/relationships/oleObject" Target="../embeddings/oleObject146.bin"/><Relationship Id="rId2" Type="http://schemas.openxmlformats.org/officeDocument/2006/relationships/slideLayout" Target="../slideLayouts/slideLayout1.xml"/><Relationship Id="rId1" Type="http://schemas.openxmlformats.org/officeDocument/2006/relationships/vmlDrawing" Target="../drawings/vmlDrawing38.vml"/><Relationship Id="rId6" Type="http://schemas.openxmlformats.org/officeDocument/2006/relationships/image" Target="../media/image115.wmf"/><Relationship Id="rId5" Type="http://schemas.openxmlformats.org/officeDocument/2006/relationships/oleObject" Target="../embeddings/oleObject145.bin"/><Relationship Id="rId4" Type="http://schemas.openxmlformats.org/officeDocument/2006/relationships/image" Target="../media/image11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7.bin"/><Relationship Id="rId2" Type="http://schemas.openxmlformats.org/officeDocument/2006/relationships/slideLayout" Target="../slideLayouts/slideLayout1.xml"/><Relationship Id="rId1" Type="http://schemas.openxmlformats.org/officeDocument/2006/relationships/vmlDrawing" Target="../drawings/vmlDrawing39.vml"/><Relationship Id="rId6" Type="http://schemas.openxmlformats.org/officeDocument/2006/relationships/image" Target="../media/image118.wmf"/><Relationship Id="rId5" Type="http://schemas.openxmlformats.org/officeDocument/2006/relationships/oleObject" Target="../embeddings/oleObject148.bin"/><Relationship Id="rId4" Type="http://schemas.openxmlformats.org/officeDocument/2006/relationships/image" Target="../media/image117.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8.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8.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6.wmf"/><Relationship Id="rId2" Type="http://schemas.openxmlformats.org/officeDocument/2006/relationships/slideLayout" Target="../slideLayouts/slideLayout1.xml"/><Relationship Id="rId16" Type="http://schemas.openxmlformats.org/officeDocument/2006/relationships/image" Target="../media/image18.wmf"/><Relationship Id="rId1" Type="http://schemas.openxmlformats.org/officeDocument/2006/relationships/vmlDrawing" Target="../drawings/vmlDrawing5.vml"/><Relationship Id="rId6" Type="http://schemas.openxmlformats.org/officeDocument/2006/relationships/image" Target="../media/image13.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8.bin"/><Relationship Id="rId14" Type="http://schemas.openxmlformats.org/officeDocument/2006/relationships/image" Target="../media/image1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18.wmf"/></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19.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z="3200" dirty="0" smtClean="0">
                <a:latin typeface="黑体" pitchFamily="49" charset="-122"/>
                <a:ea typeface="黑体" pitchFamily="49" charset="-122"/>
              </a:rPr>
              <a:t>第</a:t>
            </a:r>
            <a:r>
              <a:rPr lang="en-US" altLang="zh-CN" sz="3200" dirty="0" smtClean="0">
                <a:latin typeface="黑体" pitchFamily="49" charset="-122"/>
                <a:ea typeface="黑体" pitchFamily="49" charset="-122"/>
              </a:rPr>
              <a:t>3</a:t>
            </a:r>
            <a:r>
              <a:rPr lang="zh-CN" altLang="en-US" sz="3200" dirty="0" smtClean="0">
                <a:latin typeface="黑体" pitchFamily="49" charset="-122"/>
                <a:ea typeface="黑体" pitchFamily="49" charset="-122"/>
              </a:rPr>
              <a:t>章  矩阵的初等变换与线性方程组</a:t>
            </a:r>
            <a:endParaRPr lang="zh-CN" altLang="en-US" sz="3200" dirty="0">
              <a:latin typeface="黑体" pitchFamily="49" charset="-122"/>
              <a:ea typeface="黑体" pitchFamily="49" charset="-122"/>
            </a:endParaRPr>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smtClean="0">
                <a:latin typeface="黑体" pitchFamily="49" charset="-122"/>
                <a:ea typeface="黑体" pitchFamily="49" charset="-122"/>
              </a:rPr>
              <a:t>教学要求</a:t>
            </a:r>
            <a:endParaRPr lang="en-US" altLang="zh-CN" sz="3600" dirty="0" smtClean="0">
              <a:latin typeface="黑体" pitchFamily="49" charset="-122"/>
              <a:ea typeface="黑体" pitchFamily="49" charset="-122"/>
            </a:endParaRPr>
          </a:p>
        </p:txBody>
      </p:sp>
      <p:sp>
        <p:nvSpPr>
          <p:cNvPr id="24" name="左大括号 23"/>
          <p:cNvSpPr/>
          <p:nvPr/>
        </p:nvSpPr>
        <p:spPr bwMode="auto">
          <a:xfrm>
            <a:off x="182329" y="728068"/>
            <a:ext cx="1097990" cy="3781052"/>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1" charset="-122"/>
            </a:endParaRPr>
          </a:p>
        </p:txBody>
      </p:sp>
      <p:sp>
        <p:nvSpPr>
          <p:cNvPr id="30" name="圆角矩形 29"/>
          <p:cNvSpPr/>
          <p:nvPr/>
        </p:nvSpPr>
        <p:spPr>
          <a:xfrm>
            <a:off x="1606415" y="3501008"/>
            <a:ext cx="6534940" cy="8774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Rectangle 83"/>
          <p:cNvSpPr>
            <a:spLocks noChangeArrowheads="1"/>
          </p:cNvSpPr>
          <p:nvPr/>
        </p:nvSpPr>
        <p:spPr bwMode="auto">
          <a:xfrm>
            <a:off x="1838127" y="3708907"/>
            <a:ext cx="6318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2400" b="1" dirty="0">
                <a:latin typeface="Times New Roman" pitchFamily="18" charset="0"/>
                <a:cs typeface="Times New Roman" pitchFamily="18" charset="0"/>
              </a:rPr>
              <a:t>会用</a:t>
            </a:r>
            <a:r>
              <a:rPr lang="zh-CN" altLang="zh-CN" sz="2400" b="1" dirty="0" smtClean="0">
                <a:latin typeface="Times New Roman" pitchFamily="18" charset="0"/>
                <a:cs typeface="Times New Roman" pitchFamily="18" charset="0"/>
              </a:rPr>
              <a:t>初等变换求解</a:t>
            </a:r>
            <a:r>
              <a:rPr lang="zh-CN" altLang="zh-CN" sz="2400" b="1" dirty="0">
                <a:latin typeface="Times New Roman" pitchFamily="18" charset="0"/>
                <a:cs typeface="Times New Roman" pitchFamily="18" charset="0"/>
              </a:rPr>
              <a:t>线性方程组</a:t>
            </a:r>
          </a:p>
        </p:txBody>
      </p:sp>
      <p:sp>
        <p:nvSpPr>
          <p:cNvPr id="32" name="圆角矩形 31"/>
          <p:cNvSpPr/>
          <p:nvPr/>
        </p:nvSpPr>
        <p:spPr>
          <a:xfrm>
            <a:off x="1675992" y="800166"/>
            <a:ext cx="6534940" cy="87746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83"/>
          <p:cNvSpPr>
            <a:spLocks noChangeArrowheads="1"/>
          </p:cNvSpPr>
          <p:nvPr/>
        </p:nvSpPr>
        <p:spPr bwMode="auto">
          <a:xfrm>
            <a:off x="1763688" y="823399"/>
            <a:ext cx="631891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2400" b="1" dirty="0">
                <a:latin typeface="Times New Roman" pitchFamily="18" charset="0"/>
                <a:cs typeface="Times New Roman" pitchFamily="18" charset="0"/>
              </a:rPr>
              <a:t>理解矩阵</a:t>
            </a:r>
            <a:r>
              <a:rPr lang="zh-CN" altLang="zh-CN" sz="2400" b="1" dirty="0" smtClean="0">
                <a:latin typeface="Times New Roman" pitchFamily="18" charset="0"/>
                <a:cs typeface="Times New Roman" pitchFamily="18" charset="0"/>
              </a:rPr>
              <a:t>初等变换</a:t>
            </a:r>
            <a:r>
              <a:rPr lang="zh-CN" altLang="en-US" sz="2400" b="1" dirty="0" smtClean="0">
                <a:latin typeface="Times New Roman" pitchFamily="18" charset="0"/>
                <a:cs typeface="Times New Roman" pitchFamily="18" charset="0"/>
              </a:rPr>
              <a:t>和初等矩阵</a:t>
            </a:r>
            <a:r>
              <a:rPr lang="zh-CN" altLang="zh-CN" sz="2400" b="1" dirty="0" smtClean="0">
                <a:latin typeface="Times New Roman" pitchFamily="18" charset="0"/>
                <a:cs typeface="Times New Roman" pitchFamily="18" charset="0"/>
              </a:rPr>
              <a:t>的概念</a:t>
            </a:r>
            <a:endParaRPr lang="en-US" altLang="zh-CN" sz="2400" b="1" dirty="0" smtClean="0">
              <a:latin typeface="Times New Roman" pitchFamily="18" charset="0"/>
              <a:cs typeface="Times New Roman" pitchFamily="18" charset="0"/>
            </a:endParaRPr>
          </a:p>
          <a:p>
            <a:pPr algn="just"/>
            <a:r>
              <a:rPr lang="zh-CN" altLang="en-US" sz="2400" b="1" dirty="0" smtClean="0">
                <a:latin typeface="Times New Roman" pitchFamily="18" charset="0"/>
                <a:cs typeface="Times New Roman" pitchFamily="18" charset="0"/>
              </a:rPr>
              <a:t>掌握</a:t>
            </a:r>
            <a:r>
              <a:rPr lang="zh-CN" altLang="zh-CN" sz="2400" b="1" dirty="0" smtClean="0">
                <a:latin typeface="Times New Roman" pitchFamily="18" charset="0"/>
                <a:cs typeface="Times New Roman" pitchFamily="18" charset="0"/>
              </a:rPr>
              <a:t>初等矩阵</a:t>
            </a:r>
            <a:r>
              <a:rPr lang="zh-CN" altLang="zh-CN" sz="2400" b="1" dirty="0">
                <a:latin typeface="Times New Roman" pitchFamily="18" charset="0"/>
                <a:cs typeface="Times New Roman" pitchFamily="18" charset="0"/>
              </a:rPr>
              <a:t>的</a:t>
            </a:r>
            <a:r>
              <a:rPr lang="zh-CN" altLang="zh-CN" sz="2400" b="1" dirty="0" smtClean="0">
                <a:latin typeface="Times New Roman" pitchFamily="18" charset="0"/>
                <a:cs typeface="Times New Roman" pitchFamily="18" charset="0"/>
              </a:rPr>
              <a:t>性质</a:t>
            </a:r>
            <a:endParaRPr lang="zh-CN" altLang="zh-CN" sz="2400" b="1" dirty="0">
              <a:latin typeface="Times New Roman" pitchFamily="18" charset="0"/>
              <a:cs typeface="Times New Roman" pitchFamily="18" charset="0"/>
            </a:endParaRPr>
          </a:p>
        </p:txBody>
      </p:sp>
      <p:sp>
        <p:nvSpPr>
          <p:cNvPr id="34" name="圆角矩形 33"/>
          <p:cNvSpPr/>
          <p:nvPr/>
        </p:nvSpPr>
        <p:spPr>
          <a:xfrm>
            <a:off x="1626716" y="2057160"/>
            <a:ext cx="6534940" cy="9397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1763688" y="2060848"/>
            <a:ext cx="6179415" cy="830997"/>
          </a:xfrm>
          <a:prstGeom prst="rect">
            <a:avLst/>
          </a:prstGeom>
        </p:spPr>
        <p:txBody>
          <a:bodyPr wrap="square">
            <a:spAutoFit/>
          </a:bodyPr>
          <a:lstStyle/>
          <a:p>
            <a:pPr algn="just"/>
            <a:r>
              <a:rPr lang="zh-CN" altLang="zh-CN" sz="2400" b="1" dirty="0">
                <a:latin typeface="Times New Roman" pitchFamily="18" charset="0"/>
                <a:cs typeface="Times New Roman" pitchFamily="18" charset="0"/>
              </a:rPr>
              <a:t>理解矩阵的秩</a:t>
            </a:r>
            <a:r>
              <a:rPr lang="zh-CN" altLang="zh-CN" sz="2400" b="1">
                <a:latin typeface="Times New Roman" pitchFamily="18" charset="0"/>
                <a:cs typeface="Times New Roman" pitchFamily="18" charset="0"/>
              </a:rPr>
              <a:t>的</a:t>
            </a:r>
            <a:r>
              <a:rPr lang="zh-CN" altLang="zh-CN" sz="2400" b="1" smtClean="0">
                <a:latin typeface="Times New Roman" pitchFamily="18" charset="0"/>
                <a:cs typeface="Times New Roman" pitchFamily="18" charset="0"/>
              </a:rPr>
              <a:t>概念</a:t>
            </a:r>
            <a:r>
              <a:rPr lang="zh-CN" altLang="en-US" sz="2400" b="1" smtClean="0">
                <a:latin typeface="Times New Roman" pitchFamily="18" charset="0"/>
                <a:cs typeface="Times New Roman" pitchFamily="18" charset="0"/>
              </a:rPr>
              <a:t>和性质</a:t>
            </a:r>
            <a:r>
              <a:rPr lang="zh-CN" altLang="zh-CN" sz="2400" b="1" smtClean="0">
                <a:latin typeface="Times New Roman" pitchFamily="18" charset="0"/>
                <a:cs typeface="Times New Roman" pitchFamily="18" charset="0"/>
              </a:rPr>
              <a:t>，</a:t>
            </a:r>
            <a:r>
              <a:rPr lang="zh-CN" altLang="zh-CN" sz="2400" b="1" dirty="0">
                <a:latin typeface="Times New Roman" pitchFamily="18" charset="0"/>
                <a:cs typeface="Times New Roman" pitchFamily="18" charset="0"/>
              </a:rPr>
              <a:t>掌握用初等变换求矩阵的秩和逆矩阵的方法</a:t>
            </a:r>
          </a:p>
        </p:txBody>
      </p:sp>
      <p:sp>
        <p:nvSpPr>
          <p:cNvPr id="2" name="日期占位符 1"/>
          <p:cNvSpPr>
            <a:spLocks noGrp="1"/>
          </p:cNvSpPr>
          <p:nvPr>
            <p:ph type="dt" sz="half" idx="2"/>
          </p:nvPr>
        </p:nvSpPr>
        <p:spPr/>
        <p:txBody>
          <a:bodyPr/>
          <a:lstStyle/>
          <a:p>
            <a:fld id="{1181F09B-1492-4496-89DD-25C7652C6136}"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1</a:t>
            </a:fld>
            <a:endParaRPr lang="zh-CN" altLang="en-US"/>
          </a:p>
        </p:txBody>
      </p:sp>
    </p:spTree>
    <p:extLst>
      <p:ext uri="{BB962C8B-B14F-4D97-AF65-F5344CB8AC3E}">
        <p14:creationId xmlns:p14="http://schemas.microsoft.com/office/powerpoint/2010/main" val="197974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par>
                                <p:cTn id="13" presetID="22" presetClass="entr" presetSubtype="8" fill="hold" nodeType="with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Effect transition="in" filter="wipe(left)">
                                      <p:cBhvr>
                                        <p:cTn id="15" dur="500"/>
                                        <p:tgtEl>
                                          <p:spTgt spid="33">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3">
                                            <p:txEl>
                                              <p:pRg st="1" end="1"/>
                                            </p:txEl>
                                          </p:spTgt>
                                        </p:tgtEl>
                                        <p:attrNameLst>
                                          <p:attrName>style.visibility</p:attrName>
                                        </p:attrNameLst>
                                      </p:cBhvr>
                                      <p:to>
                                        <p:strVal val="visible"/>
                                      </p:to>
                                    </p:set>
                                    <p:animEffect transition="in" filter="wipe(left)">
                                      <p:cBhvr>
                                        <p:cTn id="18" dur="500"/>
                                        <p:tgtEl>
                                          <p:spTgt spid="3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animEffect transition="in" filter="wipe(left)">
                                      <p:cBhvr>
                                        <p:cTn id="23" dur="500"/>
                                        <p:tgtEl>
                                          <p:spTgt spid="35">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left)">
                                      <p:cBhvr>
                                        <p:cTn id="31" dur="500"/>
                                        <p:tgtEl>
                                          <p:spTgt spid="30"/>
                                        </p:tgtEl>
                                      </p:cBhvr>
                                    </p:animEffect>
                                  </p:childTnLst>
                                </p:cTn>
                              </p:par>
                              <p:par>
                                <p:cTn id="32" presetID="22" presetClass="entr" presetSubtype="8" fill="hold" nodeType="withEffect">
                                  <p:stCondLst>
                                    <p:cond delay="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left)">
                                      <p:cBhvr>
                                        <p:cTn id="34"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2" grpId="0" animBg="1"/>
      <p:bldP spid="3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黑体" pitchFamily="49" charset="-122"/>
                <a:ea typeface="黑体" pitchFamily="49" charset="-122"/>
              </a:rPr>
              <a:t>3.1</a:t>
            </a:r>
            <a:r>
              <a:rPr lang="zh-CN" altLang="en-US" dirty="0" smtClean="0">
                <a:latin typeface="黑体" pitchFamily="49" charset="-122"/>
                <a:ea typeface="黑体" pitchFamily="49" charset="-122"/>
              </a:rPr>
              <a:t>  矩阵的初等变换</a:t>
            </a:r>
            <a:endParaRPr lang="zh-CN" altLang="en-US" dirty="0">
              <a:latin typeface="黑体" pitchFamily="49" charset="-122"/>
              <a:ea typeface="黑体" pitchFamily="49" charset="-122"/>
            </a:endParaRPr>
          </a:p>
        </p:txBody>
      </p:sp>
      <p:graphicFrame>
        <p:nvGraphicFramePr>
          <p:cNvPr id="89108" name="Object 20"/>
          <p:cNvGraphicFramePr>
            <a:graphicFrameLocks noChangeAspect="1"/>
          </p:cNvGraphicFramePr>
          <p:nvPr>
            <p:extLst>
              <p:ext uri="{D42A27DB-BD31-4B8C-83A1-F6EECF244321}">
                <p14:modId xmlns:p14="http://schemas.microsoft.com/office/powerpoint/2010/main" val="2591619456"/>
              </p:ext>
            </p:extLst>
          </p:nvPr>
        </p:nvGraphicFramePr>
        <p:xfrm>
          <a:off x="142844" y="4214818"/>
          <a:ext cx="4127500" cy="1930400"/>
        </p:xfrm>
        <a:graphic>
          <a:graphicData uri="http://schemas.openxmlformats.org/presentationml/2006/ole">
            <mc:AlternateContent xmlns:mc="http://schemas.openxmlformats.org/markup-compatibility/2006">
              <mc:Choice xmlns:v="urn:schemas-microsoft-com:vml" Requires="v">
                <p:oleObj spid="_x0000_s139330" name="Equation" r:id="rId3" imgW="4127400" imgH="1930320" progId="Equation.DSMT4">
                  <p:embed/>
                </p:oleObj>
              </mc:Choice>
              <mc:Fallback>
                <p:oleObj name="Equation" r:id="rId3" imgW="4127400" imgH="1930320" progId="Equation.DSMT4">
                  <p:embed/>
                  <p:pic>
                    <p:nvPicPr>
                      <p:cNvPr id="0" name=""/>
                      <p:cNvPicPr>
                        <a:picLocks noChangeAspect="1" noChangeArrowheads="1"/>
                      </p:cNvPicPr>
                      <p:nvPr/>
                    </p:nvPicPr>
                    <p:blipFill>
                      <a:blip r:embed="rId4"/>
                      <a:srcRect/>
                      <a:stretch>
                        <a:fillRect/>
                      </a:stretch>
                    </p:blipFill>
                    <p:spPr bwMode="auto">
                      <a:xfrm>
                        <a:off x="142844" y="4214818"/>
                        <a:ext cx="41275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9" name="Object 21"/>
          <p:cNvGraphicFramePr>
            <a:graphicFrameLocks noChangeAspect="1"/>
          </p:cNvGraphicFramePr>
          <p:nvPr>
            <p:extLst>
              <p:ext uri="{D42A27DB-BD31-4B8C-83A1-F6EECF244321}">
                <p14:modId xmlns:p14="http://schemas.microsoft.com/office/powerpoint/2010/main" val="1925440217"/>
              </p:ext>
            </p:extLst>
          </p:nvPr>
        </p:nvGraphicFramePr>
        <p:xfrm>
          <a:off x="4152900" y="4152900"/>
          <a:ext cx="4076700" cy="1930400"/>
        </p:xfrm>
        <a:graphic>
          <a:graphicData uri="http://schemas.openxmlformats.org/presentationml/2006/ole">
            <mc:AlternateContent xmlns:mc="http://schemas.openxmlformats.org/markup-compatibility/2006">
              <mc:Choice xmlns:v="urn:schemas-microsoft-com:vml" Requires="v">
                <p:oleObj spid="_x0000_s139331" name="Equation" r:id="rId5" imgW="4076640" imgH="1930320" progId="Equation.DSMT4">
                  <p:embed/>
                </p:oleObj>
              </mc:Choice>
              <mc:Fallback>
                <p:oleObj name="Equation" r:id="rId5" imgW="4076640" imgH="1930320" progId="Equation.DSMT4">
                  <p:embed/>
                  <p:pic>
                    <p:nvPicPr>
                      <p:cNvPr id="0" name=""/>
                      <p:cNvPicPr>
                        <a:picLocks noChangeAspect="1" noChangeArrowheads="1"/>
                      </p:cNvPicPr>
                      <p:nvPr/>
                    </p:nvPicPr>
                    <p:blipFill>
                      <a:blip r:embed="rId6"/>
                      <a:srcRect/>
                      <a:stretch>
                        <a:fillRect/>
                      </a:stretch>
                    </p:blipFill>
                    <p:spPr bwMode="auto">
                      <a:xfrm>
                        <a:off x="4152900" y="4152900"/>
                        <a:ext cx="40767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 name="组合 36"/>
          <p:cNvGrpSpPr/>
          <p:nvPr/>
        </p:nvGrpSpPr>
        <p:grpSpPr>
          <a:xfrm>
            <a:off x="5508104" y="4677122"/>
            <a:ext cx="2448272" cy="984126"/>
            <a:chOff x="5508104" y="4677122"/>
            <a:chExt cx="2448272" cy="984126"/>
          </a:xfrm>
        </p:grpSpPr>
        <p:cxnSp>
          <p:nvCxnSpPr>
            <p:cNvPr id="39" name="肘形连接符 38"/>
            <p:cNvCxnSpPr/>
            <p:nvPr/>
          </p:nvCxnSpPr>
          <p:spPr>
            <a:xfrm>
              <a:off x="5508104"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a:off x="6380584"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副标题 5"/>
          <p:cNvSpPr>
            <a:spLocks noGrp="1"/>
          </p:cNvSpPr>
          <p:nvPr>
            <p:ph type="subTitle" idx="1"/>
          </p:nvPr>
        </p:nvSpPr>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graphicFrame>
        <p:nvGraphicFramePr>
          <p:cNvPr id="16" name="对象 15"/>
          <p:cNvGraphicFramePr>
            <a:graphicFrameLocks noChangeAspect="1"/>
          </p:cNvGraphicFramePr>
          <p:nvPr>
            <p:extLst>
              <p:ext uri="{D42A27DB-BD31-4B8C-83A1-F6EECF244321}">
                <p14:modId xmlns:p14="http://schemas.microsoft.com/office/powerpoint/2010/main" val="1553527547"/>
              </p:ext>
            </p:extLst>
          </p:nvPr>
        </p:nvGraphicFramePr>
        <p:xfrm>
          <a:off x="1471575" y="1111424"/>
          <a:ext cx="4521200" cy="2095500"/>
        </p:xfrm>
        <a:graphic>
          <a:graphicData uri="http://schemas.openxmlformats.org/presentationml/2006/ole">
            <mc:AlternateContent xmlns:mc="http://schemas.openxmlformats.org/markup-compatibility/2006">
              <mc:Choice xmlns:v="urn:schemas-microsoft-com:vml" Requires="v">
                <p:oleObj spid="_x0000_s139332" name="Equation" r:id="rId7" imgW="4520880" imgH="2095200" progId="Equation.DSMT4">
                  <p:embed/>
                </p:oleObj>
              </mc:Choice>
              <mc:Fallback>
                <p:oleObj name="Equation" r:id="rId7" imgW="4520880" imgH="2095200" progId="Equation.DSMT4">
                  <p:embed/>
                  <p:pic>
                    <p:nvPicPr>
                      <p:cNvPr id="0" name=""/>
                      <p:cNvPicPr>
                        <a:picLocks noChangeAspect="1" noChangeArrowheads="1"/>
                      </p:cNvPicPr>
                      <p:nvPr/>
                    </p:nvPicPr>
                    <p:blipFill>
                      <a:blip r:embed="rId8"/>
                      <a:srcRect/>
                      <a:stretch>
                        <a:fillRect/>
                      </a:stretch>
                    </p:blipFill>
                    <p:spPr bwMode="auto">
                      <a:xfrm>
                        <a:off x="1471575" y="1111424"/>
                        <a:ext cx="4521200"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p:cNvSpPr txBox="1"/>
          <p:nvPr/>
        </p:nvSpPr>
        <p:spPr>
          <a:xfrm>
            <a:off x="304336" y="455221"/>
            <a:ext cx="7075976" cy="800219"/>
          </a:xfrm>
          <a:prstGeom prst="rect">
            <a:avLst/>
          </a:prstGeom>
          <a:noFill/>
        </p:spPr>
        <p:txBody>
          <a:bodyPr wrap="none" rtlCol="0">
            <a:spAutoFit/>
          </a:bodyPr>
          <a:lstStyle/>
          <a:p>
            <a:r>
              <a:rPr lang="zh-CN" altLang="zh-CN" sz="2800" b="1" dirty="0" smtClean="0"/>
              <a:t>令</a:t>
            </a:r>
            <a:r>
              <a:rPr lang="en-US" altLang="zh-CN" sz="2800" b="1" i="1" dirty="0" smtClean="0">
                <a:latin typeface="Times New Roman" panose="02020603050405020304" pitchFamily="18" charset="0"/>
                <a:cs typeface="Times New Roman" panose="02020603050405020304" pitchFamily="18" charset="0"/>
              </a:rPr>
              <a:t>x</a:t>
            </a:r>
            <a:r>
              <a:rPr lang="en-US" altLang="zh-CN" sz="2800" b="1" baseline="-25000" dirty="0" smtClean="0"/>
              <a:t>3</a:t>
            </a:r>
            <a:r>
              <a:rPr lang="en-US" altLang="zh-CN" sz="2800" b="1" dirty="0" smtClean="0"/>
              <a:t>=</a:t>
            </a:r>
            <a:r>
              <a:rPr lang="en-US" altLang="zh-CN" sz="2800" b="1" i="1" dirty="0" smtClean="0">
                <a:latin typeface="Times New Roman" pitchFamily="18" charset="0"/>
                <a:cs typeface="Times New Roman" pitchFamily="18" charset="0"/>
              </a:rPr>
              <a:t>c</a:t>
            </a:r>
            <a:r>
              <a:rPr lang="zh-CN" altLang="en-US" sz="2800" b="1" dirty="0" smtClean="0"/>
              <a:t>（</a:t>
            </a:r>
            <a:r>
              <a:rPr lang="en-US" altLang="zh-CN" sz="2800" b="1" i="1" dirty="0">
                <a:latin typeface="Times New Roman" panose="02020603050405020304" pitchFamily="18" charset="0"/>
                <a:cs typeface="Times New Roman" panose="02020603050405020304" pitchFamily="18" charset="0"/>
              </a:rPr>
              <a:t>x</a:t>
            </a:r>
            <a:r>
              <a:rPr lang="en-US" altLang="zh-CN" sz="2800" b="1" baseline="-25000" dirty="0"/>
              <a:t>3</a:t>
            </a:r>
            <a:r>
              <a:rPr lang="zh-CN" altLang="en-US" sz="2800" b="1" dirty="0" smtClean="0"/>
              <a:t>是自由变量），</a:t>
            </a:r>
            <a:r>
              <a:rPr lang="zh-CN" altLang="zh-CN" sz="2800" b="1" dirty="0" smtClean="0"/>
              <a:t>得</a:t>
            </a:r>
            <a:r>
              <a:rPr lang="zh-CN" altLang="zh-CN" sz="2800" b="1" dirty="0"/>
              <a:t>方程组的解为</a:t>
            </a:r>
          </a:p>
          <a:p>
            <a:endParaRPr lang="zh-CN" altLang="en-US" dirty="0"/>
          </a:p>
        </p:txBody>
      </p:sp>
      <p:graphicFrame>
        <p:nvGraphicFramePr>
          <p:cNvPr id="18" name="对象 17"/>
          <p:cNvGraphicFramePr>
            <a:graphicFrameLocks noChangeAspect="1"/>
          </p:cNvGraphicFramePr>
          <p:nvPr>
            <p:extLst>
              <p:ext uri="{D42A27DB-BD31-4B8C-83A1-F6EECF244321}">
                <p14:modId xmlns:p14="http://schemas.microsoft.com/office/powerpoint/2010/main" val="4119229118"/>
              </p:ext>
            </p:extLst>
          </p:nvPr>
        </p:nvGraphicFramePr>
        <p:xfrm>
          <a:off x="4590839" y="404664"/>
          <a:ext cx="914400" cy="358775"/>
        </p:xfrm>
        <a:graphic>
          <a:graphicData uri="http://schemas.openxmlformats.org/presentationml/2006/ole">
            <mc:AlternateContent xmlns:mc="http://schemas.openxmlformats.org/markup-compatibility/2006">
              <mc:Choice xmlns:v="urn:schemas-microsoft-com:vml" Requires="v">
                <p:oleObj spid="_x0000_s139333" name="Equation" r:id="rId9" imgW="473859" imgH="799637" progId="Equation.DSMT4">
                  <p:embed/>
                </p:oleObj>
              </mc:Choice>
              <mc:Fallback>
                <p:oleObj name="Equation" r:id="rId9" imgW="473859" imgH="79963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0839" y="404664"/>
                        <a:ext cx="9144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TextBox 18"/>
          <p:cNvSpPr txBox="1"/>
          <p:nvPr/>
        </p:nvSpPr>
        <p:spPr>
          <a:xfrm>
            <a:off x="1528279" y="3324508"/>
            <a:ext cx="2576247" cy="523220"/>
          </a:xfrm>
          <a:prstGeom prst="rect">
            <a:avLst/>
          </a:prstGeom>
          <a:noFill/>
        </p:spPr>
        <p:txBody>
          <a:bodyPr wrap="square" rtlCol="0">
            <a:spAutoFit/>
          </a:bodyPr>
          <a:lstStyle/>
          <a:p>
            <a:r>
              <a:rPr lang="en-US" altLang="zh-CN" sz="2800" b="1" i="1" dirty="0" smtClean="0">
                <a:latin typeface="Times New Roman" panose="02020603050405020304" pitchFamily="18" charset="0"/>
                <a:cs typeface="Times New Roman" panose="02020603050405020304" pitchFamily="18" charset="0"/>
              </a:rPr>
              <a:t>c</a:t>
            </a:r>
            <a:r>
              <a:rPr lang="zh-CN" altLang="en-US" sz="2800" b="1" dirty="0" smtClean="0"/>
              <a:t>是任意实数</a:t>
            </a:r>
            <a:endParaRPr lang="zh-CN" altLang="en-US" dirty="0"/>
          </a:p>
        </p:txBody>
      </p:sp>
      <p:sp>
        <p:nvSpPr>
          <p:cNvPr id="2" name="日期占位符 1"/>
          <p:cNvSpPr>
            <a:spLocks noGrp="1"/>
          </p:cNvSpPr>
          <p:nvPr>
            <p:ph type="dt" sz="half" idx="2"/>
          </p:nvPr>
        </p:nvSpPr>
        <p:spPr/>
        <p:txBody>
          <a:bodyPr/>
          <a:lstStyle/>
          <a:p>
            <a:fld id="{DF01D35C-2764-4C09-A612-5108CD8F58CC}"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10</a:t>
            </a:fld>
            <a:endParaRPr lang="zh-CN" altLang="en-US"/>
          </a:p>
        </p:txBody>
      </p:sp>
    </p:spTree>
    <p:extLst>
      <p:ext uri="{BB962C8B-B14F-4D97-AF65-F5344CB8AC3E}">
        <p14:creationId xmlns:p14="http://schemas.microsoft.com/office/powerpoint/2010/main" val="1432758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graphicFrame>
        <p:nvGraphicFramePr>
          <p:cNvPr id="7" name="Object 847"/>
          <p:cNvGraphicFramePr>
            <a:graphicFrameLocks noChangeAspect="1"/>
          </p:cNvGraphicFramePr>
          <p:nvPr/>
        </p:nvGraphicFramePr>
        <p:xfrm>
          <a:off x="15875" y="2894013"/>
          <a:ext cx="4445000" cy="2400300"/>
        </p:xfrm>
        <a:graphic>
          <a:graphicData uri="http://schemas.openxmlformats.org/presentationml/2006/ole">
            <mc:AlternateContent xmlns:mc="http://schemas.openxmlformats.org/markup-compatibility/2006">
              <mc:Choice xmlns:v="urn:schemas-microsoft-com:vml" Requires="v">
                <p:oleObj spid="_x0000_s110706" name="Equation" r:id="rId3" imgW="4445000" imgH="2400300" progId="Equation.DSMT4">
                  <p:embed/>
                </p:oleObj>
              </mc:Choice>
              <mc:Fallback>
                <p:oleObj name="Equation" r:id="rId3" imgW="4445000" imgH="2400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5" y="2894013"/>
                        <a:ext cx="4445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48"/>
          <p:cNvGraphicFramePr>
            <a:graphicFrameLocks noChangeAspect="1"/>
          </p:cNvGraphicFramePr>
          <p:nvPr/>
        </p:nvGraphicFramePr>
        <p:xfrm>
          <a:off x="4367213" y="850900"/>
          <a:ext cx="3517900" cy="1930400"/>
        </p:xfrm>
        <a:graphic>
          <a:graphicData uri="http://schemas.openxmlformats.org/presentationml/2006/ole">
            <mc:AlternateContent xmlns:mc="http://schemas.openxmlformats.org/markup-compatibility/2006">
              <mc:Choice xmlns:v="urn:schemas-microsoft-com:vml" Requires="v">
                <p:oleObj spid="_x0000_s110707" name="Equation" r:id="rId5" imgW="3517900" imgH="1930400" progId="Equation.DSMT4">
                  <p:embed/>
                </p:oleObj>
              </mc:Choice>
              <mc:Fallback>
                <p:oleObj name="Equation" r:id="rId5" imgW="3517900" imgH="1930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7213" y="850900"/>
                        <a:ext cx="35179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849"/>
          <p:cNvGraphicFramePr>
            <a:graphicFrameLocks noChangeAspect="1"/>
          </p:cNvGraphicFramePr>
          <p:nvPr/>
        </p:nvGraphicFramePr>
        <p:xfrm>
          <a:off x="1042988" y="765175"/>
          <a:ext cx="3175000" cy="2159000"/>
        </p:xfrm>
        <a:graphic>
          <a:graphicData uri="http://schemas.openxmlformats.org/presentationml/2006/ole">
            <mc:AlternateContent xmlns:mc="http://schemas.openxmlformats.org/markup-compatibility/2006">
              <mc:Choice xmlns:v="urn:schemas-microsoft-com:vml" Requires="v">
                <p:oleObj spid="_x0000_s110708" name="Equation" r:id="rId7" imgW="3175000" imgH="2159000" progId="Equation.DSMT4">
                  <p:embed/>
                </p:oleObj>
              </mc:Choice>
              <mc:Fallback>
                <p:oleObj name="Equation" r:id="rId7" imgW="3175000" imgH="2159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765175"/>
                        <a:ext cx="3175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a:spLocks noChangeArrowheads="1"/>
          </p:cNvSpPr>
          <p:nvPr/>
        </p:nvSpPr>
        <p:spPr bwMode="auto">
          <a:xfrm>
            <a:off x="2627313" y="188913"/>
            <a:ext cx="27924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latin typeface="Calibri" pitchFamily="34" charset="0"/>
              </a:rPr>
              <a:t> </a:t>
            </a:r>
            <a:r>
              <a:rPr lang="zh-CN" altLang="zh-CN" sz="2800" b="1">
                <a:latin typeface="Calibri" pitchFamily="34" charset="0"/>
              </a:rPr>
              <a:t>求解线性方程组</a:t>
            </a:r>
          </a:p>
          <a:p>
            <a:pPr eaLnBrk="1" hangingPunct="1"/>
            <a:endParaRPr lang="zh-CN" altLang="en-US">
              <a:latin typeface="Calibri" pitchFamily="34" charset="0"/>
            </a:endParaRPr>
          </a:p>
        </p:txBody>
      </p:sp>
      <p:sp>
        <p:nvSpPr>
          <p:cNvPr id="16" name="TextBox 15"/>
          <p:cNvSpPr txBox="1"/>
          <p:nvPr/>
        </p:nvSpPr>
        <p:spPr>
          <a:xfrm>
            <a:off x="35496" y="0"/>
            <a:ext cx="1800200" cy="926723"/>
          </a:xfrm>
          <a:prstGeom prst="rect">
            <a:avLst/>
          </a:prstGeom>
          <a:noFill/>
        </p:spPr>
        <p:txBody>
          <a:bodyPr>
            <a:prstTxWarp prst="textCanUp">
              <a:avLst/>
            </a:prstTxWarp>
            <a:spAutoFit/>
          </a:bodyPr>
          <a:lstStyle/>
          <a:p>
            <a:pPr fontAlgn="auto">
              <a:spcBef>
                <a:spcPts val="0"/>
              </a:spcBef>
              <a:spcAft>
                <a:spcPts val="0"/>
              </a:spcAft>
              <a:defRPr/>
            </a:pPr>
            <a:r>
              <a:rPr lang="zh-CN" altLang="en-US" sz="2800" b="1" dirty="0">
                <a:solidFill>
                  <a:schemeClr val="accent1">
                    <a:lumMod val="75000"/>
                  </a:schemeClr>
                </a:solidFill>
                <a:latin typeface="+mn-ea"/>
                <a:ea typeface="+mn-ea"/>
                <a:cs typeface="Times New Roman" pitchFamily="18" charset="0"/>
              </a:rPr>
              <a:t>例题</a:t>
            </a:r>
            <a:r>
              <a:rPr lang="en-US" altLang="zh-CN" sz="2800" b="1" dirty="0">
                <a:solidFill>
                  <a:schemeClr val="accent1">
                    <a:lumMod val="75000"/>
                  </a:schemeClr>
                </a:solidFill>
                <a:latin typeface="+mn-ea"/>
                <a:ea typeface="+mn-ea"/>
                <a:cs typeface="Times New Roman" pitchFamily="18" charset="0"/>
              </a:rPr>
              <a:t>3</a:t>
            </a:r>
            <a:endParaRPr lang="zh-CN" altLang="en-US" sz="2800" dirty="0">
              <a:latin typeface="+mn-ea"/>
              <a:ea typeface="+mn-ea"/>
            </a:endParaRPr>
          </a:p>
        </p:txBody>
      </p:sp>
      <p:cxnSp>
        <p:nvCxnSpPr>
          <p:cNvPr id="4" name="直接连接符 3"/>
          <p:cNvCxnSpPr/>
          <p:nvPr/>
        </p:nvCxnSpPr>
        <p:spPr>
          <a:xfrm>
            <a:off x="7235825" y="836613"/>
            <a:ext cx="0" cy="2016125"/>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51275" y="3357563"/>
            <a:ext cx="0" cy="2016125"/>
          </a:xfrm>
          <a:prstGeom prst="line">
            <a:avLst/>
          </a:prstGeom>
          <a:ln w="508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203"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引</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a:t>
            </a:r>
            <a:endParaRPr lang="en-US" altLang="zh-CN" sz="3600" smtClean="0">
              <a:latin typeface="黑体" pitchFamily="49" charset="-122"/>
              <a:ea typeface="黑体" pitchFamily="49" charset="-122"/>
            </a:endParaRPr>
          </a:p>
        </p:txBody>
      </p:sp>
      <p:graphicFrame>
        <p:nvGraphicFramePr>
          <p:cNvPr id="3" name="Object 847"/>
          <p:cNvGraphicFramePr>
            <a:graphicFrameLocks noChangeAspect="1"/>
          </p:cNvGraphicFramePr>
          <p:nvPr/>
        </p:nvGraphicFramePr>
        <p:xfrm>
          <a:off x="4527550" y="3306763"/>
          <a:ext cx="3187700" cy="2006600"/>
        </p:xfrm>
        <a:graphic>
          <a:graphicData uri="http://schemas.openxmlformats.org/presentationml/2006/ole">
            <mc:AlternateContent xmlns:mc="http://schemas.openxmlformats.org/markup-compatibility/2006">
              <mc:Choice xmlns:v="urn:schemas-microsoft-com:vml" Requires="v">
                <p:oleObj spid="_x0000_s110709" name="Equation" r:id="rId9" imgW="3187440" imgH="2006280" progId="Equation.DSMT4">
                  <p:embed/>
                </p:oleObj>
              </mc:Choice>
              <mc:Fallback>
                <p:oleObj name="Equation" r:id="rId9" imgW="3187440" imgH="2006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7550" y="3306763"/>
                        <a:ext cx="31877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76BE3E96-C5EF-418A-8300-8BB40C023464}" type="datetime1">
              <a:rPr lang="zh-CN" altLang="en-US" smtClean="0"/>
              <a:t>2022/10/11</a:t>
            </a:fld>
            <a:endParaRPr lang="zh-CN" altLang="en-US"/>
          </a:p>
        </p:txBody>
      </p:sp>
      <p:sp>
        <p:nvSpPr>
          <p:cNvPr id="5" name="页脚占位符 4"/>
          <p:cNvSpPr>
            <a:spLocks noGrp="1"/>
          </p:cNvSpPr>
          <p:nvPr>
            <p:ph type="ftr" sz="quarter" idx="3"/>
          </p:nvPr>
        </p:nvSpPr>
        <p:spPr/>
        <p:txBody>
          <a:bodyPr/>
          <a:lstStyle/>
          <a:p>
            <a:r>
              <a:rPr lang="en-US" altLang="zh-CN" smtClean="0"/>
              <a:t>/45</a:t>
            </a:r>
            <a:endParaRPr lang="zh-CN" altLang="en-US" dirty="0"/>
          </a:p>
        </p:txBody>
      </p:sp>
      <p:sp>
        <p:nvSpPr>
          <p:cNvPr id="6" name="灯片编号占位符 5"/>
          <p:cNvSpPr>
            <a:spLocks noGrp="1"/>
          </p:cNvSpPr>
          <p:nvPr>
            <p:ph type="sldNum" sz="quarter" idx="4"/>
          </p:nvPr>
        </p:nvSpPr>
        <p:spPr/>
        <p:txBody>
          <a:bodyPr/>
          <a:lstStyle/>
          <a:p>
            <a:fld id="{F92394F5-9B9D-49DF-9FEC-C2A214EB7C66}" type="slidenum">
              <a:rPr lang="zh-CN" altLang="en-US" smtClean="0"/>
              <a:pPr/>
              <a:t>11</a:t>
            </a:fld>
            <a:endParaRPr lang="zh-CN" altLang="en-US"/>
          </a:p>
        </p:txBody>
      </p:sp>
    </p:spTree>
    <p:extLst>
      <p:ext uri="{BB962C8B-B14F-4D97-AF65-F5344CB8AC3E}">
        <p14:creationId xmlns:p14="http://schemas.microsoft.com/office/powerpoint/2010/main" val="11757944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750" fill="hold"/>
                                        <p:tgtEl>
                                          <p:spTgt spid="16"/>
                                        </p:tgtEl>
                                        <p:attrNameLst>
                                          <p:attrName>ppt_w</p:attrName>
                                        </p:attrNameLst>
                                      </p:cBhvr>
                                      <p:tavLst>
                                        <p:tav tm="0">
                                          <p:val>
                                            <p:fltVal val="0"/>
                                          </p:val>
                                        </p:tav>
                                        <p:tav tm="100000">
                                          <p:val>
                                            <p:strVal val="#ppt_w"/>
                                          </p:val>
                                        </p:tav>
                                      </p:tavLst>
                                    </p:anim>
                                    <p:anim calcmode="lin" valueType="num">
                                      <p:cBhvr>
                                        <p:cTn id="8" dur="750" fill="hold"/>
                                        <p:tgtEl>
                                          <p:spTgt spid="16"/>
                                        </p:tgtEl>
                                        <p:attrNameLst>
                                          <p:attrName>ppt_h</p:attrName>
                                        </p:attrNameLst>
                                      </p:cBhvr>
                                      <p:tavLst>
                                        <p:tav tm="0">
                                          <p:val>
                                            <p:fltVal val="0"/>
                                          </p:val>
                                        </p:tav>
                                        <p:tav tm="100000">
                                          <p:val>
                                            <p:strVal val="#ppt_h"/>
                                          </p:val>
                                        </p:tav>
                                      </p:tavLst>
                                    </p:anim>
                                    <p:anim calcmode="lin" valueType="num">
                                      <p:cBhvr>
                                        <p:cTn id="9" dur="750" fill="hold"/>
                                        <p:tgtEl>
                                          <p:spTgt spid="16"/>
                                        </p:tgtEl>
                                        <p:attrNameLst>
                                          <p:attrName>style.rotation</p:attrName>
                                        </p:attrNameLst>
                                      </p:cBhvr>
                                      <p:tavLst>
                                        <p:tav tm="0">
                                          <p:val>
                                            <p:fltVal val="90"/>
                                          </p:val>
                                        </p:tav>
                                        <p:tav tm="100000">
                                          <p:val>
                                            <p:fltVal val="0"/>
                                          </p:val>
                                        </p:tav>
                                      </p:tavLst>
                                    </p:anim>
                                    <p:animEffect transition="in" filter="fade">
                                      <p:cBhvr>
                                        <p:cTn id="10" dur="75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786313" y="928688"/>
            <a:ext cx="2714625" cy="1143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222"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9223"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引</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a:t>
            </a:r>
            <a:endParaRPr lang="en-US" altLang="zh-CN" sz="3600" smtClean="0">
              <a:latin typeface="黑体" pitchFamily="49" charset="-122"/>
              <a:ea typeface="黑体" pitchFamily="49" charset="-122"/>
            </a:endParaRPr>
          </a:p>
        </p:txBody>
      </p:sp>
      <p:graphicFrame>
        <p:nvGraphicFramePr>
          <p:cNvPr id="7" name="Object 847"/>
          <p:cNvGraphicFramePr>
            <a:graphicFrameLocks noChangeAspect="1"/>
          </p:cNvGraphicFramePr>
          <p:nvPr/>
        </p:nvGraphicFramePr>
        <p:xfrm>
          <a:off x="4527550" y="3306763"/>
          <a:ext cx="3187700" cy="2006600"/>
        </p:xfrm>
        <a:graphic>
          <a:graphicData uri="http://schemas.openxmlformats.org/presentationml/2006/ole">
            <mc:AlternateContent xmlns:mc="http://schemas.openxmlformats.org/markup-compatibility/2006">
              <mc:Choice xmlns:v="urn:schemas-microsoft-com:vml" Requires="v">
                <p:oleObj spid="_x0000_s111702" name="Equation" r:id="rId3" imgW="3187440" imgH="2006280" progId="Equation.DSMT4">
                  <p:embed/>
                </p:oleObj>
              </mc:Choice>
              <mc:Fallback>
                <p:oleObj name="Equation" r:id="rId3" imgW="3187440" imgH="20062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3306763"/>
                        <a:ext cx="31877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847"/>
          <p:cNvGraphicFramePr>
            <a:graphicFrameLocks noChangeAspect="1"/>
          </p:cNvGraphicFramePr>
          <p:nvPr/>
        </p:nvGraphicFramePr>
        <p:xfrm>
          <a:off x="649288" y="895350"/>
          <a:ext cx="3175000" cy="1930400"/>
        </p:xfrm>
        <a:graphic>
          <a:graphicData uri="http://schemas.openxmlformats.org/presentationml/2006/ole">
            <mc:AlternateContent xmlns:mc="http://schemas.openxmlformats.org/markup-compatibility/2006">
              <mc:Choice xmlns:v="urn:schemas-microsoft-com:vml" Requires="v">
                <p:oleObj spid="_x0000_s111703" name="Equation" r:id="rId5" imgW="3174840" imgH="1930320" progId="Equation.DSMT4">
                  <p:embed/>
                </p:oleObj>
              </mc:Choice>
              <mc:Fallback>
                <p:oleObj name="Equation" r:id="rId5" imgW="3174840" imgH="19303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9288" y="895350"/>
                        <a:ext cx="31750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椭圆 16"/>
          <p:cNvSpPr/>
          <p:nvPr/>
        </p:nvSpPr>
        <p:spPr>
          <a:xfrm>
            <a:off x="1285875" y="2352675"/>
            <a:ext cx="2447925" cy="504825"/>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8" name="TextBox 17"/>
          <p:cNvSpPr txBox="1">
            <a:spLocks noChangeArrowheads="1"/>
          </p:cNvSpPr>
          <p:nvPr/>
        </p:nvSpPr>
        <p:spPr bwMode="auto">
          <a:xfrm>
            <a:off x="5143500" y="1271588"/>
            <a:ext cx="233997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方程组无解。</a:t>
            </a:r>
          </a:p>
          <a:p>
            <a:pPr eaLnBrk="1" hangingPunct="1"/>
            <a:endParaRPr lang="zh-CN" altLang="en-US">
              <a:latin typeface="Calibri" pitchFamily="34" charset="0"/>
            </a:endParaRPr>
          </a:p>
        </p:txBody>
      </p:sp>
      <p:graphicFrame>
        <p:nvGraphicFramePr>
          <p:cNvPr id="3" name="Object 847"/>
          <p:cNvGraphicFramePr>
            <a:graphicFrameLocks noChangeAspect="1"/>
          </p:cNvGraphicFramePr>
          <p:nvPr/>
        </p:nvGraphicFramePr>
        <p:xfrm>
          <a:off x="15875" y="2894013"/>
          <a:ext cx="4445000" cy="2400300"/>
        </p:xfrm>
        <a:graphic>
          <a:graphicData uri="http://schemas.openxmlformats.org/presentationml/2006/ole">
            <mc:AlternateContent xmlns:mc="http://schemas.openxmlformats.org/markup-compatibility/2006">
              <mc:Choice xmlns:v="urn:schemas-microsoft-com:vml" Requires="v">
                <p:oleObj spid="_x0000_s111704" name="Equation" r:id="rId7" imgW="4445000" imgH="2400300" progId="Equation.DSMT4">
                  <p:embed/>
                </p:oleObj>
              </mc:Choice>
              <mc:Fallback>
                <p:oleObj name="Equation" r:id="rId7" imgW="4445000" imgH="2400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5" y="2894013"/>
                        <a:ext cx="44450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2"/>
          </p:nvPr>
        </p:nvSpPr>
        <p:spPr/>
        <p:txBody>
          <a:bodyPr/>
          <a:lstStyle/>
          <a:p>
            <a:fld id="{B26D37D7-5262-4BFF-80F0-E68F8A73F42D}" type="datetime1">
              <a:rPr lang="zh-CN" altLang="en-US" smtClean="0"/>
              <a:t>2022/10/11</a:t>
            </a:fld>
            <a:endParaRPr lang="zh-CN" altLang="en-US"/>
          </a:p>
        </p:txBody>
      </p:sp>
      <p:sp>
        <p:nvSpPr>
          <p:cNvPr id="5" name="页脚占位符 4"/>
          <p:cNvSpPr>
            <a:spLocks noGrp="1"/>
          </p:cNvSpPr>
          <p:nvPr>
            <p:ph type="ftr" sz="quarter" idx="3"/>
          </p:nvPr>
        </p:nvSpPr>
        <p:spPr/>
        <p:txBody>
          <a:bodyPr/>
          <a:lstStyle/>
          <a:p>
            <a:r>
              <a:rPr lang="en-US" altLang="zh-CN" smtClean="0"/>
              <a:t>/45</a:t>
            </a:r>
            <a:endParaRPr lang="zh-CN" altLang="en-US" dirty="0"/>
          </a:p>
        </p:txBody>
      </p:sp>
      <p:sp>
        <p:nvSpPr>
          <p:cNvPr id="6" name="灯片编号占位符 5"/>
          <p:cNvSpPr>
            <a:spLocks noGrp="1"/>
          </p:cNvSpPr>
          <p:nvPr>
            <p:ph type="sldNum" sz="quarter" idx="4"/>
          </p:nvPr>
        </p:nvSpPr>
        <p:spPr/>
        <p:txBody>
          <a:bodyPr/>
          <a:lstStyle/>
          <a:p>
            <a:fld id="{F92394F5-9B9D-49DF-9FEC-C2A214EB7C66}" type="slidenum">
              <a:rPr lang="zh-CN" altLang="en-US" smtClean="0"/>
              <a:pPr/>
              <a:t>12</a:t>
            </a:fld>
            <a:endParaRPr lang="zh-CN" altLang="en-US"/>
          </a:p>
        </p:txBody>
      </p:sp>
    </p:spTree>
    <p:extLst>
      <p:ext uri="{BB962C8B-B14F-4D97-AF65-F5344CB8AC3E}">
        <p14:creationId xmlns:p14="http://schemas.microsoft.com/office/powerpoint/2010/main" val="41942351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nodeType="afterGroup">
                            <p:stCondLst>
                              <p:cond delay="0"/>
                            </p:stCondLst>
                            <p:childTnLst>
                              <p:par>
                                <p:cTn id="13" presetID="32" presetClass="emph" presetSubtype="0" repeatCount="3000" fill="hold" grpId="0" nodeType="afterEffect">
                                  <p:stCondLst>
                                    <p:cond delay="0"/>
                                  </p:stCondLst>
                                  <p:childTnLst>
                                    <p:animRot by="120000">
                                      <p:cBhvr>
                                        <p:cTn id="14" dur="50" fill="hold">
                                          <p:stCondLst>
                                            <p:cond delay="0"/>
                                          </p:stCondLst>
                                        </p:cTn>
                                        <p:tgtEl>
                                          <p:spTgt spid="17"/>
                                        </p:tgtEl>
                                        <p:attrNameLst>
                                          <p:attrName>r</p:attrName>
                                        </p:attrNameLst>
                                      </p:cBhvr>
                                    </p:animRot>
                                    <p:animRot by="-240000">
                                      <p:cBhvr>
                                        <p:cTn id="15" dur="100" fill="hold">
                                          <p:stCondLst>
                                            <p:cond delay="100"/>
                                          </p:stCondLst>
                                        </p:cTn>
                                        <p:tgtEl>
                                          <p:spTgt spid="17"/>
                                        </p:tgtEl>
                                        <p:attrNameLst>
                                          <p:attrName>r</p:attrName>
                                        </p:attrNameLst>
                                      </p:cBhvr>
                                    </p:animRot>
                                    <p:animRot by="240000">
                                      <p:cBhvr>
                                        <p:cTn id="16" dur="100" fill="hold">
                                          <p:stCondLst>
                                            <p:cond delay="200"/>
                                          </p:stCondLst>
                                        </p:cTn>
                                        <p:tgtEl>
                                          <p:spTgt spid="17"/>
                                        </p:tgtEl>
                                        <p:attrNameLst>
                                          <p:attrName>r</p:attrName>
                                        </p:attrNameLst>
                                      </p:cBhvr>
                                    </p:animRot>
                                    <p:animRot by="-240000">
                                      <p:cBhvr>
                                        <p:cTn id="17" dur="100" fill="hold">
                                          <p:stCondLst>
                                            <p:cond delay="300"/>
                                          </p:stCondLst>
                                        </p:cTn>
                                        <p:tgtEl>
                                          <p:spTgt spid="17"/>
                                        </p:tgtEl>
                                        <p:attrNameLst>
                                          <p:attrName>r</p:attrName>
                                        </p:attrNameLst>
                                      </p:cBhvr>
                                    </p:animRot>
                                    <p:animRot by="120000">
                                      <p:cBhvr>
                                        <p:cTn id="18" dur="100" fill="hold">
                                          <p:stCondLst>
                                            <p:cond delay="400"/>
                                          </p:stCondLst>
                                        </p:cTn>
                                        <p:tgtEl>
                                          <p:spTgt spid="17"/>
                                        </p:tgtEl>
                                        <p:attrNameLst>
                                          <p:attrName>r</p:attrName>
                                        </p:attrNameLst>
                                      </p:cBhvr>
                                    </p:animRo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7" grpId="1"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smtClean="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4000" dirty="0" smtClean="0">
                <a:latin typeface="黑体" pitchFamily="49" charset="-122"/>
                <a:ea typeface="黑体" pitchFamily="49" charset="-122"/>
              </a:rPr>
              <a:t>思</a:t>
            </a:r>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4000" dirty="0" smtClean="0">
                <a:latin typeface="黑体" pitchFamily="49" charset="-122"/>
                <a:ea typeface="黑体" pitchFamily="49" charset="-122"/>
              </a:rPr>
              <a:t>考</a:t>
            </a:r>
            <a:endParaRPr lang="zh-CN" altLang="en-US" sz="4000" dirty="0">
              <a:latin typeface="黑体" pitchFamily="49" charset="-122"/>
              <a:ea typeface="黑体" pitchFamily="49" charset="-122"/>
            </a:endParaRPr>
          </a:p>
          <a:p>
            <a:endParaRPr lang="zh-CN" altLang="en-US" dirty="0"/>
          </a:p>
        </p:txBody>
      </p:sp>
      <p:sp>
        <p:nvSpPr>
          <p:cNvPr id="10" name="TextBox 9"/>
          <p:cNvSpPr txBox="1"/>
          <p:nvPr/>
        </p:nvSpPr>
        <p:spPr>
          <a:xfrm>
            <a:off x="611560" y="2124725"/>
            <a:ext cx="6498895" cy="523220"/>
          </a:xfrm>
          <a:prstGeom prst="rect">
            <a:avLst/>
          </a:prstGeom>
          <a:noFill/>
        </p:spPr>
        <p:txBody>
          <a:bodyPr wrap="none" rtlCol="0">
            <a:spAutoFit/>
          </a:bodyPr>
          <a:lstStyle/>
          <a:p>
            <a:r>
              <a:rPr lang="en-US" altLang="zh-CN" sz="2800" b="1" dirty="0" smtClean="0"/>
              <a:t>2</a:t>
            </a:r>
            <a:r>
              <a:rPr lang="zh-CN" altLang="en-US" sz="2800" b="1" dirty="0"/>
              <a:t>、</a:t>
            </a:r>
            <a:r>
              <a:rPr lang="zh-CN" altLang="zh-CN" sz="2800" b="1" dirty="0" smtClean="0"/>
              <a:t>什么</a:t>
            </a:r>
            <a:r>
              <a:rPr lang="zh-CN" altLang="zh-CN" sz="2800" b="1" dirty="0"/>
              <a:t>情形下会</a:t>
            </a:r>
            <a:r>
              <a:rPr lang="zh-CN" altLang="zh-CN" sz="2800" b="1" dirty="0" smtClean="0"/>
              <a:t>出现</a:t>
            </a:r>
            <a:r>
              <a:rPr lang="zh-CN" altLang="en-US" sz="2800" b="1" dirty="0" smtClean="0"/>
              <a:t>有</a:t>
            </a:r>
            <a:r>
              <a:rPr lang="zh-CN" altLang="zh-CN" sz="2800" b="1" dirty="0" smtClean="0"/>
              <a:t>唯一</a:t>
            </a:r>
            <a:r>
              <a:rPr lang="zh-CN" altLang="zh-CN" sz="2800" b="1" dirty="0"/>
              <a:t>解的情形</a:t>
            </a:r>
            <a:r>
              <a:rPr lang="zh-CN" altLang="zh-CN" sz="2800" b="1" dirty="0" smtClean="0"/>
              <a:t>？</a:t>
            </a:r>
            <a:endParaRPr lang="zh-CN" altLang="zh-CN" sz="2800" b="1" dirty="0"/>
          </a:p>
        </p:txBody>
      </p:sp>
      <p:sp>
        <p:nvSpPr>
          <p:cNvPr id="17" name="TextBox 16"/>
          <p:cNvSpPr txBox="1"/>
          <p:nvPr/>
        </p:nvSpPr>
        <p:spPr>
          <a:xfrm>
            <a:off x="611560" y="1404645"/>
            <a:ext cx="7042932" cy="800219"/>
          </a:xfrm>
          <a:prstGeom prst="rect">
            <a:avLst/>
          </a:prstGeom>
          <a:noFill/>
        </p:spPr>
        <p:txBody>
          <a:bodyPr wrap="square" rtlCol="0">
            <a:spAutoFit/>
          </a:bodyPr>
          <a:lstStyle/>
          <a:p>
            <a:r>
              <a:rPr lang="en-US" altLang="zh-CN" sz="2800" b="1" dirty="0" smtClean="0"/>
              <a:t>1</a:t>
            </a:r>
            <a:r>
              <a:rPr lang="zh-CN" altLang="en-US" sz="2800" b="1" dirty="0"/>
              <a:t>、</a:t>
            </a:r>
            <a:r>
              <a:rPr lang="zh-CN" altLang="zh-CN" sz="2800" b="1" dirty="0" smtClean="0"/>
              <a:t>什么</a:t>
            </a:r>
            <a:r>
              <a:rPr lang="zh-CN" altLang="zh-CN" sz="2800" b="1" dirty="0"/>
              <a:t>情况下会出现无解的情形</a:t>
            </a:r>
            <a:r>
              <a:rPr lang="zh-CN" altLang="zh-CN" sz="2800" b="1" dirty="0" smtClean="0"/>
              <a:t>？</a:t>
            </a:r>
            <a:endParaRPr lang="zh-CN" altLang="zh-CN" sz="2800" b="1" dirty="0"/>
          </a:p>
          <a:p>
            <a:endParaRPr lang="zh-CN" altLang="en-US" dirty="0"/>
          </a:p>
        </p:txBody>
      </p:sp>
      <p:grpSp>
        <p:nvGrpSpPr>
          <p:cNvPr id="21" name="组合 11"/>
          <p:cNvGrpSpPr/>
          <p:nvPr/>
        </p:nvGrpSpPr>
        <p:grpSpPr>
          <a:xfrm>
            <a:off x="179512" y="157583"/>
            <a:ext cx="6459532" cy="1183185"/>
            <a:chOff x="4211960" y="0"/>
            <a:chExt cx="3096344" cy="1916832"/>
          </a:xfrm>
          <a:solidFill>
            <a:schemeClr val="accent6">
              <a:lumMod val="40000"/>
              <a:lumOff val="60000"/>
            </a:schemeClr>
          </a:solidFill>
        </p:grpSpPr>
        <p:sp>
          <p:nvSpPr>
            <p:cNvPr id="22" name="云形 21"/>
            <p:cNvSpPr/>
            <p:nvPr/>
          </p:nvSpPr>
          <p:spPr>
            <a:xfrm>
              <a:off x="4211960" y="0"/>
              <a:ext cx="3096344" cy="1916832"/>
            </a:xfrm>
            <a:prstGeom prst="cloud">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4571999" y="407968"/>
              <a:ext cx="2286158" cy="954107"/>
            </a:xfrm>
            <a:prstGeom prst="rect">
              <a:avLst/>
            </a:prstGeom>
            <a:grpFill/>
          </p:spPr>
          <p:txBody>
            <a:bodyPr wrap="square" rtlCol="0">
              <a:prstTxWarp prst="textCanUp">
                <a:avLst/>
              </a:prstTxWarp>
              <a:spAutoFit/>
            </a:bodyPr>
            <a:lstStyle/>
            <a:p>
              <a:r>
                <a:rPr lang="zh-CN" altLang="en-US" sz="2800" dirty="0" smtClean="0">
                  <a:latin typeface="+mn-ea"/>
                </a:rPr>
                <a:t>线性方程组中研究的问题</a:t>
              </a:r>
              <a:endParaRPr lang="zh-CN" altLang="en-US" sz="2800" dirty="0">
                <a:latin typeface="+mn-ea"/>
              </a:endParaRPr>
            </a:p>
          </p:txBody>
        </p:sp>
      </p:grpSp>
      <p:sp>
        <p:nvSpPr>
          <p:cNvPr id="15" name="TextBox 14"/>
          <p:cNvSpPr txBox="1"/>
          <p:nvPr/>
        </p:nvSpPr>
        <p:spPr>
          <a:xfrm>
            <a:off x="611560" y="2761764"/>
            <a:ext cx="7056785" cy="523220"/>
          </a:xfrm>
          <a:prstGeom prst="rect">
            <a:avLst/>
          </a:prstGeom>
          <a:noFill/>
        </p:spPr>
        <p:txBody>
          <a:bodyPr wrap="square" rtlCol="0">
            <a:spAutoFit/>
          </a:bodyPr>
          <a:lstStyle/>
          <a:p>
            <a:r>
              <a:rPr lang="en-US" altLang="zh-CN" sz="2800" b="1" dirty="0" smtClean="0"/>
              <a:t>3</a:t>
            </a:r>
            <a:r>
              <a:rPr lang="zh-CN" altLang="en-US" sz="2800" b="1" dirty="0"/>
              <a:t>、</a:t>
            </a:r>
            <a:r>
              <a:rPr lang="zh-CN" altLang="zh-CN" sz="2800" b="1" dirty="0" smtClean="0"/>
              <a:t>什么</a:t>
            </a:r>
            <a:r>
              <a:rPr lang="zh-CN" altLang="zh-CN" sz="2800" b="1" dirty="0"/>
              <a:t>情况下会出现无穷多解的</a:t>
            </a:r>
            <a:r>
              <a:rPr lang="zh-CN" altLang="zh-CN" sz="2800" b="1" dirty="0" smtClean="0"/>
              <a:t>情形？</a:t>
            </a:r>
            <a:endParaRPr lang="zh-CN" altLang="zh-CN" sz="2800" b="1" dirty="0"/>
          </a:p>
        </p:txBody>
      </p:sp>
      <p:sp>
        <p:nvSpPr>
          <p:cNvPr id="16" name="TextBox 15"/>
          <p:cNvSpPr txBox="1"/>
          <p:nvPr/>
        </p:nvSpPr>
        <p:spPr>
          <a:xfrm>
            <a:off x="1043608" y="4051771"/>
            <a:ext cx="6316153" cy="523220"/>
          </a:xfrm>
          <a:prstGeom prst="rect">
            <a:avLst/>
          </a:prstGeom>
          <a:noFill/>
        </p:spPr>
        <p:txBody>
          <a:bodyPr wrap="none" rtlCol="0">
            <a:spAutoFit/>
          </a:bodyPr>
          <a:lstStyle/>
          <a:p>
            <a:r>
              <a:rPr lang="zh-CN" altLang="zh-CN" sz="2800" b="1" dirty="0" smtClean="0"/>
              <a:t>为此</a:t>
            </a:r>
            <a:r>
              <a:rPr lang="zh-CN" altLang="zh-CN" sz="2800" b="1" dirty="0"/>
              <a:t>我们需要对矩阵做更深入的研究</a:t>
            </a:r>
            <a:r>
              <a:rPr lang="zh-CN" altLang="zh-CN" sz="2800" b="1" dirty="0" smtClean="0"/>
              <a:t>。</a:t>
            </a:r>
            <a:endParaRPr lang="zh-CN" altLang="zh-CN" sz="2800" b="1" dirty="0"/>
          </a:p>
        </p:txBody>
      </p:sp>
      <p:sp>
        <p:nvSpPr>
          <p:cNvPr id="11" name="TextBox 10"/>
          <p:cNvSpPr txBox="1"/>
          <p:nvPr/>
        </p:nvSpPr>
        <p:spPr>
          <a:xfrm>
            <a:off x="683568" y="4680679"/>
            <a:ext cx="5955476" cy="523220"/>
          </a:xfrm>
          <a:prstGeom prst="rect">
            <a:avLst/>
          </a:prstGeom>
          <a:noFill/>
        </p:spPr>
        <p:txBody>
          <a:bodyPr wrap="none" rtlCol="0">
            <a:spAutoFit/>
          </a:bodyPr>
          <a:lstStyle/>
          <a:p>
            <a:r>
              <a:rPr lang="zh-CN" altLang="en-US" sz="2800" b="1" dirty="0" smtClean="0"/>
              <a:t>求解线性方程组时，用到的三种运算</a:t>
            </a:r>
            <a:endParaRPr lang="zh-CN" altLang="zh-CN" sz="2800" b="1" dirty="0"/>
          </a:p>
        </p:txBody>
      </p:sp>
      <p:graphicFrame>
        <p:nvGraphicFramePr>
          <p:cNvPr id="18" name="对象 17"/>
          <p:cNvGraphicFramePr>
            <a:graphicFrameLocks noChangeAspect="1"/>
          </p:cNvGraphicFramePr>
          <p:nvPr>
            <p:extLst>
              <p:ext uri="{D42A27DB-BD31-4B8C-83A1-F6EECF244321}">
                <p14:modId xmlns:p14="http://schemas.microsoft.com/office/powerpoint/2010/main" val="4138603807"/>
              </p:ext>
            </p:extLst>
          </p:nvPr>
        </p:nvGraphicFramePr>
        <p:xfrm>
          <a:off x="3414713" y="5420072"/>
          <a:ext cx="749300" cy="431800"/>
        </p:xfrm>
        <a:graphic>
          <a:graphicData uri="http://schemas.openxmlformats.org/presentationml/2006/ole">
            <mc:AlternateContent xmlns:mc="http://schemas.openxmlformats.org/markup-compatibility/2006">
              <mc:Choice xmlns:v="urn:schemas-microsoft-com:vml" Requires="v">
                <p:oleObj spid="_x0000_s108633" name="Equation" r:id="rId3" imgW="749160" imgH="431640" progId="Equation.DSMT4">
                  <p:embed/>
                </p:oleObj>
              </mc:Choice>
              <mc:Fallback>
                <p:oleObj name="Equation" r:id="rId3" imgW="749160" imgH="431640" progId="Equation.DSMT4">
                  <p:embed/>
                  <p:pic>
                    <p:nvPicPr>
                      <p:cNvPr id="0" name=""/>
                      <p:cNvPicPr>
                        <a:picLocks noChangeAspect="1" noChangeArrowheads="1"/>
                      </p:cNvPicPr>
                      <p:nvPr/>
                    </p:nvPicPr>
                    <p:blipFill>
                      <a:blip r:embed="rId4"/>
                      <a:srcRect/>
                      <a:stretch>
                        <a:fillRect/>
                      </a:stretch>
                    </p:blipFill>
                    <p:spPr bwMode="auto">
                      <a:xfrm>
                        <a:off x="3414713" y="5420072"/>
                        <a:ext cx="749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865064"/>
              </p:ext>
            </p:extLst>
          </p:nvPr>
        </p:nvGraphicFramePr>
        <p:xfrm>
          <a:off x="1504801" y="5394672"/>
          <a:ext cx="1016000" cy="482600"/>
        </p:xfrm>
        <a:graphic>
          <a:graphicData uri="http://schemas.openxmlformats.org/presentationml/2006/ole">
            <mc:AlternateContent xmlns:mc="http://schemas.openxmlformats.org/markup-compatibility/2006">
              <mc:Choice xmlns:v="urn:schemas-microsoft-com:vml" Requires="v">
                <p:oleObj spid="_x0000_s108634" name="Equation" r:id="rId5" imgW="1015920" imgH="482400" progId="Equation.DSMT4">
                  <p:embed/>
                </p:oleObj>
              </mc:Choice>
              <mc:Fallback>
                <p:oleObj name="Equation" r:id="rId5" imgW="1015920" imgH="482400" progId="Equation.DSMT4">
                  <p:embed/>
                  <p:pic>
                    <p:nvPicPr>
                      <p:cNvPr id="0" name=""/>
                      <p:cNvPicPr>
                        <a:picLocks noChangeAspect="1" noChangeArrowheads="1"/>
                      </p:cNvPicPr>
                      <p:nvPr/>
                    </p:nvPicPr>
                    <p:blipFill>
                      <a:blip r:embed="rId6"/>
                      <a:srcRect/>
                      <a:stretch>
                        <a:fillRect/>
                      </a:stretch>
                    </p:blipFill>
                    <p:spPr bwMode="auto">
                      <a:xfrm>
                        <a:off x="1504801" y="5394672"/>
                        <a:ext cx="10160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95708257"/>
              </p:ext>
            </p:extLst>
          </p:nvPr>
        </p:nvGraphicFramePr>
        <p:xfrm>
          <a:off x="5165576" y="5394672"/>
          <a:ext cx="990600" cy="482600"/>
        </p:xfrm>
        <a:graphic>
          <a:graphicData uri="http://schemas.openxmlformats.org/presentationml/2006/ole">
            <mc:AlternateContent xmlns:mc="http://schemas.openxmlformats.org/markup-compatibility/2006">
              <mc:Choice xmlns:v="urn:schemas-microsoft-com:vml" Requires="v">
                <p:oleObj spid="_x0000_s108635" name="Equation" r:id="rId7" imgW="990360" imgH="482400" progId="Equation.DSMT4">
                  <p:embed/>
                </p:oleObj>
              </mc:Choice>
              <mc:Fallback>
                <p:oleObj name="Equation" r:id="rId7" imgW="990360" imgH="482400" progId="Equation.DSMT4">
                  <p:embed/>
                  <p:pic>
                    <p:nvPicPr>
                      <p:cNvPr id="0" name=""/>
                      <p:cNvPicPr>
                        <a:picLocks noChangeAspect="1" noChangeArrowheads="1"/>
                      </p:cNvPicPr>
                      <p:nvPr/>
                    </p:nvPicPr>
                    <p:blipFill>
                      <a:blip r:embed="rId8"/>
                      <a:srcRect/>
                      <a:stretch>
                        <a:fillRect/>
                      </a:stretch>
                    </p:blipFill>
                    <p:spPr bwMode="auto">
                      <a:xfrm>
                        <a:off x="5165576" y="5394672"/>
                        <a:ext cx="990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611560" y="3409836"/>
            <a:ext cx="7056785" cy="523220"/>
          </a:xfrm>
          <a:prstGeom prst="rect">
            <a:avLst/>
          </a:prstGeom>
          <a:noFill/>
        </p:spPr>
        <p:txBody>
          <a:bodyPr wrap="square" rtlCol="0">
            <a:spAutoFit/>
          </a:bodyPr>
          <a:lstStyle/>
          <a:p>
            <a:r>
              <a:rPr lang="en-US" altLang="zh-CN" sz="2800" b="1" dirty="0" smtClean="0"/>
              <a:t>4</a:t>
            </a:r>
            <a:r>
              <a:rPr lang="zh-CN" altLang="en-US" sz="2800" b="1" dirty="0" smtClean="0"/>
              <a:t>、有解时，如何求出它的解？</a:t>
            </a:r>
            <a:endParaRPr lang="zh-CN" altLang="zh-CN" sz="2800" b="1" dirty="0"/>
          </a:p>
        </p:txBody>
      </p:sp>
      <p:sp>
        <p:nvSpPr>
          <p:cNvPr id="2" name="日期占位符 1"/>
          <p:cNvSpPr>
            <a:spLocks noGrp="1"/>
          </p:cNvSpPr>
          <p:nvPr>
            <p:ph type="dt" sz="half" idx="2"/>
          </p:nvPr>
        </p:nvSpPr>
        <p:spPr/>
        <p:txBody>
          <a:bodyPr/>
          <a:lstStyle/>
          <a:p>
            <a:fld id="{53E9F620-72A9-4BF5-971E-FA7DB293F6BA}"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8" name="灯片编号占位符 7"/>
          <p:cNvSpPr>
            <a:spLocks noGrp="1"/>
          </p:cNvSpPr>
          <p:nvPr>
            <p:ph type="sldNum" sz="quarter" idx="4"/>
          </p:nvPr>
        </p:nvSpPr>
        <p:spPr/>
        <p:txBody>
          <a:bodyPr/>
          <a:lstStyle/>
          <a:p>
            <a:fld id="{F92394F5-9B9D-49DF-9FEC-C2A214EB7C66}" type="slidenum">
              <a:rPr lang="zh-CN" altLang="en-US" smtClean="0"/>
              <a:pPr/>
              <a:t>13</a:t>
            </a:fld>
            <a:endParaRPr lang="zh-CN" altLang="en-US"/>
          </a:p>
        </p:txBody>
      </p:sp>
    </p:spTree>
    <p:extLst>
      <p:ext uri="{BB962C8B-B14F-4D97-AF65-F5344CB8AC3E}">
        <p14:creationId xmlns:p14="http://schemas.microsoft.com/office/powerpoint/2010/main" val="2633525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800" decel="100000"/>
                                        <p:tgtEl>
                                          <p:spTgt spid="21"/>
                                        </p:tgtEl>
                                      </p:cBhvr>
                                    </p:animEffect>
                                    <p:anim calcmode="lin" valueType="num">
                                      <p:cBhvr>
                                        <p:cTn id="8" dur="800" decel="100000" fill="hold"/>
                                        <p:tgtEl>
                                          <p:spTgt spid="21"/>
                                        </p:tgtEl>
                                        <p:attrNameLst>
                                          <p:attrName>style.rotation</p:attrName>
                                        </p:attrNameLst>
                                      </p:cBhvr>
                                      <p:tavLst>
                                        <p:tav tm="0">
                                          <p:val>
                                            <p:fltVal val="-90"/>
                                          </p:val>
                                        </p:tav>
                                        <p:tav tm="100000">
                                          <p:val>
                                            <p:fltVal val="0"/>
                                          </p:val>
                                        </p:tav>
                                      </p:tavLst>
                                    </p:anim>
                                    <p:anim calcmode="lin" valueType="num">
                                      <p:cBhvr>
                                        <p:cTn id="9" dur="800" decel="100000" fill="hold"/>
                                        <p:tgtEl>
                                          <p:spTgt spid="21"/>
                                        </p:tgtEl>
                                        <p:attrNameLst>
                                          <p:attrName>ppt_x</p:attrName>
                                        </p:attrNameLst>
                                      </p:cBhvr>
                                      <p:tavLst>
                                        <p:tav tm="0">
                                          <p:val>
                                            <p:strVal val="#ppt_x+0.4"/>
                                          </p:val>
                                        </p:tav>
                                        <p:tav tm="100000">
                                          <p:val>
                                            <p:strVal val="#ppt_x-0.05"/>
                                          </p:val>
                                        </p:tav>
                                      </p:tavLst>
                                    </p:anim>
                                    <p:anim calcmode="lin" valueType="num">
                                      <p:cBhvr>
                                        <p:cTn id="10" dur="800" decel="100000" fill="hold"/>
                                        <p:tgtEl>
                                          <p:spTgt spid="21"/>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2" presetClass="emph" presetSubtype="0" fill="hold" nodeType="clickEffect">
                                  <p:stCondLst>
                                    <p:cond delay="0"/>
                                  </p:stCondLst>
                                  <p:childTnLst>
                                    <p:animRot by="120000">
                                      <p:cBhvr>
                                        <p:cTn id="16" dur="100" fill="hold">
                                          <p:stCondLst>
                                            <p:cond delay="0"/>
                                          </p:stCondLst>
                                        </p:cTn>
                                        <p:tgtEl>
                                          <p:spTgt spid="21"/>
                                        </p:tgtEl>
                                        <p:attrNameLst>
                                          <p:attrName>r</p:attrName>
                                        </p:attrNameLst>
                                      </p:cBhvr>
                                    </p:animRot>
                                    <p:animRot by="-240000">
                                      <p:cBhvr>
                                        <p:cTn id="17" dur="200" fill="hold">
                                          <p:stCondLst>
                                            <p:cond delay="200"/>
                                          </p:stCondLst>
                                        </p:cTn>
                                        <p:tgtEl>
                                          <p:spTgt spid="21"/>
                                        </p:tgtEl>
                                        <p:attrNameLst>
                                          <p:attrName>r</p:attrName>
                                        </p:attrNameLst>
                                      </p:cBhvr>
                                    </p:animRot>
                                    <p:animRot by="240000">
                                      <p:cBhvr>
                                        <p:cTn id="18" dur="200" fill="hold">
                                          <p:stCondLst>
                                            <p:cond delay="400"/>
                                          </p:stCondLst>
                                        </p:cTn>
                                        <p:tgtEl>
                                          <p:spTgt spid="21"/>
                                        </p:tgtEl>
                                        <p:attrNameLst>
                                          <p:attrName>r</p:attrName>
                                        </p:attrNameLst>
                                      </p:cBhvr>
                                    </p:animRot>
                                    <p:animRot by="-240000">
                                      <p:cBhvr>
                                        <p:cTn id="19" dur="200" fill="hold">
                                          <p:stCondLst>
                                            <p:cond delay="600"/>
                                          </p:stCondLst>
                                        </p:cTn>
                                        <p:tgtEl>
                                          <p:spTgt spid="21"/>
                                        </p:tgtEl>
                                        <p:attrNameLst>
                                          <p:attrName>r</p:attrName>
                                        </p:attrNameLst>
                                      </p:cBhvr>
                                    </p:animRot>
                                    <p:animRot by="120000">
                                      <p:cBhvr>
                                        <p:cTn id="20" dur="200" fill="hold">
                                          <p:stCondLst>
                                            <p:cond delay="800"/>
                                          </p:stCondLst>
                                        </p:cTn>
                                        <p:tgtEl>
                                          <p:spTgt spid="21"/>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32" presetClass="emph" presetSubtype="0" fill="hold" nodeType="clickEffect">
                                  <p:stCondLst>
                                    <p:cond delay="0"/>
                                  </p:stCondLst>
                                  <p:childTnLst>
                                    <p:animRot by="120000">
                                      <p:cBhvr>
                                        <p:cTn id="24" dur="100" fill="hold">
                                          <p:stCondLst>
                                            <p:cond delay="0"/>
                                          </p:stCondLst>
                                        </p:cTn>
                                        <p:tgtEl>
                                          <p:spTgt spid="21"/>
                                        </p:tgtEl>
                                        <p:attrNameLst>
                                          <p:attrName>r</p:attrName>
                                        </p:attrNameLst>
                                      </p:cBhvr>
                                    </p:animRot>
                                    <p:animRot by="-240000">
                                      <p:cBhvr>
                                        <p:cTn id="25" dur="200" fill="hold">
                                          <p:stCondLst>
                                            <p:cond delay="200"/>
                                          </p:stCondLst>
                                        </p:cTn>
                                        <p:tgtEl>
                                          <p:spTgt spid="21"/>
                                        </p:tgtEl>
                                        <p:attrNameLst>
                                          <p:attrName>r</p:attrName>
                                        </p:attrNameLst>
                                      </p:cBhvr>
                                    </p:animRot>
                                    <p:animRot by="240000">
                                      <p:cBhvr>
                                        <p:cTn id="26" dur="200" fill="hold">
                                          <p:stCondLst>
                                            <p:cond delay="400"/>
                                          </p:stCondLst>
                                        </p:cTn>
                                        <p:tgtEl>
                                          <p:spTgt spid="21"/>
                                        </p:tgtEl>
                                        <p:attrNameLst>
                                          <p:attrName>r</p:attrName>
                                        </p:attrNameLst>
                                      </p:cBhvr>
                                    </p:animRot>
                                    <p:animRot by="-240000">
                                      <p:cBhvr>
                                        <p:cTn id="27" dur="200" fill="hold">
                                          <p:stCondLst>
                                            <p:cond delay="600"/>
                                          </p:stCondLst>
                                        </p:cTn>
                                        <p:tgtEl>
                                          <p:spTgt spid="21"/>
                                        </p:tgtEl>
                                        <p:attrNameLst>
                                          <p:attrName>r</p:attrName>
                                        </p:attrNameLst>
                                      </p:cBhvr>
                                    </p:animRot>
                                    <p:animRot by="120000">
                                      <p:cBhvr>
                                        <p:cTn id="28" dur="200" fill="hold">
                                          <p:stCondLst>
                                            <p:cond delay="800"/>
                                          </p:stCondLst>
                                        </p:cTn>
                                        <p:tgtEl>
                                          <p:spTgt spid="21"/>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nodeType="clickEffect">
                                  <p:stCondLst>
                                    <p:cond delay="0"/>
                                  </p:stCondLst>
                                  <p:childTnLst>
                                    <p:animRot by="120000">
                                      <p:cBhvr>
                                        <p:cTn id="32" dur="100" fill="hold">
                                          <p:stCondLst>
                                            <p:cond delay="0"/>
                                          </p:stCondLst>
                                        </p:cTn>
                                        <p:tgtEl>
                                          <p:spTgt spid="21"/>
                                        </p:tgtEl>
                                        <p:attrNameLst>
                                          <p:attrName>r</p:attrName>
                                        </p:attrNameLst>
                                      </p:cBhvr>
                                    </p:animRot>
                                    <p:animRot by="-240000">
                                      <p:cBhvr>
                                        <p:cTn id="33" dur="200" fill="hold">
                                          <p:stCondLst>
                                            <p:cond delay="200"/>
                                          </p:stCondLst>
                                        </p:cTn>
                                        <p:tgtEl>
                                          <p:spTgt spid="21"/>
                                        </p:tgtEl>
                                        <p:attrNameLst>
                                          <p:attrName>r</p:attrName>
                                        </p:attrNameLst>
                                      </p:cBhvr>
                                    </p:animRot>
                                    <p:animRot by="240000">
                                      <p:cBhvr>
                                        <p:cTn id="34" dur="200" fill="hold">
                                          <p:stCondLst>
                                            <p:cond delay="400"/>
                                          </p:stCondLst>
                                        </p:cTn>
                                        <p:tgtEl>
                                          <p:spTgt spid="21"/>
                                        </p:tgtEl>
                                        <p:attrNameLst>
                                          <p:attrName>r</p:attrName>
                                        </p:attrNameLst>
                                      </p:cBhvr>
                                    </p:animRot>
                                    <p:animRot by="-240000">
                                      <p:cBhvr>
                                        <p:cTn id="35" dur="200" fill="hold">
                                          <p:stCondLst>
                                            <p:cond delay="600"/>
                                          </p:stCondLst>
                                        </p:cTn>
                                        <p:tgtEl>
                                          <p:spTgt spid="21"/>
                                        </p:tgtEl>
                                        <p:attrNameLst>
                                          <p:attrName>r</p:attrName>
                                        </p:attrNameLst>
                                      </p:cBhvr>
                                    </p:animRot>
                                    <p:animRot by="120000">
                                      <p:cBhvr>
                                        <p:cTn id="36" dur="200" fill="hold">
                                          <p:stCondLst>
                                            <p:cond delay="800"/>
                                          </p:stCondLst>
                                        </p:cTn>
                                        <p:tgtEl>
                                          <p:spTgt spid="21"/>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13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125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125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125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125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125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5" grpId="0"/>
      <p:bldP spid="16" grpId="0"/>
      <p:bldP spid="11"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grpSp>
        <p:nvGrpSpPr>
          <p:cNvPr id="95" name="组合 94"/>
          <p:cNvGrpSpPr/>
          <p:nvPr/>
        </p:nvGrpSpPr>
        <p:grpSpPr>
          <a:xfrm>
            <a:off x="251520" y="1188621"/>
            <a:ext cx="8100294" cy="1231106"/>
            <a:chOff x="251520" y="1188621"/>
            <a:chExt cx="8100294" cy="1231106"/>
          </a:xfrm>
        </p:grpSpPr>
        <p:grpSp>
          <p:nvGrpSpPr>
            <p:cNvPr id="94" name="组合 93"/>
            <p:cNvGrpSpPr/>
            <p:nvPr/>
          </p:nvGrpSpPr>
          <p:grpSpPr>
            <a:xfrm>
              <a:off x="251520" y="1188621"/>
              <a:ext cx="8100294" cy="1231106"/>
              <a:chOff x="251520" y="1188621"/>
              <a:chExt cx="8100294" cy="1231106"/>
            </a:xfrm>
          </p:grpSpPr>
          <p:graphicFrame>
            <p:nvGraphicFramePr>
              <p:cNvPr id="7" name="对象 6"/>
              <p:cNvGraphicFramePr>
                <a:graphicFrameLocks noChangeAspect="1"/>
              </p:cNvGraphicFramePr>
              <p:nvPr>
                <p:extLst>
                  <p:ext uri="{D42A27DB-BD31-4B8C-83A1-F6EECF244321}">
                    <p14:modId xmlns:p14="http://schemas.microsoft.com/office/powerpoint/2010/main" val="1977934215"/>
                  </p:ext>
                </p:extLst>
              </p:nvPr>
            </p:nvGraphicFramePr>
            <p:xfrm>
              <a:off x="7156400" y="1268760"/>
              <a:ext cx="1016000" cy="482600"/>
            </p:xfrm>
            <a:graphic>
              <a:graphicData uri="http://schemas.openxmlformats.org/presentationml/2006/ole">
                <mc:AlternateContent xmlns:mc="http://schemas.openxmlformats.org/markup-compatibility/2006">
                  <mc:Choice xmlns:v="urn:schemas-microsoft-com:vml" Requires="v">
                    <p:oleObj spid="_x0000_s133322" name="Equation" r:id="rId3" imgW="1016000" imgH="482600" progId="Equation.DSMT4">
                      <p:embed/>
                    </p:oleObj>
                  </mc:Choice>
                  <mc:Fallback>
                    <p:oleObj name="Equation" r:id="rId3" imgW="10160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400" y="1268760"/>
                            <a:ext cx="10160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713603278"/>
                  </p:ext>
                </p:extLst>
              </p:nvPr>
            </p:nvGraphicFramePr>
            <p:xfrm>
              <a:off x="3610744" y="1307108"/>
              <a:ext cx="457200" cy="393700"/>
            </p:xfrm>
            <a:graphic>
              <a:graphicData uri="http://schemas.openxmlformats.org/presentationml/2006/ole">
                <mc:AlternateContent xmlns:mc="http://schemas.openxmlformats.org/markup-compatibility/2006">
                  <mc:Choice xmlns:v="urn:schemas-microsoft-com:vml" Requires="v">
                    <p:oleObj spid="_x0000_s133323" name="Equation" r:id="rId5" imgW="457002" imgH="393529" progId="Equation.DSMT4">
                      <p:embed/>
                    </p:oleObj>
                  </mc:Choice>
                  <mc:Fallback>
                    <p:oleObj name="Equation" r:id="rId5" imgW="457002" imgH="39352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0744" y="1307108"/>
                            <a:ext cx="4572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251520" y="1188621"/>
                <a:ext cx="8100294" cy="1231106"/>
              </a:xfrm>
              <a:prstGeom prst="rect">
                <a:avLst/>
              </a:prstGeom>
              <a:noFill/>
            </p:spPr>
            <p:txBody>
              <a:bodyPr wrap="none" rtlCol="0">
                <a:spAutoFit/>
              </a:bodyPr>
              <a:lstStyle/>
              <a:p>
                <a:r>
                  <a:rPr lang="zh-CN" altLang="zh-CN" sz="2800" b="1" dirty="0"/>
                  <a:t> </a:t>
                </a:r>
                <a:r>
                  <a:rPr lang="en-US" altLang="zh-CN" sz="2800" b="1" dirty="0"/>
                  <a:t>1</a:t>
                </a:r>
                <a:r>
                  <a:rPr lang="zh-CN" altLang="zh-CN" sz="2800" b="1" dirty="0"/>
                  <a:t>）对调变换：对调</a:t>
                </a:r>
                <a:r>
                  <a:rPr lang="en-US" altLang="zh-CN" sz="2800" b="1" dirty="0"/>
                  <a:t> </a:t>
                </a:r>
                <a:r>
                  <a:rPr lang="en-US" altLang="zh-CN" sz="2800" b="1" dirty="0" smtClean="0"/>
                  <a:t>        </a:t>
                </a:r>
                <a:r>
                  <a:rPr lang="zh-CN" altLang="zh-CN" sz="2800" b="1" dirty="0" smtClean="0"/>
                  <a:t>两</a:t>
                </a:r>
                <a:r>
                  <a:rPr lang="zh-CN" altLang="zh-CN" sz="2800" b="1" dirty="0"/>
                  <a:t>行（列），记</a:t>
                </a:r>
                <a:r>
                  <a:rPr lang="zh-CN" altLang="zh-CN" sz="2800" b="1" dirty="0" smtClean="0"/>
                  <a:t>作</a:t>
                </a:r>
                <a:r>
                  <a:rPr lang="en-US" altLang="zh-CN" sz="2800" b="1" dirty="0" smtClean="0"/>
                  <a:t>              </a:t>
                </a:r>
              </a:p>
              <a:p>
                <a:r>
                  <a:rPr lang="en-US" altLang="zh-CN" sz="2800" b="1" dirty="0"/>
                  <a:t> </a:t>
                </a:r>
                <a:r>
                  <a:rPr lang="en-US" altLang="zh-CN" sz="2800" b="1" dirty="0" smtClean="0"/>
                  <a:t>                </a:t>
                </a:r>
                <a:r>
                  <a:rPr lang="zh-CN" altLang="zh-CN" sz="2800" b="1" dirty="0" smtClean="0"/>
                  <a:t>；</a:t>
                </a:r>
                <a:endParaRPr lang="zh-CN" altLang="zh-CN" sz="2800" b="1" dirty="0"/>
              </a:p>
              <a:p>
                <a:endParaRPr lang="zh-CN" altLang="en-US" dirty="0"/>
              </a:p>
            </p:txBody>
          </p:sp>
        </p:grpSp>
        <p:graphicFrame>
          <p:nvGraphicFramePr>
            <p:cNvPr id="14" name="对象 13"/>
            <p:cNvGraphicFramePr>
              <a:graphicFrameLocks noChangeAspect="1"/>
            </p:cNvGraphicFramePr>
            <p:nvPr>
              <p:extLst>
                <p:ext uri="{D42A27DB-BD31-4B8C-83A1-F6EECF244321}">
                  <p14:modId xmlns:p14="http://schemas.microsoft.com/office/powerpoint/2010/main" val="3419685373"/>
                </p:ext>
              </p:extLst>
            </p:nvPr>
          </p:nvGraphicFramePr>
          <p:xfrm>
            <a:off x="251520" y="1722264"/>
            <a:ext cx="1371600" cy="482600"/>
          </p:xfrm>
          <a:graphic>
            <a:graphicData uri="http://schemas.openxmlformats.org/presentationml/2006/ole">
              <mc:AlternateContent xmlns:mc="http://schemas.openxmlformats.org/markup-compatibility/2006">
                <mc:Choice xmlns:v="urn:schemas-microsoft-com:vml" Requires="v">
                  <p:oleObj spid="_x0000_s133324" name="Equation" r:id="rId7" imgW="1371600" imgH="482600" progId="Equation.DSMT4">
                    <p:embed/>
                  </p:oleObj>
                </mc:Choice>
                <mc:Fallback>
                  <p:oleObj name="Equation" r:id="rId7" imgW="1371600" imgH="482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520" y="1722264"/>
                          <a:ext cx="13716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1537780298"/>
              </p:ext>
            </p:extLst>
          </p:nvPr>
        </p:nvGraphicFramePr>
        <p:xfrm>
          <a:off x="1806575" y="1989138"/>
          <a:ext cx="5194300" cy="1562100"/>
        </p:xfrm>
        <a:graphic>
          <a:graphicData uri="http://schemas.openxmlformats.org/presentationml/2006/ole">
            <mc:AlternateContent xmlns:mc="http://schemas.openxmlformats.org/markup-compatibility/2006">
              <mc:Choice xmlns:v="urn:schemas-microsoft-com:vml" Requires="v">
                <p:oleObj spid="_x0000_s133325" name="Equation" r:id="rId9" imgW="5194080" imgH="1562040" progId="Equation.DSMT4">
                  <p:embed/>
                </p:oleObj>
              </mc:Choice>
              <mc:Fallback>
                <p:oleObj name="Equation" r:id="rId9" imgW="5194080" imgH="1562040" progId="Equation.DSMT4">
                  <p:embed/>
                  <p:pic>
                    <p:nvPicPr>
                      <p:cNvPr id="0" name=""/>
                      <p:cNvPicPr>
                        <a:picLocks noChangeAspect="1" noChangeArrowheads="1"/>
                      </p:cNvPicPr>
                      <p:nvPr/>
                    </p:nvPicPr>
                    <p:blipFill>
                      <a:blip r:embed="rId10"/>
                      <a:srcRect/>
                      <a:stretch>
                        <a:fillRect/>
                      </a:stretch>
                    </p:blipFill>
                    <p:spPr bwMode="auto">
                      <a:xfrm>
                        <a:off x="1806575" y="1989138"/>
                        <a:ext cx="51943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 name="组合 33"/>
          <p:cNvGrpSpPr/>
          <p:nvPr/>
        </p:nvGrpSpPr>
        <p:grpSpPr>
          <a:xfrm>
            <a:off x="251520" y="3511924"/>
            <a:ext cx="8208912" cy="997196"/>
            <a:chOff x="35496" y="271564"/>
            <a:chExt cx="8208912" cy="997196"/>
          </a:xfrm>
        </p:grpSpPr>
        <p:graphicFrame>
          <p:nvGraphicFramePr>
            <p:cNvPr id="35" name="对象 34"/>
            <p:cNvGraphicFramePr>
              <a:graphicFrameLocks noChangeAspect="1"/>
            </p:cNvGraphicFramePr>
            <p:nvPr>
              <p:extLst>
                <p:ext uri="{D42A27DB-BD31-4B8C-83A1-F6EECF244321}">
                  <p14:modId xmlns:p14="http://schemas.microsoft.com/office/powerpoint/2010/main" val="2549024475"/>
                </p:ext>
              </p:extLst>
            </p:nvPr>
          </p:nvGraphicFramePr>
          <p:xfrm>
            <a:off x="179512" y="836712"/>
            <a:ext cx="1752600" cy="431800"/>
          </p:xfrm>
          <a:graphic>
            <a:graphicData uri="http://schemas.openxmlformats.org/presentationml/2006/ole">
              <mc:AlternateContent xmlns:mc="http://schemas.openxmlformats.org/markup-compatibility/2006">
                <mc:Choice xmlns:v="urn:schemas-microsoft-com:vml" Requires="v">
                  <p:oleObj spid="_x0000_s133326" name="Equation" r:id="rId11" imgW="1752600" imgH="431800" progId="Equation.DSMT4">
                    <p:embed/>
                  </p:oleObj>
                </mc:Choice>
                <mc:Fallback>
                  <p:oleObj name="Equation" r:id="rId11" imgW="1752600" imgH="431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512" y="836712"/>
                          <a:ext cx="1752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2944429064"/>
                </p:ext>
              </p:extLst>
            </p:nvPr>
          </p:nvGraphicFramePr>
          <p:xfrm>
            <a:off x="3970660" y="375196"/>
            <a:ext cx="241300" cy="317500"/>
          </p:xfrm>
          <a:graphic>
            <a:graphicData uri="http://schemas.openxmlformats.org/presentationml/2006/ole">
              <mc:AlternateContent xmlns:mc="http://schemas.openxmlformats.org/markup-compatibility/2006">
                <mc:Choice xmlns:v="urn:schemas-microsoft-com:vml" Requires="v">
                  <p:oleObj spid="_x0000_s133327" name="Equation" r:id="rId13" imgW="241091" imgH="317225" progId="Equation.DSMT4">
                    <p:embed/>
                  </p:oleObj>
                </mc:Choice>
                <mc:Fallback>
                  <p:oleObj name="Equation" r:id="rId13" imgW="241091" imgH="317225"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70660" y="375196"/>
                          <a:ext cx="2413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Box 36"/>
            <p:cNvSpPr txBox="1"/>
            <p:nvPr/>
          </p:nvSpPr>
          <p:spPr>
            <a:xfrm>
              <a:off x="35496" y="271564"/>
              <a:ext cx="8208912" cy="997196"/>
            </a:xfrm>
            <a:prstGeom prst="rect">
              <a:avLst/>
            </a:prstGeom>
            <a:noFill/>
          </p:spPr>
          <p:txBody>
            <a:bodyPr wrap="square" rtlCol="0">
              <a:spAutoFit/>
            </a:bodyPr>
            <a:lstStyle/>
            <a:p>
              <a:pPr>
                <a:lnSpc>
                  <a:spcPct val="110000"/>
                </a:lnSpc>
              </a:pPr>
              <a:r>
                <a:rPr lang="en-US" altLang="zh-CN" sz="2800" b="1" dirty="0"/>
                <a:t>2</a:t>
              </a:r>
              <a:r>
                <a:rPr lang="zh-CN" altLang="zh-CN" sz="2800" b="1" dirty="0"/>
                <a:t>）倍乘变换：用非零数</a:t>
              </a:r>
              <a:r>
                <a:rPr lang="en-US" altLang="zh-CN" sz="2800" b="1" dirty="0"/>
                <a:t> </a:t>
              </a:r>
              <a:r>
                <a:rPr lang="en-US" altLang="zh-CN" sz="2800" b="1" dirty="0" smtClean="0"/>
                <a:t>   </a:t>
              </a:r>
              <a:r>
                <a:rPr lang="zh-CN" altLang="zh-CN" sz="2800" b="1" dirty="0" smtClean="0"/>
                <a:t>乘第</a:t>
              </a:r>
              <a:r>
                <a:rPr lang="en-US" altLang="zh-CN" sz="2800" b="1" dirty="0" smtClean="0"/>
                <a:t>  </a:t>
              </a:r>
              <a:r>
                <a:rPr lang="zh-CN" altLang="zh-CN" sz="2800" b="1" dirty="0" smtClean="0"/>
                <a:t>行</a:t>
              </a:r>
              <a:r>
                <a:rPr lang="zh-CN" altLang="zh-CN" sz="2800" b="1" dirty="0"/>
                <a:t>（列），记作</a:t>
              </a:r>
              <a:r>
                <a:rPr lang="en-US" altLang="zh-CN" sz="2800" b="1" dirty="0"/>
                <a:t> </a:t>
              </a:r>
              <a:r>
                <a:rPr lang="en-US" altLang="zh-CN" sz="2800" b="1" dirty="0" smtClean="0"/>
                <a:t> </a:t>
              </a:r>
            </a:p>
            <a:p>
              <a:r>
                <a:rPr lang="en-US" altLang="zh-CN" sz="2800" b="1" dirty="0" smtClean="0"/>
                <a:t>                       </a:t>
              </a:r>
              <a:r>
                <a:rPr lang="zh-CN" altLang="zh-CN" sz="2800" b="1" dirty="0" smtClean="0"/>
                <a:t>；</a:t>
              </a:r>
              <a:r>
                <a:rPr lang="en-US" altLang="zh-CN" sz="2800" b="1" dirty="0"/>
                <a:t>	</a:t>
              </a:r>
              <a:endParaRPr lang="zh-CN" altLang="en-US" sz="2800" b="1" dirty="0"/>
            </a:p>
          </p:txBody>
        </p:sp>
        <p:graphicFrame>
          <p:nvGraphicFramePr>
            <p:cNvPr id="38" name="对象 37"/>
            <p:cNvGraphicFramePr>
              <a:graphicFrameLocks noChangeAspect="1"/>
            </p:cNvGraphicFramePr>
            <p:nvPr>
              <p:extLst>
                <p:ext uri="{D42A27DB-BD31-4B8C-83A1-F6EECF244321}">
                  <p14:modId xmlns:p14="http://schemas.microsoft.com/office/powerpoint/2010/main" val="1522953323"/>
                </p:ext>
              </p:extLst>
            </p:nvPr>
          </p:nvGraphicFramePr>
          <p:xfrm>
            <a:off x="4932040" y="375196"/>
            <a:ext cx="152400" cy="317500"/>
          </p:xfrm>
          <a:graphic>
            <a:graphicData uri="http://schemas.openxmlformats.org/presentationml/2006/ole">
              <mc:AlternateContent xmlns:mc="http://schemas.openxmlformats.org/markup-compatibility/2006">
                <mc:Choice xmlns:v="urn:schemas-microsoft-com:vml" Requires="v">
                  <p:oleObj spid="_x0000_s133328" name="Equation" r:id="rId15" imgW="152268" imgH="317225" progId="Equation.DSMT4">
                    <p:embed/>
                  </p:oleObj>
                </mc:Choice>
                <mc:Fallback>
                  <p:oleObj name="Equation" r:id="rId15" imgW="152268" imgH="317225"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040" y="375196"/>
                          <a:ext cx="152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 name="对象 2"/>
          <p:cNvGraphicFramePr>
            <a:graphicFrameLocks noChangeAspect="1"/>
          </p:cNvGraphicFramePr>
          <p:nvPr>
            <p:extLst>
              <p:ext uri="{D42A27DB-BD31-4B8C-83A1-F6EECF244321}">
                <p14:modId xmlns:p14="http://schemas.microsoft.com/office/powerpoint/2010/main" val="186437377"/>
              </p:ext>
            </p:extLst>
          </p:nvPr>
        </p:nvGraphicFramePr>
        <p:xfrm>
          <a:off x="2028825" y="4459288"/>
          <a:ext cx="5054600" cy="1562100"/>
        </p:xfrm>
        <a:graphic>
          <a:graphicData uri="http://schemas.openxmlformats.org/presentationml/2006/ole">
            <mc:AlternateContent xmlns:mc="http://schemas.openxmlformats.org/markup-compatibility/2006">
              <mc:Choice xmlns:v="urn:schemas-microsoft-com:vml" Requires="v">
                <p:oleObj spid="_x0000_s133329" name="Equation" r:id="rId17" imgW="5054400" imgH="1562040" progId="Equation.DSMT4">
                  <p:embed/>
                </p:oleObj>
              </mc:Choice>
              <mc:Fallback>
                <p:oleObj name="Equation" r:id="rId17" imgW="5054400" imgH="1562040" progId="Equation.DSMT4">
                  <p:embed/>
                  <p:pic>
                    <p:nvPicPr>
                      <p:cNvPr id="0" name=""/>
                      <p:cNvPicPr>
                        <a:picLocks noChangeAspect="1" noChangeArrowheads="1"/>
                      </p:cNvPicPr>
                      <p:nvPr/>
                    </p:nvPicPr>
                    <p:blipFill>
                      <a:blip r:embed="rId18"/>
                      <a:srcRect/>
                      <a:stretch>
                        <a:fillRect/>
                      </a:stretch>
                    </p:blipFill>
                    <p:spPr bwMode="auto">
                      <a:xfrm>
                        <a:off x="2028825" y="4459288"/>
                        <a:ext cx="5054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副标题 5"/>
          <p:cNvSpPr>
            <a:spLocks noGrp="1"/>
          </p:cNvSpPr>
          <p:nvPr>
            <p:ph type="subTitle" idx="1"/>
          </p:nvPr>
        </p:nvSpPr>
        <p:spPr>
          <a:xfrm>
            <a:off x="8460431" y="752500"/>
            <a:ext cx="504057" cy="4260676"/>
          </a:xfrm>
        </p:spPr>
        <p:txBody>
          <a:bodyPr/>
          <a:lstStyle/>
          <a:p>
            <a:r>
              <a:rPr lang="zh-CN" altLang="en-US" sz="3600" dirty="0" smtClean="0">
                <a:latin typeface="黑体" pitchFamily="49" charset="-122"/>
                <a:ea typeface="黑体" pitchFamily="49" charset="-122"/>
              </a:rPr>
              <a:t>初</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等</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变</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换</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定</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义</a:t>
            </a:r>
            <a:endParaRPr lang="zh-CN" altLang="en-US" sz="3600" dirty="0">
              <a:latin typeface="黑体" pitchFamily="49" charset="-122"/>
              <a:ea typeface="黑体" pitchFamily="49" charset="-122"/>
            </a:endParaRPr>
          </a:p>
        </p:txBody>
      </p:sp>
      <p:sp>
        <p:nvSpPr>
          <p:cNvPr id="21" name="矩形 20"/>
          <p:cNvSpPr/>
          <p:nvPr/>
        </p:nvSpPr>
        <p:spPr>
          <a:xfrm>
            <a:off x="179512" y="476672"/>
            <a:ext cx="3096344" cy="60121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smtClean="0">
                <a:solidFill>
                  <a:schemeClr val="tx1"/>
                </a:solidFill>
              </a:rPr>
              <a:t>初等变换</a:t>
            </a:r>
            <a:r>
              <a:rPr lang="zh-CN" altLang="en-US" sz="2800" b="1" dirty="0" smtClean="0">
                <a:solidFill>
                  <a:schemeClr val="tx1"/>
                </a:solidFill>
              </a:rPr>
              <a:t>定义</a:t>
            </a:r>
            <a:endParaRPr lang="zh-CN" altLang="en-US" sz="2800" b="1" dirty="0">
              <a:solidFill>
                <a:schemeClr val="tx1"/>
              </a:solidFill>
            </a:endParaRPr>
          </a:p>
        </p:txBody>
      </p:sp>
      <p:sp>
        <p:nvSpPr>
          <p:cNvPr id="4" name="日期占位符 3"/>
          <p:cNvSpPr>
            <a:spLocks noGrp="1"/>
          </p:cNvSpPr>
          <p:nvPr>
            <p:ph type="dt" sz="half" idx="2"/>
          </p:nvPr>
        </p:nvSpPr>
        <p:spPr/>
        <p:txBody>
          <a:bodyPr/>
          <a:lstStyle/>
          <a:p>
            <a:fld id="{4D441E8A-6819-40BB-BB22-5B17266F64D7}" type="datetime1">
              <a:rPr lang="zh-CN" altLang="en-US" smtClean="0"/>
              <a:t>2022/10/11</a:t>
            </a:fld>
            <a:endParaRPr lang="zh-CN" altLang="en-US"/>
          </a:p>
        </p:txBody>
      </p:sp>
      <p:sp>
        <p:nvSpPr>
          <p:cNvPr id="6" name="页脚占位符 5"/>
          <p:cNvSpPr>
            <a:spLocks noGrp="1"/>
          </p:cNvSpPr>
          <p:nvPr>
            <p:ph type="ftr" sz="quarter" idx="3"/>
          </p:nvPr>
        </p:nvSpPr>
        <p:spPr/>
        <p:txBody>
          <a:bodyPr/>
          <a:lstStyle/>
          <a:p>
            <a:r>
              <a:rPr lang="en-US" altLang="zh-CN" smtClean="0"/>
              <a:t>/45</a:t>
            </a:r>
            <a:endParaRPr lang="zh-CN" altLang="en-US" dirty="0"/>
          </a:p>
        </p:txBody>
      </p:sp>
      <p:sp>
        <p:nvSpPr>
          <p:cNvPr id="8" name="灯片编号占位符 7"/>
          <p:cNvSpPr>
            <a:spLocks noGrp="1"/>
          </p:cNvSpPr>
          <p:nvPr>
            <p:ph type="sldNum" sz="quarter" idx="4"/>
          </p:nvPr>
        </p:nvSpPr>
        <p:spPr/>
        <p:txBody>
          <a:bodyPr/>
          <a:lstStyle/>
          <a:p>
            <a:fld id="{F92394F5-9B9D-49DF-9FEC-C2A214EB7C66}" type="slidenum">
              <a:rPr lang="zh-CN" altLang="en-US" smtClean="0"/>
              <a:pPr/>
              <a:t>14</a:t>
            </a:fld>
            <a:endParaRPr lang="zh-CN" altLang="en-US"/>
          </a:p>
        </p:txBody>
      </p:sp>
    </p:spTree>
    <p:extLst>
      <p:ext uri="{BB962C8B-B14F-4D97-AF65-F5344CB8AC3E}">
        <p14:creationId xmlns:p14="http://schemas.microsoft.com/office/powerpoint/2010/main" val="3848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left)">
                                      <p:cBhvr>
                                        <p:cTn id="7" dur="125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17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752500"/>
            <a:ext cx="504057" cy="4260676"/>
          </a:xfrm>
        </p:spPr>
        <p:txBody>
          <a:bodyPr/>
          <a:lstStyle/>
          <a:p>
            <a:r>
              <a:rPr lang="zh-CN" altLang="en-US" sz="3600" dirty="0" smtClean="0">
                <a:latin typeface="黑体" pitchFamily="49" charset="-122"/>
                <a:ea typeface="黑体" pitchFamily="49" charset="-122"/>
              </a:rPr>
              <a:t>初</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等</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变</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换</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定</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义</a:t>
            </a:r>
            <a:endParaRPr lang="zh-CN" altLang="en-US" sz="3600" dirty="0">
              <a:latin typeface="黑体" pitchFamily="49" charset="-122"/>
              <a:ea typeface="黑体" pitchFamily="49" charset="-122"/>
            </a:endParaRPr>
          </a:p>
        </p:txBody>
      </p:sp>
      <p:grpSp>
        <p:nvGrpSpPr>
          <p:cNvPr id="19" name="组合 18"/>
          <p:cNvGrpSpPr/>
          <p:nvPr/>
        </p:nvGrpSpPr>
        <p:grpSpPr>
          <a:xfrm>
            <a:off x="35496" y="1363936"/>
            <a:ext cx="8208912" cy="1344984"/>
            <a:chOff x="35496" y="211808"/>
            <a:chExt cx="8208912" cy="1344984"/>
          </a:xfrm>
        </p:grpSpPr>
        <p:graphicFrame>
          <p:nvGraphicFramePr>
            <p:cNvPr id="20" name="对象 19"/>
            <p:cNvGraphicFramePr>
              <a:graphicFrameLocks noChangeAspect="1"/>
            </p:cNvGraphicFramePr>
            <p:nvPr>
              <p:extLst>
                <p:ext uri="{D42A27DB-BD31-4B8C-83A1-F6EECF244321}">
                  <p14:modId xmlns:p14="http://schemas.microsoft.com/office/powerpoint/2010/main" val="1922502880"/>
                </p:ext>
              </p:extLst>
            </p:nvPr>
          </p:nvGraphicFramePr>
          <p:xfrm>
            <a:off x="2307208" y="786160"/>
            <a:ext cx="2336800" cy="482600"/>
          </p:xfrm>
          <a:graphic>
            <a:graphicData uri="http://schemas.openxmlformats.org/presentationml/2006/ole">
              <mc:AlternateContent xmlns:mc="http://schemas.openxmlformats.org/markup-compatibility/2006">
                <mc:Choice xmlns:v="urn:schemas-microsoft-com:vml" Requires="v">
                  <p:oleObj spid="_x0000_s134278" name="Equation" r:id="rId3" imgW="2336800" imgH="482600" progId="Equation.DSMT4">
                    <p:embed/>
                  </p:oleObj>
                </mc:Choice>
                <mc:Fallback>
                  <p:oleObj name="Equation" r:id="rId3" imgW="2336800" imgH="482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7208" y="786160"/>
                          <a:ext cx="2336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2851825408"/>
                </p:ext>
              </p:extLst>
            </p:nvPr>
          </p:nvGraphicFramePr>
          <p:xfrm>
            <a:off x="3235325" y="336550"/>
            <a:ext cx="215900" cy="393700"/>
          </p:xfrm>
          <a:graphic>
            <a:graphicData uri="http://schemas.openxmlformats.org/presentationml/2006/ole">
              <mc:AlternateContent xmlns:mc="http://schemas.openxmlformats.org/markup-compatibility/2006">
                <mc:Choice xmlns:v="urn:schemas-microsoft-com:vml" Requires="v">
                  <p:oleObj spid="_x0000_s134279" name="Equation" r:id="rId5" imgW="215713" imgH="393359" progId="Equation.DSMT4">
                    <p:embed/>
                  </p:oleObj>
                </mc:Choice>
                <mc:Fallback>
                  <p:oleObj name="Equation" r:id="rId5" imgW="215713" imgH="39335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325" y="336550"/>
                          <a:ext cx="2159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Box 21"/>
            <p:cNvSpPr txBox="1"/>
            <p:nvPr/>
          </p:nvSpPr>
          <p:spPr>
            <a:xfrm>
              <a:off x="35496" y="211808"/>
              <a:ext cx="8208912" cy="1344984"/>
            </a:xfrm>
            <a:prstGeom prst="rect">
              <a:avLst/>
            </a:prstGeom>
            <a:noFill/>
          </p:spPr>
          <p:txBody>
            <a:bodyPr wrap="square" rtlCol="0">
              <a:spAutoFit/>
            </a:bodyPr>
            <a:lstStyle/>
            <a:p>
              <a:pPr>
                <a:lnSpc>
                  <a:spcPct val="110000"/>
                </a:lnSpc>
              </a:pPr>
              <a:r>
                <a:rPr lang="en-US" altLang="zh-CN" sz="2800" b="1" dirty="0"/>
                <a:t>3</a:t>
              </a:r>
              <a:r>
                <a:rPr lang="zh-CN" altLang="zh-CN" sz="2800" b="1" dirty="0"/>
                <a:t>）倍加变换：把第</a:t>
              </a:r>
              <a:r>
                <a:rPr lang="en-US" altLang="zh-CN" sz="2800" b="1" dirty="0"/>
                <a:t> </a:t>
              </a:r>
              <a:r>
                <a:rPr lang="en-US" altLang="zh-CN" sz="2800" b="1" dirty="0" smtClean="0"/>
                <a:t>   </a:t>
              </a:r>
              <a:r>
                <a:rPr lang="zh-CN" altLang="zh-CN" sz="2800" b="1" dirty="0" smtClean="0"/>
                <a:t>行</a:t>
              </a:r>
              <a:r>
                <a:rPr lang="zh-CN" altLang="zh-CN" sz="2800" b="1" dirty="0"/>
                <a:t>（列）</a:t>
              </a:r>
              <a:r>
                <a:rPr lang="zh-CN" altLang="zh-CN" sz="2800" b="1" dirty="0" smtClean="0"/>
                <a:t>的</a:t>
              </a:r>
              <a:r>
                <a:rPr lang="en-US" altLang="zh-CN" sz="2800" b="1" dirty="0" smtClean="0"/>
                <a:t>    </a:t>
              </a:r>
              <a:r>
                <a:rPr lang="zh-CN" altLang="zh-CN" sz="2800" b="1" dirty="0"/>
                <a:t>倍加到</a:t>
              </a:r>
              <a:r>
                <a:rPr lang="zh-CN" altLang="zh-CN" sz="2800" b="1" dirty="0" smtClean="0"/>
                <a:t>第</a:t>
              </a:r>
              <a:r>
                <a:rPr lang="en-US" altLang="zh-CN" sz="2800" b="1" dirty="0" smtClean="0"/>
                <a:t>   </a:t>
              </a:r>
              <a:r>
                <a:rPr lang="zh-CN" altLang="zh-CN" sz="2800" b="1" dirty="0" smtClean="0"/>
                <a:t>行</a:t>
              </a:r>
              <a:endParaRPr lang="en-US" altLang="zh-CN" sz="2800" b="1" dirty="0" smtClean="0"/>
            </a:p>
            <a:p>
              <a:pPr>
                <a:lnSpc>
                  <a:spcPct val="110000"/>
                </a:lnSpc>
              </a:pPr>
              <a:r>
                <a:rPr lang="zh-CN" altLang="en-US" sz="2800" b="1" dirty="0" smtClean="0"/>
                <a:t>（</a:t>
              </a:r>
              <a:r>
                <a:rPr lang="zh-CN" altLang="zh-CN" sz="2800" b="1" dirty="0" smtClean="0"/>
                <a:t>列</a:t>
              </a:r>
              <a:r>
                <a:rPr lang="zh-CN" altLang="zh-CN" sz="2800" b="1" dirty="0"/>
                <a:t>），记作</a:t>
              </a:r>
              <a:r>
                <a:rPr lang="en-US" altLang="zh-CN" sz="2800" b="1" dirty="0"/>
                <a:t> </a:t>
              </a:r>
              <a:r>
                <a:rPr lang="en-US" altLang="zh-CN" sz="2800" b="1" dirty="0" smtClean="0"/>
                <a:t>                            </a:t>
              </a:r>
              <a:r>
                <a:rPr lang="zh-CN" altLang="zh-CN" sz="2800" b="1" dirty="0" smtClean="0"/>
                <a:t>。</a:t>
              </a:r>
              <a:r>
                <a:rPr lang="en-US" altLang="zh-CN" sz="2800" b="1" dirty="0"/>
                <a:t>	</a:t>
              </a:r>
              <a:endParaRPr lang="zh-CN" altLang="zh-CN" sz="2800" b="1" dirty="0"/>
            </a:p>
            <a:p>
              <a:pPr>
                <a:lnSpc>
                  <a:spcPct val="110000"/>
                </a:lnSpc>
              </a:pPr>
              <a:endParaRPr lang="zh-CN" altLang="en-US" dirty="0"/>
            </a:p>
          </p:txBody>
        </p:sp>
        <p:graphicFrame>
          <p:nvGraphicFramePr>
            <p:cNvPr id="23" name="对象 22"/>
            <p:cNvGraphicFramePr>
              <a:graphicFrameLocks noChangeAspect="1"/>
            </p:cNvGraphicFramePr>
            <p:nvPr>
              <p:extLst>
                <p:ext uri="{D42A27DB-BD31-4B8C-83A1-F6EECF244321}">
                  <p14:modId xmlns:p14="http://schemas.microsoft.com/office/powerpoint/2010/main" val="2306457069"/>
                </p:ext>
              </p:extLst>
            </p:nvPr>
          </p:nvGraphicFramePr>
          <p:xfrm>
            <a:off x="5338812" y="375196"/>
            <a:ext cx="241300" cy="317500"/>
          </p:xfrm>
          <a:graphic>
            <a:graphicData uri="http://schemas.openxmlformats.org/presentationml/2006/ole">
              <mc:AlternateContent xmlns:mc="http://schemas.openxmlformats.org/markup-compatibility/2006">
                <mc:Choice xmlns:v="urn:schemas-microsoft-com:vml" Requires="v">
                  <p:oleObj spid="_x0000_s134280" name="Equation" r:id="rId7" imgW="241091" imgH="317225" progId="Equation.DSMT4">
                    <p:embed/>
                  </p:oleObj>
                </mc:Choice>
                <mc:Fallback>
                  <p:oleObj name="Equation" r:id="rId7" imgW="241091" imgH="317225"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8812" y="375196"/>
                          <a:ext cx="2413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1623517418"/>
                </p:ext>
              </p:extLst>
            </p:nvPr>
          </p:nvGraphicFramePr>
          <p:xfrm>
            <a:off x="7051675" y="371475"/>
            <a:ext cx="152400" cy="317500"/>
          </p:xfrm>
          <a:graphic>
            <a:graphicData uri="http://schemas.openxmlformats.org/presentationml/2006/ole">
              <mc:AlternateContent xmlns:mc="http://schemas.openxmlformats.org/markup-compatibility/2006">
                <mc:Choice xmlns:v="urn:schemas-microsoft-com:vml" Requires="v">
                  <p:oleObj spid="_x0000_s134281" name="Equation" r:id="rId9" imgW="152268" imgH="317225" progId="Equation.DSMT4">
                    <p:embed/>
                  </p:oleObj>
                </mc:Choice>
                <mc:Fallback>
                  <p:oleObj name="Equation" r:id="rId9" imgW="152268" imgH="31722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51675" y="371475"/>
                          <a:ext cx="152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5" name="对象 24"/>
          <p:cNvGraphicFramePr>
            <a:graphicFrameLocks noChangeAspect="1"/>
          </p:cNvGraphicFramePr>
          <p:nvPr>
            <p:extLst>
              <p:ext uri="{D42A27DB-BD31-4B8C-83A1-F6EECF244321}">
                <p14:modId xmlns:p14="http://schemas.microsoft.com/office/powerpoint/2010/main" val="1352321479"/>
              </p:ext>
            </p:extLst>
          </p:nvPr>
        </p:nvGraphicFramePr>
        <p:xfrm>
          <a:off x="969963" y="2586980"/>
          <a:ext cx="5689600" cy="1562100"/>
        </p:xfrm>
        <a:graphic>
          <a:graphicData uri="http://schemas.openxmlformats.org/presentationml/2006/ole">
            <mc:AlternateContent xmlns:mc="http://schemas.openxmlformats.org/markup-compatibility/2006">
              <mc:Choice xmlns:v="urn:schemas-microsoft-com:vml" Requires="v">
                <p:oleObj spid="_x0000_s134282" name="Equation" r:id="rId11" imgW="5689440" imgH="1562040" progId="Equation.DSMT4">
                  <p:embed/>
                </p:oleObj>
              </mc:Choice>
              <mc:Fallback>
                <p:oleObj name="Equation" r:id="rId11" imgW="5689440" imgH="1562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9963" y="2586980"/>
                        <a:ext cx="5689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179512" y="476672"/>
            <a:ext cx="3096344" cy="60121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smtClean="0">
                <a:solidFill>
                  <a:schemeClr val="tx1"/>
                </a:solidFill>
              </a:rPr>
              <a:t>初等变换</a:t>
            </a:r>
            <a:r>
              <a:rPr lang="zh-CN" altLang="en-US" sz="2800" b="1" dirty="0" smtClean="0">
                <a:solidFill>
                  <a:schemeClr val="tx1"/>
                </a:solidFill>
              </a:rPr>
              <a:t>定义</a:t>
            </a:r>
            <a:endParaRPr lang="zh-CN" altLang="en-US" sz="2800" b="1" dirty="0">
              <a:solidFill>
                <a:schemeClr val="tx1"/>
              </a:solidFill>
            </a:endParaRPr>
          </a:p>
        </p:txBody>
      </p:sp>
      <p:sp>
        <p:nvSpPr>
          <p:cNvPr id="2" name="日期占位符 1"/>
          <p:cNvSpPr>
            <a:spLocks noGrp="1"/>
          </p:cNvSpPr>
          <p:nvPr>
            <p:ph type="dt" sz="half" idx="2"/>
          </p:nvPr>
        </p:nvSpPr>
        <p:spPr/>
        <p:txBody>
          <a:bodyPr/>
          <a:lstStyle/>
          <a:p>
            <a:fld id="{30E7C4CE-BA6F-45A4-B4E9-39B9C9116DC3}"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15</a:t>
            </a:fld>
            <a:endParaRPr lang="zh-CN" altLang="en-US"/>
          </a:p>
        </p:txBody>
      </p:sp>
    </p:spTree>
    <p:extLst>
      <p:ext uri="{BB962C8B-B14F-4D97-AF65-F5344CB8AC3E}">
        <p14:creationId xmlns:p14="http://schemas.microsoft.com/office/powerpoint/2010/main" val="151647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smtClean="0">
                <a:latin typeface="黑体" pitchFamily="49" charset="-122"/>
                <a:ea typeface="黑体" pitchFamily="49" charset="-122"/>
              </a:rPr>
              <a:t>矩</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阵</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等</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价</a:t>
            </a:r>
            <a:endParaRPr lang="en-US" altLang="zh-CN" sz="3600" dirty="0" smtClean="0">
              <a:latin typeface="黑体" pitchFamily="49" charset="-122"/>
              <a:ea typeface="黑体" pitchFamily="49" charset="-122"/>
            </a:endParaRPr>
          </a:p>
        </p:txBody>
      </p:sp>
      <p:sp>
        <p:nvSpPr>
          <p:cNvPr id="10" name="TextBox 9"/>
          <p:cNvSpPr txBox="1"/>
          <p:nvPr/>
        </p:nvSpPr>
        <p:spPr>
          <a:xfrm>
            <a:off x="179512" y="878113"/>
            <a:ext cx="8064897" cy="3240887"/>
          </a:xfrm>
          <a:prstGeom prst="rect">
            <a:avLst/>
          </a:prstGeom>
          <a:noFill/>
        </p:spPr>
        <p:txBody>
          <a:bodyPr wrap="square" rtlCol="0">
            <a:spAutoFit/>
          </a:bodyPr>
          <a:lstStyle/>
          <a:p>
            <a:pPr>
              <a:lnSpc>
                <a:spcPct val="110000"/>
              </a:lnSpc>
            </a:pPr>
            <a:r>
              <a:rPr lang="en-US" altLang="zh-CN" sz="2800" b="1" dirty="0" smtClean="0"/>
              <a:t> </a:t>
            </a:r>
          </a:p>
          <a:p>
            <a:pPr>
              <a:lnSpc>
                <a:spcPct val="110000"/>
              </a:lnSpc>
            </a:pPr>
            <a:r>
              <a:rPr lang="zh-CN" altLang="zh-CN" sz="2800" b="1" dirty="0" smtClean="0"/>
              <a:t>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a:latin typeface="Times New Roman" pitchFamily="18" charset="0"/>
                <a:cs typeface="Times New Roman" pitchFamily="18" charset="0"/>
              </a:rPr>
              <a:t>B</a:t>
            </a:r>
            <a:r>
              <a:rPr lang="zh-CN" altLang="zh-CN" sz="2800" b="1" dirty="0"/>
              <a:t>行等价，矩阵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a:latin typeface="Times New Roman" pitchFamily="18" charset="0"/>
                <a:cs typeface="Times New Roman" pitchFamily="18" charset="0"/>
              </a:rPr>
              <a:t>B</a:t>
            </a:r>
            <a:r>
              <a:rPr lang="zh-CN" altLang="zh-CN" sz="2800" b="1" dirty="0"/>
              <a:t>列等价，矩阵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a:latin typeface="Times New Roman" pitchFamily="18" charset="0"/>
                <a:cs typeface="Times New Roman" pitchFamily="18" charset="0"/>
              </a:rPr>
              <a:t>B</a:t>
            </a:r>
            <a:r>
              <a:rPr lang="zh-CN" altLang="zh-CN" sz="2800" b="1" dirty="0"/>
              <a:t>等价</a:t>
            </a:r>
            <a:r>
              <a:rPr lang="zh-CN" altLang="zh-CN" sz="2800" b="1" dirty="0" smtClean="0"/>
              <a:t>。</a:t>
            </a:r>
            <a:endParaRPr lang="en-US" altLang="zh-CN" sz="2800" b="1" dirty="0" smtClean="0"/>
          </a:p>
          <a:p>
            <a:pPr>
              <a:lnSpc>
                <a:spcPct val="110000"/>
              </a:lnSpc>
            </a:pPr>
            <a:endParaRPr lang="en-US" altLang="zh-CN" sz="2800" b="1" dirty="0" smtClean="0"/>
          </a:p>
          <a:p>
            <a:pPr>
              <a:lnSpc>
                <a:spcPct val="110000"/>
              </a:lnSpc>
            </a:pPr>
            <a:endParaRPr lang="zh-CN" altLang="zh-CN" sz="2800" b="1" dirty="0"/>
          </a:p>
          <a:p>
            <a:pPr>
              <a:lnSpc>
                <a:spcPct val="110000"/>
              </a:lnSpc>
            </a:pPr>
            <a:r>
              <a:rPr lang="zh-CN" altLang="zh-CN" sz="2800" b="1" dirty="0" smtClean="0"/>
              <a:t>等价关系</a:t>
            </a:r>
            <a:r>
              <a:rPr lang="zh-CN" altLang="zh-CN" sz="2800" b="1" dirty="0"/>
              <a:t>具有下列性质：反身性、对称性、传递性。</a:t>
            </a:r>
          </a:p>
          <a:p>
            <a:pPr>
              <a:lnSpc>
                <a:spcPct val="110000"/>
              </a:lnSpc>
            </a:pPr>
            <a:endParaRPr lang="zh-CN" altLang="en-US" dirty="0"/>
          </a:p>
        </p:txBody>
      </p:sp>
      <p:sp>
        <p:nvSpPr>
          <p:cNvPr id="7" name="矩形 6"/>
          <p:cNvSpPr/>
          <p:nvPr/>
        </p:nvSpPr>
        <p:spPr>
          <a:xfrm>
            <a:off x="35496" y="307504"/>
            <a:ext cx="1368152" cy="60121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rPr>
              <a:t>定 义</a:t>
            </a:r>
            <a:endParaRPr lang="zh-CN" altLang="en-US" sz="2800" b="1" dirty="0">
              <a:solidFill>
                <a:schemeClr val="tx1"/>
              </a:solidFill>
            </a:endParaRPr>
          </a:p>
        </p:txBody>
      </p:sp>
      <p:sp>
        <p:nvSpPr>
          <p:cNvPr id="2" name="圆角矩形 1"/>
          <p:cNvSpPr/>
          <p:nvPr/>
        </p:nvSpPr>
        <p:spPr>
          <a:xfrm>
            <a:off x="179512" y="1268760"/>
            <a:ext cx="8064897" cy="1224136"/>
          </a:xfrm>
          <a:prstGeom prst="round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79512" y="3068960"/>
            <a:ext cx="8064897" cy="864096"/>
          </a:xfrm>
          <a:prstGeom prst="roundRect">
            <a:avLst/>
          </a:prstGeom>
          <a:noFill/>
          <a:ln w="508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79512" y="4509120"/>
            <a:ext cx="8064897" cy="864096"/>
          </a:xfrm>
          <a:prstGeom prst="roundRect">
            <a:avLst/>
          </a:prstGeom>
          <a:noFill/>
          <a:ln w="508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95536" y="4705980"/>
            <a:ext cx="4680520" cy="523220"/>
          </a:xfrm>
          <a:prstGeom prst="rect">
            <a:avLst/>
          </a:prstGeom>
        </p:spPr>
        <p:txBody>
          <a:bodyPr wrap="square">
            <a:spAutoFit/>
          </a:bodyPr>
          <a:lstStyle/>
          <a:p>
            <a:r>
              <a:rPr lang="zh-CN" altLang="zh-CN" sz="2800" b="1" dirty="0"/>
              <a:t>矩阵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smtClean="0">
                <a:latin typeface="Times New Roman" pitchFamily="18" charset="0"/>
                <a:cs typeface="Times New Roman" pitchFamily="18" charset="0"/>
              </a:rPr>
              <a:t>B</a:t>
            </a:r>
            <a:r>
              <a:rPr lang="zh-CN" altLang="zh-CN" sz="2800" b="1" dirty="0" smtClean="0"/>
              <a:t>等价</a:t>
            </a:r>
            <a:r>
              <a:rPr lang="zh-CN" altLang="en-US" sz="2800" b="1" dirty="0" smtClean="0"/>
              <a:t>：</a:t>
            </a:r>
            <a:r>
              <a:rPr lang="en-US" altLang="zh-CN" sz="2800" b="1" i="1" dirty="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A ~ </a:t>
            </a:r>
            <a:r>
              <a:rPr lang="en-US" altLang="zh-CN" sz="2800" b="1" i="1" dirty="0">
                <a:latin typeface="Times New Roman" pitchFamily="18" charset="0"/>
                <a:cs typeface="Times New Roman" pitchFamily="18" charset="0"/>
              </a:rPr>
              <a:t>B</a:t>
            </a:r>
            <a:endParaRPr lang="zh-CN" altLang="en-US" sz="2800" b="1" dirty="0"/>
          </a:p>
        </p:txBody>
      </p:sp>
      <p:sp>
        <p:nvSpPr>
          <p:cNvPr id="9" name="日期占位符 8"/>
          <p:cNvSpPr>
            <a:spLocks noGrp="1"/>
          </p:cNvSpPr>
          <p:nvPr>
            <p:ph type="dt" sz="half" idx="2"/>
          </p:nvPr>
        </p:nvSpPr>
        <p:spPr/>
        <p:txBody>
          <a:bodyPr/>
          <a:lstStyle/>
          <a:p>
            <a:fld id="{BBE05035-46AB-43A5-9574-815EC6D38D21}" type="datetime1">
              <a:rPr lang="zh-CN" altLang="en-US" smtClean="0"/>
              <a:t>2022/10/11</a:t>
            </a:fld>
            <a:endParaRPr lang="zh-CN" altLang="en-US"/>
          </a:p>
        </p:txBody>
      </p:sp>
      <p:sp>
        <p:nvSpPr>
          <p:cNvPr id="11" name="页脚占位符 10"/>
          <p:cNvSpPr>
            <a:spLocks noGrp="1"/>
          </p:cNvSpPr>
          <p:nvPr>
            <p:ph type="ftr" sz="quarter" idx="3"/>
          </p:nvPr>
        </p:nvSpPr>
        <p:spPr/>
        <p:txBody>
          <a:bodyPr/>
          <a:lstStyle/>
          <a:p>
            <a:r>
              <a:rPr lang="en-US" altLang="zh-CN" smtClean="0"/>
              <a:t>/45</a:t>
            </a:r>
            <a:endParaRPr lang="zh-CN" altLang="en-US" dirty="0"/>
          </a:p>
        </p:txBody>
      </p:sp>
      <p:sp>
        <p:nvSpPr>
          <p:cNvPr id="12" name="灯片编号占位符 11"/>
          <p:cNvSpPr>
            <a:spLocks noGrp="1"/>
          </p:cNvSpPr>
          <p:nvPr>
            <p:ph type="sldNum" sz="quarter" idx="4"/>
          </p:nvPr>
        </p:nvSpPr>
        <p:spPr/>
        <p:txBody>
          <a:bodyPr/>
          <a:lstStyle/>
          <a:p>
            <a:fld id="{F92394F5-9B9D-49DF-9FEC-C2A214EB7C66}" type="slidenum">
              <a:rPr lang="zh-CN" altLang="en-US" smtClean="0"/>
              <a:pPr/>
              <a:t>16</a:t>
            </a:fld>
            <a:endParaRPr lang="zh-CN" altLang="en-US"/>
          </a:p>
        </p:txBody>
      </p:sp>
    </p:spTree>
    <p:extLst>
      <p:ext uri="{BB962C8B-B14F-4D97-AF65-F5344CB8AC3E}">
        <p14:creationId xmlns:p14="http://schemas.microsoft.com/office/powerpoint/2010/main" val="40597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75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wd">
                                    <p:tmPct val="10000"/>
                                  </p:iterate>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1000"/>
                                        <p:tgtEl>
                                          <p:spTgt spid="10">
                                            <p:txEl>
                                              <p:pRg st="1" end="1"/>
                                            </p:txEl>
                                          </p:spTgt>
                                        </p:tgtEl>
                                      </p:cBhvr>
                                    </p:animEffect>
                                  </p:childTnLst>
                                </p:cTn>
                              </p:par>
                            </p:childTnLst>
                          </p:cTn>
                        </p:par>
                        <p:par>
                          <p:cTn id="18" fill="hold">
                            <p:stCondLst>
                              <p:cond delay="3000"/>
                            </p:stCondLst>
                            <p:childTnLst>
                              <p:par>
                                <p:cTn id="19" presetID="21"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xEl>
                                              <p:pRg st="4" end="4"/>
                                            </p:txEl>
                                          </p:spTgt>
                                        </p:tgtEl>
                                        <p:attrNameLst>
                                          <p:attrName>style.visibility</p:attrName>
                                        </p:attrNameLst>
                                      </p:cBhvr>
                                      <p:to>
                                        <p:strVal val="visible"/>
                                      </p:to>
                                    </p:set>
                                    <p:animEffect transition="in" filter="wipe(left)">
                                      <p:cBhvr>
                                        <p:cTn id="26" dur="2000"/>
                                        <p:tgtEl>
                                          <p:spTgt spid="10">
                                            <p:txEl>
                                              <p:pRg st="4" end="4"/>
                                            </p:txEl>
                                          </p:spTgt>
                                        </p:tgtEl>
                                      </p:cBhvr>
                                    </p:animEffect>
                                  </p:childTnLst>
                                </p:cTn>
                              </p:par>
                            </p:childTnLst>
                          </p:cTn>
                        </p:par>
                        <p:par>
                          <p:cTn id="27" fill="hold">
                            <p:stCondLst>
                              <p:cond delay="2000"/>
                            </p:stCondLst>
                            <p:childTnLst>
                              <p:par>
                                <p:cTn id="28" presetID="21" presetClass="entr" presetSubtype="1"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heel(1)">
                                      <p:cBhvr>
                                        <p:cTn id="30" dur="20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left)">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3" grpId="0" animBg="1"/>
      <p:bldP spid="8"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smtClean="0">
                <a:latin typeface="黑体" pitchFamily="49" charset="-122"/>
                <a:ea typeface="黑体" pitchFamily="49" charset="-122"/>
              </a:rPr>
              <a:t>矩</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阵</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等</a:t>
            </a:r>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价</a:t>
            </a:r>
            <a:endParaRPr lang="en-US" altLang="zh-CN" sz="3600" dirty="0" smtClean="0">
              <a:latin typeface="黑体" pitchFamily="49" charset="-122"/>
              <a:ea typeface="黑体" pitchFamily="49" charset="-122"/>
            </a:endParaRPr>
          </a:p>
        </p:txBody>
      </p:sp>
      <p:sp>
        <p:nvSpPr>
          <p:cNvPr id="9" name="日期占位符 8"/>
          <p:cNvSpPr>
            <a:spLocks noGrp="1"/>
          </p:cNvSpPr>
          <p:nvPr>
            <p:ph type="dt" sz="half" idx="2"/>
          </p:nvPr>
        </p:nvSpPr>
        <p:spPr/>
        <p:txBody>
          <a:bodyPr/>
          <a:lstStyle/>
          <a:p>
            <a:fld id="{BBE05035-46AB-43A5-9574-815EC6D38D21}" type="datetime1">
              <a:rPr lang="zh-CN" altLang="en-US" smtClean="0"/>
              <a:t>2022/10/11</a:t>
            </a:fld>
            <a:endParaRPr lang="zh-CN" altLang="en-US"/>
          </a:p>
        </p:txBody>
      </p:sp>
      <p:sp>
        <p:nvSpPr>
          <p:cNvPr id="11" name="页脚占位符 10"/>
          <p:cNvSpPr>
            <a:spLocks noGrp="1"/>
          </p:cNvSpPr>
          <p:nvPr>
            <p:ph type="ftr" sz="quarter" idx="3"/>
          </p:nvPr>
        </p:nvSpPr>
        <p:spPr/>
        <p:txBody>
          <a:bodyPr/>
          <a:lstStyle/>
          <a:p>
            <a:r>
              <a:rPr lang="en-US" altLang="zh-CN" smtClean="0"/>
              <a:t>/45</a:t>
            </a:r>
            <a:endParaRPr lang="zh-CN" altLang="en-US" dirty="0"/>
          </a:p>
        </p:txBody>
      </p:sp>
      <p:sp>
        <p:nvSpPr>
          <p:cNvPr id="12" name="灯片编号占位符 11"/>
          <p:cNvSpPr>
            <a:spLocks noGrp="1"/>
          </p:cNvSpPr>
          <p:nvPr>
            <p:ph type="sldNum" sz="quarter" idx="4"/>
          </p:nvPr>
        </p:nvSpPr>
        <p:spPr/>
        <p:txBody>
          <a:bodyPr/>
          <a:lstStyle/>
          <a:p>
            <a:fld id="{F92394F5-9B9D-49DF-9FEC-C2A214EB7C66}" type="slidenum">
              <a:rPr lang="zh-CN" altLang="en-US" smtClean="0"/>
              <a:pPr/>
              <a:t>17</a:t>
            </a:fld>
            <a:endParaRPr lang="zh-CN" altLang="en-US"/>
          </a:p>
        </p:txBody>
      </p:sp>
      <p:sp>
        <p:nvSpPr>
          <p:cNvPr id="13" name="圆角矩形 12"/>
          <p:cNvSpPr/>
          <p:nvPr/>
        </p:nvSpPr>
        <p:spPr>
          <a:xfrm>
            <a:off x="179512" y="332656"/>
            <a:ext cx="8064897" cy="864096"/>
          </a:xfrm>
          <a:prstGeom prst="roundRect">
            <a:avLst/>
          </a:prstGeom>
          <a:noFill/>
          <a:ln w="508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536" y="529516"/>
            <a:ext cx="7632848" cy="523220"/>
          </a:xfrm>
          <a:prstGeom prst="rect">
            <a:avLst/>
          </a:prstGeom>
        </p:spPr>
        <p:txBody>
          <a:bodyPr wrap="square">
            <a:spAutoFit/>
          </a:bodyPr>
          <a:lstStyle/>
          <a:p>
            <a:r>
              <a:rPr lang="zh-CN" altLang="en-US" sz="2800" b="1" dirty="0" smtClean="0">
                <a:solidFill>
                  <a:srgbClr val="FF0000"/>
                </a:solidFill>
              </a:rPr>
              <a:t>思考：</a:t>
            </a:r>
            <a:r>
              <a:rPr lang="zh-CN" altLang="en-US" sz="2800" b="1" dirty="0" smtClean="0"/>
              <a:t>若</a:t>
            </a:r>
            <a:r>
              <a:rPr lang="en-US" altLang="zh-CN" sz="2800" b="1" i="1" dirty="0" smtClean="0">
                <a:latin typeface="Times New Roman" panose="02020603050405020304" pitchFamily="18" charset="0"/>
                <a:cs typeface="Times New Roman" panose="02020603050405020304" pitchFamily="18" charset="0"/>
              </a:rPr>
              <a:t>n</a:t>
            </a:r>
            <a:r>
              <a:rPr lang="zh-CN" altLang="en-US" sz="2800" b="1" dirty="0" smtClean="0"/>
              <a:t>阶方</a:t>
            </a:r>
            <a:r>
              <a:rPr lang="zh-CN" altLang="zh-CN" sz="2800" b="1" dirty="0" smtClean="0"/>
              <a:t>阵</a:t>
            </a:r>
            <a:r>
              <a:rPr lang="en-US" altLang="zh-CN" sz="2800" b="1" i="1" dirty="0">
                <a:latin typeface="Times New Roman" pitchFamily="18" charset="0"/>
                <a:cs typeface="Times New Roman" pitchFamily="18" charset="0"/>
              </a:rPr>
              <a:t>A</a:t>
            </a:r>
            <a:r>
              <a:rPr lang="zh-CN" altLang="zh-CN" sz="2800" b="1" dirty="0"/>
              <a:t>与矩阵</a:t>
            </a:r>
            <a:r>
              <a:rPr lang="en-US" altLang="zh-CN" sz="2800" b="1" i="1" dirty="0" smtClean="0">
                <a:latin typeface="Times New Roman" pitchFamily="18" charset="0"/>
                <a:cs typeface="Times New Roman" pitchFamily="18" charset="0"/>
              </a:rPr>
              <a:t>B</a:t>
            </a:r>
            <a:r>
              <a:rPr lang="zh-CN" altLang="zh-CN" sz="2800" b="1" dirty="0" smtClean="0"/>
              <a:t>等价</a:t>
            </a:r>
            <a:r>
              <a:rPr lang="zh-CN" altLang="en-US" sz="2800" b="1" dirty="0" smtClean="0"/>
              <a:t>：</a:t>
            </a:r>
            <a:r>
              <a:rPr lang="en-US" altLang="zh-CN" sz="2800" b="1" i="1" dirty="0">
                <a:latin typeface="Times New Roman" pitchFamily="18" charset="0"/>
                <a:cs typeface="Times New Roman" pitchFamily="18" charset="0"/>
              </a:rPr>
              <a:t> </a:t>
            </a:r>
            <a:r>
              <a:rPr lang="en-US" altLang="zh-CN" sz="2800" b="1" i="1" dirty="0" smtClean="0">
                <a:latin typeface="Times New Roman" pitchFamily="18" charset="0"/>
                <a:cs typeface="Times New Roman" pitchFamily="18" charset="0"/>
              </a:rPr>
              <a:t>A ~ </a:t>
            </a:r>
            <a:r>
              <a:rPr lang="en-US" altLang="zh-CN" sz="2800" b="1" i="1" dirty="0">
                <a:latin typeface="Times New Roman" pitchFamily="18" charset="0"/>
                <a:cs typeface="Times New Roman" pitchFamily="18" charset="0"/>
              </a:rPr>
              <a:t>B</a:t>
            </a:r>
            <a:endParaRPr lang="zh-CN" altLang="en-US" sz="2800" b="1" dirty="0"/>
          </a:p>
        </p:txBody>
      </p:sp>
      <p:sp>
        <p:nvSpPr>
          <p:cNvPr id="15" name="TextBox 14"/>
          <p:cNvSpPr txBox="1"/>
          <p:nvPr/>
        </p:nvSpPr>
        <p:spPr>
          <a:xfrm>
            <a:off x="323528" y="1628800"/>
            <a:ext cx="1120820" cy="523220"/>
          </a:xfrm>
          <a:prstGeom prst="rect">
            <a:avLst/>
          </a:prstGeom>
          <a:noFill/>
        </p:spPr>
        <p:txBody>
          <a:bodyPr wrap="none" rtlCol="0">
            <a:spAutoFit/>
          </a:bodyPr>
          <a:lstStyle/>
          <a:p>
            <a:r>
              <a:rPr lang="en-US" altLang="zh-CN" sz="2800" b="1" dirty="0" smtClean="0">
                <a:latin typeface="Times New Roman" pitchFamily="18" charset="0"/>
                <a:cs typeface="Times New Roman" pitchFamily="18" charset="0"/>
                <a:sym typeface="Symbol"/>
              </a:rPr>
              <a:t>|</a:t>
            </a:r>
            <a:r>
              <a:rPr lang="en-US" altLang="zh-CN" sz="2800" b="1" i="1" dirty="0" smtClean="0">
                <a:latin typeface="Times New Roman" pitchFamily="18" charset="0"/>
                <a:cs typeface="Times New Roman" pitchFamily="18" charset="0"/>
              </a:rPr>
              <a:t>A|</a:t>
            </a:r>
            <a:r>
              <a:rPr lang="en-US" altLang="zh-CN" sz="2800" b="1" dirty="0" smtClean="0">
                <a:latin typeface="Times New Roman" pitchFamily="18" charset="0"/>
                <a:cs typeface="Times New Roman" pitchFamily="18" charset="0"/>
                <a:sym typeface="Symbol"/>
              </a:rPr>
              <a:t>0</a:t>
            </a:r>
            <a:r>
              <a:rPr lang="en-US" altLang="zh-CN" sz="2800" b="1" dirty="0" smtClean="0">
                <a:sym typeface="Symbol"/>
              </a:rPr>
              <a:t>  </a:t>
            </a:r>
            <a:endParaRPr lang="zh-CN" altLang="zh-CN" sz="2800" b="1" dirty="0"/>
          </a:p>
        </p:txBody>
      </p:sp>
      <p:graphicFrame>
        <p:nvGraphicFramePr>
          <p:cNvPr id="16" name="对象 15"/>
          <p:cNvGraphicFramePr>
            <a:graphicFrameLocks noChangeAspect="1"/>
          </p:cNvGraphicFramePr>
          <p:nvPr>
            <p:extLst>
              <p:ext uri="{D42A27DB-BD31-4B8C-83A1-F6EECF244321}">
                <p14:modId xmlns:p14="http://schemas.microsoft.com/office/powerpoint/2010/main" val="1552507207"/>
              </p:ext>
            </p:extLst>
          </p:nvPr>
        </p:nvGraphicFramePr>
        <p:xfrm>
          <a:off x="1781324" y="1719972"/>
          <a:ext cx="1206500" cy="647700"/>
        </p:xfrm>
        <a:graphic>
          <a:graphicData uri="http://schemas.openxmlformats.org/presentationml/2006/ole">
            <mc:AlternateContent xmlns:mc="http://schemas.openxmlformats.org/markup-compatibility/2006">
              <mc:Choice xmlns:v="urn:schemas-microsoft-com:vml" Requires="v">
                <p:oleObj spid="_x0000_s141340" name="Equation" r:id="rId3" imgW="1206360" imgH="647640" progId="Equation.DSMT4">
                  <p:embed/>
                </p:oleObj>
              </mc:Choice>
              <mc:Fallback>
                <p:oleObj name="Equation" r:id="rId3" imgW="1206360" imgH="647640" progId="Equation.DSMT4">
                  <p:embed/>
                  <p:pic>
                    <p:nvPicPr>
                      <p:cNvPr id="0" name=""/>
                      <p:cNvPicPr>
                        <a:picLocks noChangeAspect="1" noChangeArrowheads="1"/>
                      </p:cNvPicPr>
                      <p:nvPr/>
                    </p:nvPicPr>
                    <p:blipFill>
                      <a:blip r:embed="rId4"/>
                      <a:srcRect/>
                      <a:stretch>
                        <a:fillRect/>
                      </a:stretch>
                    </p:blipFill>
                    <p:spPr bwMode="auto">
                      <a:xfrm>
                        <a:off x="1781324" y="1719972"/>
                        <a:ext cx="1206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797962279"/>
              </p:ext>
            </p:extLst>
          </p:nvPr>
        </p:nvGraphicFramePr>
        <p:xfrm>
          <a:off x="3436938" y="1936170"/>
          <a:ext cx="342900" cy="215900"/>
        </p:xfrm>
        <a:graphic>
          <a:graphicData uri="http://schemas.openxmlformats.org/presentationml/2006/ole">
            <mc:AlternateContent xmlns:mc="http://schemas.openxmlformats.org/markup-compatibility/2006">
              <mc:Choice xmlns:v="urn:schemas-microsoft-com:vml" Requires="v">
                <p:oleObj spid="_x0000_s141341" name="Equation" r:id="rId5" imgW="342720" imgH="215640" progId="Equation.DSMT4">
                  <p:embed/>
                </p:oleObj>
              </mc:Choice>
              <mc:Fallback>
                <p:oleObj name="Equation" r:id="rId5" imgW="342720" imgH="215640" progId="Equation.DSMT4">
                  <p:embed/>
                  <p:pic>
                    <p:nvPicPr>
                      <p:cNvPr id="0" name=""/>
                      <p:cNvPicPr>
                        <a:picLocks noChangeAspect="1" noChangeArrowheads="1"/>
                      </p:cNvPicPr>
                      <p:nvPr/>
                    </p:nvPicPr>
                    <p:blipFill>
                      <a:blip r:embed="rId6"/>
                      <a:srcRect/>
                      <a:stretch>
                        <a:fillRect/>
                      </a:stretch>
                    </p:blipFill>
                    <p:spPr bwMode="auto">
                      <a:xfrm>
                        <a:off x="3436938" y="1936170"/>
                        <a:ext cx="342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581578415"/>
              </p:ext>
            </p:extLst>
          </p:nvPr>
        </p:nvGraphicFramePr>
        <p:xfrm>
          <a:off x="3920728" y="1872670"/>
          <a:ext cx="1803400" cy="342900"/>
        </p:xfrm>
        <a:graphic>
          <a:graphicData uri="http://schemas.openxmlformats.org/presentationml/2006/ole">
            <mc:AlternateContent xmlns:mc="http://schemas.openxmlformats.org/markup-compatibility/2006">
              <mc:Choice xmlns:v="urn:schemas-microsoft-com:vml" Requires="v">
                <p:oleObj spid="_x0000_s141342" name="Equation" r:id="rId7" imgW="1803240" imgH="342720" progId="Equation.DSMT4">
                  <p:embed/>
                </p:oleObj>
              </mc:Choice>
              <mc:Fallback>
                <p:oleObj name="Equation" r:id="rId7" imgW="1803240" imgH="342720" progId="Equation.DSMT4">
                  <p:embed/>
                  <p:pic>
                    <p:nvPicPr>
                      <p:cNvPr id="0" name=""/>
                      <p:cNvPicPr>
                        <a:picLocks noChangeAspect="1" noChangeArrowheads="1"/>
                      </p:cNvPicPr>
                      <p:nvPr/>
                    </p:nvPicPr>
                    <p:blipFill>
                      <a:blip r:embed="rId8"/>
                      <a:srcRect/>
                      <a:stretch>
                        <a:fillRect/>
                      </a:stretch>
                    </p:blipFill>
                    <p:spPr bwMode="auto">
                      <a:xfrm>
                        <a:off x="3920728" y="1872670"/>
                        <a:ext cx="1803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395913124"/>
              </p:ext>
            </p:extLst>
          </p:nvPr>
        </p:nvGraphicFramePr>
        <p:xfrm>
          <a:off x="1924050" y="2453695"/>
          <a:ext cx="1028700" cy="622300"/>
        </p:xfrm>
        <a:graphic>
          <a:graphicData uri="http://schemas.openxmlformats.org/presentationml/2006/ole">
            <mc:AlternateContent xmlns:mc="http://schemas.openxmlformats.org/markup-compatibility/2006">
              <mc:Choice xmlns:v="urn:schemas-microsoft-com:vml" Requires="v">
                <p:oleObj spid="_x0000_s141343" name="Equation" r:id="rId9" imgW="1028520" imgH="622080" progId="Equation.DSMT4">
                  <p:embed/>
                </p:oleObj>
              </mc:Choice>
              <mc:Fallback>
                <p:oleObj name="Equation" r:id="rId9" imgW="1028520" imgH="622080" progId="Equation.DSMT4">
                  <p:embed/>
                  <p:pic>
                    <p:nvPicPr>
                      <p:cNvPr id="0" name=""/>
                      <p:cNvPicPr>
                        <a:picLocks noChangeAspect="1" noChangeArrowheads="1"/>
                      </p:cNvPicPr>
                      <p:nvPr/>
                    </p:nvPicPr>
                    <p:blipFill>
                      <a:blip r:embed="rId10"/>
                      <a:srcRect/>
                      <a:stretch>
                        <a:fillRect/>
                      </a:stretch>
                    </p:blipFill>
                    <p:spPr bwMode="auto">
                      <a:xfrm>
                        <a:off x="1924050" y="2453695"/>
                        <a:ext cx="10287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801502556"/>
              </p:ext>
            </p:extLst>
          </p:nvPr>
        </p:nvGraphicFramePr>
        <p:xfrm>
          <a:off x="3491459" y="2736716"/>
          <a:ext cx="342900" cy="215900"/>
        </p:xfrm>
        <a:graphic>
          <a:graphicData uri="http://schemas.openxmlformats.org/presentationml/2006/ole">
            <mc:AlternateContent xmlns:mc="http://schemas.openxmlformats.org/markup-compatibility/2006">
              <mc:Choice xmlns:v="urn:schemas-microsoft-com:vml" Requires="v">
                <p:oleObj spid="_x0000_s141344" name="Equation" r:id="rId11" imgW="342720" imgH="215640" progId="Equation.DSMT4">
                  <p:embed/>
                </p:oleObj>
              </mc:Choice>
              <mc:Fallback>
                <p:oleObj name="Equation" r:id="rId11" imgW="34272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91459" y="2736716"/>
                        <a:ext cx="342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3829956731"/>
              </p:ext>
            </p:extLst>
          </p:nvPr>
        </p:nvGraphicFramePr>
        <p:xfrm>
          <a:off x="3975646" y="2673216"/>
          <a:ext cx="1803400" cy="342900"/>
        </p:xfrm>
        <a:graphic>
          <a:graphicData uri="http://schemas.openxmlformats.org/presentationml/2006/ole">
            <mc:AlternateContent xmlns:mc="http://schemas.openxmlformats.org/markup-compatibility/2006">
              <mc:Choice xmlns:v="urn:schemas-microsoft-com:vml" Requires="v">
                <p:oleObj spid="_x0000_s141345" name="Equation" r:id="rId13" imgW="1803240" imgH="342720" progId="Equation.DSMT4">
                  <p:embed/>
                </p:oleObj>
              </mc:Choice>
              <mc:Fallback>
                <p:oleObj name="Equation" r:id="rId13" imgW="1803240" imgH="342720" progId="Equation.DSMT4">
                  <p:embed/>
                  <p:pic>
                    <p:nvPicPr>
                      <p:cNvPr id="0" name=""/>
                      <p:cNvPicPr>
                        <a:picLocks noChangeAspect="1" noChangeArrowheads="1"/>
                      </p:cNvPicPr>
                      <p:nvPr/>
                    </p:nvPicPr>
                    <p:blipFill>
                      <a:blip r:embed="rId14"/>
                      <a:srcRect/>
                      <a:stretch>
                        <a:fillRect/>
                      </a:stretch>
                    </p:blipFill>
                    <p:spPr bwMode="auto">
                      <a:xfrm>
                        <a:off x="3975646" y="2673216"/>
                        <a:ext cx="18034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3947375192"/>
              </p:ext>
            </p:extLst>
          </p:nvPr>
        </p:nvGraphicFramePr>
        <p:xfrm>
          <a:off x="1780778" y="3160132"/>
          <a:ext cx="1206500" cy="647700"/>
        </p:xfrm>
        <a:graphic>
          <a:graphicData uri="http://schemas.openxmlformats.org/presentationml/2006/ole">
            <mc:AlternateContent xmlns:mc="http://schemas.openxmlformats.org/markup-compatibility/2006">
              <mc:Choice xmlns:v="urn:schemas-microsoft-com:vml" Requires="v">
                <p:oleObj spid="_x0000_s141346" name="Equation" r:id="rId15" imgW="1206360" imgH="647640" progId="Equation.DSMT4">
                  <p:embed/>
                </p:oleObj>
              </mc:Choice>
              <mc:Fallback>
                <p:oleObj name="Equation" r:id="rId15" imgW="1206360" imgH="647640" progId="Equation.DSMT4">
                  <p:embed/>
                  <p:pic>
                    <p:nvPicPr>
                      <p:cNvPr id="0" name=""/>
                      <p:cNvPicPr>
                        <a:picLocks noChangeAspect="1" noChangeArrowheads="1"/>
                      </p:cNvPicPr>
                      <p:nvPr/>
                    </p:nvPicPr>
                    <p:blipFill>
                      <a:blip r:embed="rId16"/>
                      <a:srcRect/>
                      <a:stretch>
                        <a:fillRect/>
                      </a:stretch>
                    </p:blipFill>
                    <p:spPr bwMode="auto">
                      <a:xfrm>
                        <a:off x="1780778" y="3160132"/>
                        <a:ext cx="1206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3210603301"/>
              </p:ext>
            </p:extLst>
          </p:nvPr>
        </p:nvGraphicFramePr>
        <p:xfrm>
          <a:off x="3436541" y="3456796"/>
          <a:ext cx="342900" cy="215900"/>
        </p:xfrm>
        <a:graphic>
          <a:graphicData uri="http://schemas.openxmlformats.org/presentationml/2006/ole">
            <mc:AlternateContent xmlns:mc="http://schemas.openxmlformats.org/markup-compatibility/2006">
              <mc:Choice xmlns:v="urn:schemas-microsoft-com:vml" Requires="v">
                <p:oleObj spid="_x0000_s141347" name="Equation" r:id="rId17" imgW="342720" imgH="215640" progId="Equation.DSMT4">
                  <p:embed/>
                </p:oleObj>
              </mc:Choice>
              <mc:Fallback>
                <p:oleObj name="Equation" r:id="rId17" imgW="342720" imgH="2156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6541" y="3456796"/>
                        <a:ext cx="342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465739380"/>
              </p:ext>
            </p:extLst>
          </p:nvPr>
        </p:nvGraphicFramePr>
        <p:xfrm>
          <a:off x="4073525" y="3393296"/>
          <a:ext cx="1498600" cy="342900"/>
        </p:xfrm>
        <a:graphic>
          <a:graphicData uri="http://schemas.openxmlformats.org/presentationml/2006/ole">
            <mc:AlternateContent xmlns:mc="http://schemas.openxmlformats.org/markup-compatibility/2006">
              <mc:Choice xmlns:v="urn:schemas-microsoft-com:vml" Requires="v">
                <p:oleObj spid="_x0000_s141348" name="Equation" r:id="rId18" imgW="1498320" imgH="342720" progId="Equation.DSMT4">
                  <p:embed/>
                </p:oleObj>
              </mc:Choice>
              <mc:Fallback>
                <p:oleObj name="Equation" r:id="rId18" imgW="1498320" imgH="342720" progId="Equation.DSMT4">
                  <p:embed/>
                  <p:pic>
                    <p:nvPicPr>
                      <p:cNvPr id="0" name=""/>
                      <p:cNvPicPr>
                        <a:picLocks noChangeAspect="1" noChangeArrowheads="1"/>
                      </p:cNvPicPr>
                      <p:nvPr/>
                    </p:nvPicPr>
                    <p:blipFill>
                      <a:blip r:embed="rId19"/>
                      <a:srcRect/>
                      <a:stretch>
                        <a:fillRect/>
                      </a:stretch>
                    </p:blipFill>
                    <p:spPr bwMode="auto">
                      <a:xfrm>
                        <a:off x="4073525" y="3393296"/>
                        <a:ext cx="1498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Box 24"/>
          <p:cNvSpPr txBox="1"/>
          <p:nvPr/>
        </p:nvSpPr>
        <p:spPr>
          <a:xfrm>
            <a:off x="323528" y="3952220"/>
            <a:ext cx="1128835" cy="523220"/>
          </a:xfrm>
          <a:prstGeom prst="rect">
            <a:avLst/>
          </a:prstGeom>
          <a:noFill/>
        </p:spPr>
        <p:txBody>
          <a:bodyPr wrap="none" rtlCol="0">
            <a:spAutoFit/>
          </a:bodyPr>
          <a:lstStyle/>
          <a:p>
            <a:r>
              <a:rPr lang="en-US" altLang="zh-CN" sz="2800" b="1" dirty="0" smtClean="0">
                <a:latin typeface="Times New Roman" pitchFamily="18" charset="0"/>
                <a:cs typeface="Times New Roman" pitchFamily="18" charset="0"/>
                <a:sym typeface="Symbol"/>
              </a:rPr>
              <a:t>|</a:t>
            </a:r>
            <a:r>
              <a:rPr lang="en-US" altLang="zh-CN" sz="2800" b="1" i="1" dirty="0" smtClean="0">
                <a:latin typeface="Times New Roman" pitchFamily="18" charset="0"/>
                <a:cs typeface="Times New Roman" pitchFamily="18" charset="0"/>
              </a:rPr>
              <a:t>A|</a:t>
            </a:r>
            <a:r>
              <a:rPr lang="en-US" altLang="zh-CN" sz="2800" b="1" dirty="0">
                <a:latin typeface="Times New Roman" pitchFamily="18" charset="0"/>
                <a:cs typeface="Times New Roman" pitchFamily="18" charset="0"/>
                <a:sym typeface="Symbol"/>
              </a:rPr>
              <a:t>=</a:t>
            </a:r>
            <a:r>
              <a:rPr lang="en-US" altLang="zh-CN" sz="2800" b="1" dirty="0" smtClean="0">
                <a:latin typeface="Times New Roman" pitchFamily="18" charset="0"/>
                <a:cs typeface="Times New Roman" pitchFamily="18" charset="0"/>
                <a:sym typeface="Symbol"/>
              </a:rPr>
              <a:t>0</a:t>
            </a:r>
            <a:r>
              <a:rPr lang="en-US" altLang="zh-CN" sz="2800" b="1" dirty="0" smtClean="0">
                <a:sym typeface="Symbol"/>
              </a:rPr>
              <a:t>  </a:t>
            </a:r>
            <a:endParaRPr lang="zh-CN" altLang="zh-CN" sz="2800" b="1" dirty="0"/>
          </a:p>
        </p:txBody>
      </p:sp>
      <p:graphicFrame>
        <p:nvGraphicFramePr>
          <p:cNvPr id="26" name="对象 25"/>
          <p:cNvGraphicFramePr>
            <a:graphicFrameLocks noChangeAspect="1"/>
          </p:cNvGraphicFramePr>
          <p:nvPr>
            <p:extLst>
              <p:ext uri="{D42A27DB-BD31-4B8C-83A1-F6EECF244321}">
                <p14:modId xmlns:p14="http://schemas.microsoft.com/office/powerpoint/2010/main" val="966108762"/>
              </p:ext>
            </p:extLst>
          </p:nvPr>
        </p:nvGraphicFramePr>
        <p:xfrm>
          <a:off x="1835696" y="4100998"/>
          <a:ext cx="876300" cy="330200"/>
        </p:xfrm>
        <a:graphic>
          <a:graphicData uri="http://schemas.openxmlformats.org/presentationml/2006/ole">
            <mc:AlternateContent xmlns:mc="http://schemas.openxmlformats.org/markup-compatibility/2006">
              <mc:Choice xmlns:v="urn:schemas-microsoft-com:vml" Requires="v">
                <p:oleObj spid="_x0000_s141349" name="Equation" r:id="rId20" imgW="876240" imgH="330120" progId="Equation.DSMT4">
                  <p:embed/>
                </p:oleObj>
              </mc:Choice>
              <mc:Fallback>
                <p:oleObj name="Equation" r:id="rId20" imgW="876240" imgH="330120" progId="Equation.DSMT4">
                  <p:embed/>
                  <p:pic>
                    <p:nvPicPr>
                      <p:cNvPr id="0" name=""/>
                      <p:cNvPicPr>
                        <a:picLocks noChangeAspect="1" noChangeArrowheads="1"/>
                      </p:cNvPicPr>
                      <p:nvPr/>
                    </p:nvPicPr>
                    <p:blipFill>
                      <a:blip r:embed="rId21"/>
                      <a:srcRect/>
                      <a:stretch>
                        <a:fillRect/>
                      </a:stretch>
                    </p:blipFill>
                    <p:spPr bwMode="auto">
                      <a:xfrm>
                        <a:off x="1835696" y="4100998"/>
                        <a:ext cx="8763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2011993455"/>
              </p:ext>
            </p:extLst>
          </p:nvPr>
        </p:nvGraphicFramePr>
        <p:xfrm>
          <a:off x="3326359" y="4159180"/>
          <a:ext cx="342900" cy="215900"/>
        </p:xfrm>
        <a:graphic>
          <a:graphicData uri="http://schemas.openxmlformats.org/presentationml/2006/ole">
            <mc:AlternateContent xmlns:mc="http://schemas.openxmlformats.org/markup-compatibility/2006">
              <mc:Choice xmlns:v="urn:schemas-microsoft-com:vml" Requires="v">
                <p:oleObj spid="_x0000_s141350" name="Equation" r:id="rId22" imgW="342720" imgH="215640" progId="Equation.DSMT4">
                  <p:embed/>
                </p:oleObj>
              </mc:Choice>
              <mc:Fallback>
                <p:oleObj name="Equation" r:id="rId22" imgW="342720" imgH="215640" progId="Equation.DSMT4">
                  <p:embed/>
                  <p:pic>
                    <p:nvPicPr>
                      <p:cNvPr id="0" name=""/>
                      <p:cNvPicPr>
                        <a:picLocks noChangeAspect="1" noChangeArrowheads="1"/>
                      </p:cNvPicPr>
                      <p:nvPr/>
                    </p:nvPicPr>
                    <p:blipFill>
                      <a:blip r:embed="rId23"/>
                      <a:srcRect/>
                      <a:stretch>
                        <a:fillRect/>
                      </a:stretch>
                    </p:blipFill>
                    <p:spPr bwMode="auto">
                      <a:xfrm>
                        <a:off x="3326359" y="4159180"/>
                        <a:ext cx="3429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对象 27"/>
          <p:cNvGraphicFramePr>
            <a:graphicFrameLocks noChangeAspect="1"/>
          </p:cNvGraphicFramePr>
          <p:nvPr>
            <p:extLst>
              <p:ext uri="{D42A27DB-BD31-4B8C-83A1-F6EECF244321}">
                <p14:modId xmlns:p14="http://schemas.microsoft.com/office/powerpoint/2010/main" val="33466353"/>
              </p:ext>
            </p:extLst>
          </p:nvPr>
        </p:nvGraphicFramePr>
        <p:xfrm>
          <a:off x="3885357" y="4096236"/>
          <a:ext cx="876300" cy="342900"/>
        </p:xfrm>
        <a:graphic>
          <a:graphicData uri="http://schemas.openxmlformats.org/presentationml/2006/ole">
            <mc:AlternateContent xmlns:mc="http://schemas.openxmlformats.org/markup-compatibility/2006">
              <mc:Choice xmlns:v="urn:schemas-microsoft-com:vml" Requires="v">
                <p:oleObj spid="_x0000_s141351" name="Equation" r:id="rId24" imgW="876240" imgH="342720" progId="Equation.DSMT4">
                  <p:embed/>
                </p:oleObj>
              </mc:Choice>
              <mc:Fallback>
                <p:oleObj name="Equation" r:id="rId24" imgW="876240" imgH="342720" progId="Equation.DSMT4">
                  <p:embed/>
                  <p:pic>
                    <p:nvPicPr>
                      <p:cNvPr id="0" name=""/>
                      <p:cNvPicPr>
                        <a:picLocks noChangeAspect="1" noChangeArrowheads="1"/>
                      </p:cNvPicPr>
                      <p:nvPr/>
                    </p:nvPicPr>
                    <p:blipFill>
                      <a:blip r:embed="rId25"/>
                      <a:srcRect/>
                      <a:stretch>
                        <a:fillRect/>
                      </a:stretch>
                    </p:blipFill>
                    <p:spPr bwMode="auto">
                      <a:xfrm>
                        <a:off x="3885357" y="4096236"/>
                        <a:ext cx="8763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3177876327"/>
              </p:ext>
            </p:extLst>
          </p:nvPr>
        </p:nvGraphicFramePr>
        <p:xfrm>
          <a:off x="395536" y="4774148"/>
          <a:ext cx="876300" cy="330200"/>
        </p:xfrm>
        <a:graphic>
          <a:graphicData uri="http://schemas.openxmlformats.org/presentationml/2006/ole">
            <mc:AlternateContent xmlns:mc="http://schemas.openxmlformats.org/markup-compatibility/2006">
              <mc:Choice xmlns:v="urn:schemas-microsoft-com:vml" Requires="v">
                <p:oleObj spid="_x0000_s141352" name="Equation" r:id="rId26" imgW="876240" imgH="330120" progId="Equation.DSMT4">
                  <p:embed/>
                </p:oleObj>
              </mc:Choice>
              <mc:Fallback>
                <p:oleObj name="Equation" r:id="rId26" imgW="876240" imgH="33012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95536" y="4774148"/>
                        <a:ext cx="8763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TextBox 29"/>
          <p:cNvSpPr txBox="1"/>
          <p:nvPr/>
        </p:nvSpPr>
        <p:spPr>
          <a:xfrm>
            <a:off x="1707903" y="4725144"/>
            <a:ext cx="4232249" cy="523220"/>
          </a:xfrm>
          <a:prstGeom prst="rect">
            <a:avLst/>
          </a:prstGeom>
          <a:noFill/>
        </p:spPr>
        <p:txBody>
          <a:bodyPr wrap="none" rtlCol="0">
            <a:spAutoFit/>
          </a:bodyPr>
          <a:lstStyle/>
          <a:p>
            <a:r>
              <a:rPr lang="zh-CN" altLang="en-US" sz="2800" b="1" dirty="0" smtClean="0">
                <a:latin typeface="Times New Roman" pitchFamily="18" charset="0"/>
                <a:cs typeface="Times New Roman" pitchFamily="18" charset="0"/>
              </a:rPr>
              <a:t>若</a:t>
            </a:r>
            <a:r>
              <a:rPr lang="en-US" altLang="zh-CN" sz="2800" b="1" i="1" dirty="0" smtClean="0">
                <a:latin typeface="Times New Roman" pitchFamily="18" charset="0"/>
                <a:cs typeface="Times New Roman" pitchFamily="18" charset="0"/>
              </a:rPr>
              <a:t>A</a:t>
            </a:r>
            <a:r>
              <a:rPr lang="zh-CN" altLang="zh-CN" sz="2800" b="1" dirty="0" smtClean="0"/>
              <a:t>可逆</a:t>
            </a:r>
            <a:r>
              <a:rPr lang="zh-CN" altLang="en-US" sz="2800" b="1" dirty="0" smtClean="0"/>
              <a:t>，则</a:t>
            </a:r>
            <a:r>
              <a:rPr lang="en-US" altLang="zh-CN" sz="2800" b="1" i="1" dirty="0" smtClean="0">
                <a:latin typeface="Times New Roman" panose="02020603050405020304" pitchFamily="18" charset="0"/>
                <a:cs typeface="Times New Roman" panose="02020603050405020304" pitchFamily="18" charset="0"/>
              </a:rPr>
              <a:t>B</a:t>
            </a:r>
            <a:r>
              <a:rPr lang="zh-CN" altLang="en-US" sz="2800" b="1" dirty="0" smtClean="0"/>
              <a:t>一定可逆</a:t>
            </a:r>
            <a:r>
              <a:rPr lang="zh-CN" altLang="en-US" sz="2800" b="1" dirty="0">
                <a:sym typeface="Symbol"/>
              </a:rPr>
              <a:t>；</a:t>
            </a:r>
            <a:endParaRPr lang="zh-CN" altLang="zh-CN" sz="2800" b="1" dirty="0"/>
          </a:p>
        </p:txBody>
      </p:sp>
      <p:sp>
        <p:nvSpPr>
          <p:cNvPr id="31" name="TextBox 30"/>
          <p:cNvSpPr txBox="1"/>
          <p:nvPr/>
        </p:nvSpPr>
        <p:spPr>
          <a:xfrm>
            <a:off x="1691680" y="5157192"/>
            <a:ext cx="4953600" cy="523220"/>
          </a:xfrm>
          <a:prstGeom prst="rect">
            <a:avLst/>
          </a:prstGeom>
          <a:noFill/>
        </p:spPr>
        <p:txBody>
          <a:bodyPr wrap="none" rtlCol="0">
            <a:spAutoFit/>
          </a:bodyPr>
          <a:lstStyle/>
          <a:p>
            <a:r>
              <a:rPr lang="zh-CN" altLang="en-US" sz="2800" b="1" dirty="0" smtClean="0">
                <a:latin typeface="Times New Roman" pitchFamily="18" charset="0"/>
                <a:cs typeface="Times New Roman" pitchFamily="18" charset="0"/>
              </a:rPr>
              <a:t>若</a:t>
            </a:r>
            <a:r>
              <a:rPr lang="en-US" altLang="zh-CN" sz="2800" b="1" i="1" dirty="0" smtClean="0">
                <a:latin typeface="Times New Roman" pitchFamily="18" charset="0"/>
                <a:cs typeface="Times New Roman" pitchFamily="18" charset="0"/>
              </a:rPr>
              <a:t>A</a:t>
            </a:r>
            <a:r>
              <a:rPr lang="zh-CN" altLang="en-US" sz="2800" b="1" dirty="0" smtClean="0">
                <a:latin typeface="Times New Roman" pitchFamily="18" charset="0"/>
                <a:cs typeface="Times New Roman" pitchFamily="18" charset="0"/>
              </a:rPr>
              <a:t>不</a:t>
            </a:r>
            <a:r>
              <a:rPr lang="zh-CN" altLang="zh-CN" sz="2800" b="1" dirty="0" smtClean="0"/>
              <a:t>可逆</a:t>
            </a:r>
            <a:r>
              <a:rPr lang="zh-CN" altLang="en-US" sz="2800" b="1" dirty="0" smtClean="0"/>
              <a:t>，则</a:t>
            </a:r>
            <a:r>
              <a:rPr lang="en-US" altLang="zh-CN" sz="2800" b="1" i="1" dirty="0" smtClean="0">
                <a:latin typeface="Times New Roman" panose="02020603050405020304" pitchFamily="18" charset="0"/>
                <a:cs typeface="Times New Roman" panose="02020603050405020304" pitchFamily="18" charset="0"/>
              </a:rPr>
              <a:t>B</a:t>
            </a:r>
            <a:r>
              <a:rPr lang="zh-CN" altLang="en-US" sz="2800" b="1" dirty="0" smtClean="0"/>
              <a:t>一定</a:t>
            </a:r>
            <a:r>
              <a:rPr lang="zh-CN" altLang="en-US" sz="2800" b="1" dirty="0">
                <a:latin typeface="Times New Roman" pitchFamily="18" charset="0"/>
                <a:cs typeface="Times New Roman" pitchFamily="18" charset="0"/>
              </a:rPr>
              <a:t>不</a:t>
            </a:r>
            <a:r>
              <a:rPr lang="zh-CN" altLang="en-US" sz="2800" b="1" dirty="0" smtClean="0"/>
              <a:t>可逆</a:t>
            </a:r>
            <a:r>
              <a:rPr lang="zh-CN" altLang="en-US" sz="2800" b="1" dirty="0">
                <a:sym typeface="Symbol"/>
              </a:rPr>
              <a:t>；</a:t>
            </a:r>
            <a:endParaRPr lang="zh-CN" altLang="zh-CN" sz="2800" b="1" dirty="0"/>
          </a:p>
        </p:txBody>
      </p:sp>
    </p:spTree>
    <p:extLst>
      <p:ext uri="{BB962C8B-B14F-4D97-AF65-F5344CB8AC3E}">
        <p14:creationId xmlns:p14="http://schemas.microsoft.com/office/powerpoint/2010/main" val="32051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2000"/>
                                        <p:tgtEl>
                                          <p:spTgt spid="1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
                                            <p:txEl>
                                              <p:pRg st="0" end="0"/>
                                            </p:txEl>
                                          </p:spTgt>
                                        </p:tgtEl>
                                        <p:attrNameLst>
                                          <p:attrName>style.visibility</p:attrName>
                                        </p:attrNameLst>
                                      </p:cBhvr>
                                      <p:to>
                                        <p:strVal val="visible"/>
                                      </p:to>
                                    </p:set>
                                    <p:animEffect transition="in" filter="wipe(left)">
                                      <p:cBhvr>
                                        <p:cTn id="65" dur="2000"/>
                                        <p:tgtEl>
                                          <p:spTgt spid="25">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left)">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left)">
                                      <p:cBhvr>
                                        <p:cTn id="80" dur="500"/>
                                        <p:tgtEl>
                                          <p:spTgt spid="2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wipe(left)">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0">
                                            <p:txEl>
                                              <p:pRg st="0" end="0"/>
                                            </p:txEl>
                                          </p:spTgt>
                                        </p:tgtEl>
                                        <p:attrNameLst>
                                          <p:attrName>style.visibility</p:attrName>
                                        </p:attrNameLst>
                                      </p:cBhvr>
                                      <p:to>
                                        <p:strVal val="visible"/>
                                      </p:to>
                                    </p:set>
                                    <p:animEffect transition="in" filter="wipe(left)">
                                      <p:cBhvr>
                                        <p:cTn id="90" dur="2000"/>
                                        <p:tgtEl>
                                          <p:spTgt spid="30">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1">
                                            <p:txEl>
                                              <p:pRg st="0" end="0"/>
                                            </p:txEl>
                                          </p:spTgt>
                                        </p:tgtEl>
                                        <p:attrNameLst>
                                          <p:attrName>style.visibility</p:attrName>
                                        </p:attrNameLst>
                                      </p:cBhvr>
                                      <p:to>
                                        <p:strVal val="visible"/>
                                      </p:to>
                                    </p:set>
                                    <p:animEffect transition="in" filter="wipe(left)">
                                      <p:cBhvr>
                                        <p:cTn id="95" dur="20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build="p"/>
      <p:bldP spid="25" grpId="0" build="p"/>
      <p:bldP spid="30" grpId="0" build="p"/>
      <p:bldP spid="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思</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考</a:t>
            </a:r>
            <a:endParaRPr lang="zh-CN" altLang="en-US" sz="3600" dirty="0">
              <a:latin typeface="黑体" pitchFamily="49" charset="-122"/>
              <a:ea typeface="黑体" pitchFamily="49" charset="-122"/>
            </a:endParaRPr>
          </a:p>
        </p:txBody>
      </p:sp>
      <p:sp>
        <p:nvSpPr>
          <p:cNvPr id="10" name="云形 9"/>
          <p:cNvSpPr/>
          <p:nvPr/>
        </p:nvSpPr>
        <p:spPr>
          <a:xfrm>
            <a:off x="179512" y="116632"/>
            <a:ext cx="2664295" cy="1296143"/>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CanUp">
              <a:avLst/>
            </a:prstTxWarp>
          </a:bodyPr>
          <a:lstStyle/>
          <a:p>
            <a:pPr algn="ctr"/>
            <a:r>
              <a:rPr lang="zh-CN" altLang="en-US" sz="4800" b="1" dirty="0" smtClean="0">
                <a:solidFill>
                  <a:schemeClr val="accent5">
                    <a:lumMod val="50000"/>
                  </a:schemeClr>
                </a:solidFill>
              </a:rPr>
              <a:t>思考</a:t>
            </a:r>
            <a:r>
              <a:rPr lang="en-US" altLang="zh-CN" sz="4800" b="1" dirty="0">
                <a:solidFill>
                  <a:schemeClr val="accent5">
                    <a:lumMod val="50000"/>
                  </a:schemeClr>
                </a:solidFill>
              </a:rPr>
              <a:t>1</a:t>
            </a:r>
            <a:endParaRPr lang="zh-CN" altLang="en-US" sz="4800" b="1" dirty="0">
              <a:solidFill>
                <a:schemeClr val="accent5">
                  <a:lumMod val="50000"/>
                </a:schemeClr>
              </a:solidFill>
            </a:endParaRPr>
          </a:p>
        </p:txBody>
      </p:sp>
      <p:sp>
        <p:nvSpPr>
          <p:cNvPr id="12" name="TextBox 11"/>
          <p:cNvSpPr txBox="1"/>
          <p:nvPr/>
        </p:nvSpPr>
        <p:spPr>
          <a:xfrm>
            <a:off x="467544" y="1681644"/>
            <a:ext cx="3430747" cy="523220"/>
          </a:xfrm>
          <a:prstGeom prst="rect">
            <a:avLst/>
          </a:prstGeom>
          <a:noFill/>
        </p:spPr>
        <p:txBody>
          <a:bodyPr wrap="none" rtlCol="0">
            <a:spAutoFit/>
          </a:bodyPr>
          <a:lstStyle/>
          <a:p>
            <a:r>
              <a:rPr lang="zh-CN" altLang="en-US" sz="2800" b="1" dirty="0" smtClean="0"/>
              <a:t>求解线性方程组时，</a:t>
            </a:r>
            <a:endParaRPr lang="zh-CN" altLang="en-US" sz="2800" b="1" dirty="0"/>
          </a:p>
        </p:txBody>
      </p:sp>
      <p:sp>
        <p:nvSpPr>
          <p:cNvPr id="19" name="TextBox 18"/>
          <p:cNvSpPr txBox="1"/>
          <p:nvPr/>
        </p:nvSpPr>
        <p:spPr>
          <a:xfrm>
            <a:off x="539552" y="2401724"/>
            <a:ext cx="5234125" cy="523220"/>
          </a:xfrm>
          <a:prstGeom prst="rect">
            <a:avLst/>
          </a:prstGeom>
          <a:noFill/>
        </p:spPr>
        <p:txBody>
          <a:bodyPr wrap="none" rtlCol="0">
            <a:spAutoFit/>
          </a:bodyPr>
          <a:lstStyle/>
          <a:p>
            <a:r>
              <a:rPr lang="zh-CN" altLang="en-US" sz="2800" b="1" dirty="0" smtClean="0"/>
              <a:t>能否对增广矩阵做初等列变换？</a:t>
            </a:r>
            <a:endParaRPr lang="zh-CN" altLang="en-US" sz="2800" b="1" dirty="0"/>
          </a:p>
        </p:txBody>
      </p:sp>
      <p:sp>
        <p:nvSpPr>
          <p:cNvPr id="2" name="日期占位符 1"/>
          <p:cNvSpPr>
            <a:spLocks noGrp="1"/>
          </p:cNvSpPr>
          <p:nvPr>
            <p:ph type="dt" sz="half" idx="2"/>
          </p:nvPr>
        </p:nvSpPr>
        <p:spPr/>
        <p:txBody>
          <a:bodyPr/>
          <a:lstStyle/>
          <a:p>
            <a:fld id="{592108D9-4E1D-4E62-BFB9-E9C03EE35A75}"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18</a:t>
            </a:fld>
            <a:endParaRPr lang="zh-CN" altLang="en-US"/>
          </a:p>
        </p:txBody>
      </p:sp>
    </p:spTree>
    <p:extLst>
      <p:ext uri="{BB962C8B-B14F-4D97-AF65-F5344CB8AC3E}">
        <p14:creationId xmlns:p14="http://schemas.microsoft.com/office/powerpoint/2010/main" val="199168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left)">
                                      <p:cBhvr>
                                        <p:cTn id="12"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思</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考</a:t>
            </a:r>
            <a:endParaRPr lang="zh-CN" altLang="en-US" sz="3600" dirty="0">
              <a:latin typeface="黑体" pitchFamily="49" charset="-122"/>
              <a:ea typeface="黑体" pitchFamily="49"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036808251"/>
              </p:ext>
            </p:extLst>
          </p:nvPr>
        </p:nvGraphicFramePr>
        <p:xfrm>
          <a:off x="500034" y="2601428"/>
          <a:ext cx="2057400" cy="2070100"/>
        </p:xfrm>
        <a:graphic>
          <a:graphicData uri="http://schemas.openxmlformats.org/presentationml/2006/ole">
            <mc:AlternateContent xmlns:mc="http://schemas.openxmlformats.org/markup-compatibility/2006">
              <mc:Choice xmlns:v="urn:schemas-microsoft-com:vml" Requires="v">
                <p:oleObj spid="_x0000_s109630" name="Equation" r:id="rId3" imgW="2057400" imgH="2070100" progId="Equation.DSMT4">
                  <p:embed/>
                </p:oleObj>
              </mc:Choice>
              <mc:Fallback>
                <p:oleObj name="Equation" r:id="rId3" imgW="2057400" imgH="2070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2601428"/>
                        <a:ext cx="20574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103210890"/>
              </p:ext>
            </p:extLst>
          </p:nvPr>
        </p:nvGraphicFramePr>
        <p:xfrm>
          <a:off x="3143240" y="2387114"/>
          <a:ext cx="5067300" cy="2603500"/>
        </p:xfrm>
        <a:graphic>
          <a:graphicData uri="http://schemas.openxmlformats.org/presentationml/2006/ole">
            <mc:AlternateContent xmlns:mc="http://schemas.openxmlformats.org/markup-compatibility/2006">
              <mc:Choice xmlns:v="urn:schemas-microsoft-com:vml" Requires="v">
                <p:oleObj spid="_x0000_s109631" name="Equation" r:id="rId5" imgW="5067300" imgH="2603500" progId="Equation.DSMT4">
                  <p:embed/>
                </p:oleObj>
              </mc:Choice>
              <mc:Fallback>
                <p:oleObj name="Equation" r:id="rId5" imgW="5067300" imgH="2603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40" y="2387114"/>
                        <a:ext cx="5067300" cy="260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云形 9"/>
          <p:cNvSpPr/>
          <p:nvPr/>
        </p:nvSpPr>
        <p:spPr>
          <a:xfrm>
            <a:off x="179512" y="116632"/>
            <a:ext cx="2664295" cy="1296143"/>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CanUp">
              <a:avLst/>
            </a:prstTxWarp>
          </a:bodyPr>
          <a:lstStyle/>
          <a:p>
            <a:pPr algn="ctr"/>
            <a:r>
              <a:rPr lang="zh-CN" altLang="en-US" sz="4800" b="1" dirty="0" smtClean="0">
                <a:solidFill>
                  <a:schemeClr val="accent5">
                    <a:lumMod val="50000"/>
                  </a:schemeClr>
                </a:solidFill>
              </a:rPr>
              <a:t>思考</a:t>
            </a:r>
            <a:r>
              <a:rPr lang="en-US" altLang="zh-CN" sz="4800" b="1" dirty="0">
                <a:solidFill>
                  <a:schemeClr val="accent5">
                    <a:lumMod val="50000"/>
                  </a:schemeClr>
                </a:solidFill>
              </a:rPr>
              <a:t>2</a:t>
            </a:r>
            <a:endParaRPr lang="zh-CN" altLang="en-US" sz="4800" b="1" dirty="0">
              <a:solidFill>
                <a:schemeClr val="accent5">
                  <a:lumMod val="50000"/>
                </a:schemeClr>
              </a:solidFill>
            </a:endParaRPr>
          </a:p>
        </p:txBody>
      </p:sp>
      <p:sp>
        <p:nvSpPr>
          <p:cNvPr id="12" name="TextBox 11"/>
          <p:cNvSpPr txBox="1"/>
          <p:nvPr/>
        </p:nvSpPr>
        <p:spPr>
          <a:xfrm>
            <a:off x="1979712" y="1321604"/>
            <a:ext cx="6316153" cy="523220"/>
          </a:xfrm>
          <a:prstGeom prst="rect">
            <a:avLst/>
          </a:prstGeom>
          <a:noFill/>
        </p:spPr>
        <p:txBody>
          <a:bodyPr wrap="none" rtlCol="0">
            <a:spAutoFit/>
          </a:bodyPr>
          <a:lstStyle/>
          <a:p>
            <a:r>
              <a:rPr lang="zh-CN" altLang="zh-CN" sz="2800" b="1" dirty="0"/>
              <a:t>什么是</a:t>
            </a:r>
            <a:r>
              <a:rPr lang="zh-CN" altLang="zh-CN" sz="2800" b="1" dirty="0">
                <a:solidFill>
                  <a:srgbClr val="FF0000"/>
                </a:solidFill>
              </a:rPr>
              <a:t>行</a:t>
            </a:r>
            <a:r>
              <a:rPr lang="zh-CN" altLang="zh-CN" sz="2800" b="1" dirty="0" smtClean="0">
                <a:solidFill>
                  <a:srgbClr val="FF0000"/>
                </a:solidFill>
              </a:rPr>
              <a:t>阶梯</a:t>
            </a:r>
            <a:r>
              <a:rPr lang="zh-CN" altLang="en-US" sz="2800" b="1" dirty="0" smtClean="0">
                <a:solidFill>
                  <a:srgbClr val="FF0000"/>
                </a:solidFill>
              </a:rPr>
              <a:t>形</a:t>
            </a:r>
            <a:r>
              <a:rPr lang="zh-CN" altLang="zh-CN" sz="2800" b="1" dirty="0" smtClean="0">
                <a:solidFill>
                  <a:srgbClr val="FF0000"/>
                </a:solidFill>
              </a:rPr>
              <a:t>矩阵</a:t>
            </a:r>
            <a:r>
              <a:rPr lang="zh-CN" altLang="zh-CN" sz="2800" b="1" dirty="0"/>
              <a:t>和</a:t>
            </a:r>
            <a:r>
              <a:rPr lang="zh-CN" altLang="zh-CN" sz="2800" b="1" dirty="0">
                <a:solidFill>
                  <a:srgbClr val="FF0000"/>
                </a:solidFill>
              </a:rPr>
              <a:t>行最</a:t>
            </a:r>
            <a:r>
              <a:rPr lang="zh-CN" altLang="zh-CN" sz="2800" b="1" dirty="0" smtClean="0">
                <a:solidFill>
                  <a:srgbClr val="FF0000"/>
                </a:solidFill>
              </a:rPr>
              <a:t>简</a:t>
            </a:r>
            <a:r>
              <a:rPr lang="zh-CN" altLang="en-US" sz="2800" b="1" dirty="0" smtClean="0">
                <a:solidFill>
                  <a:srgbClr val="FF0000"/>
                </a:solidFill>
              </a:rPr>
              <a:t>形</a:t>
            </a:r>
            <a:r>
              <a:rPr lang="zh-CN" altLang="zh-CN" sz="2800" b="1" dirty="0" smtClean="0">
                <a:solidFill>
                  <a:srgbClr val="FF0000"/>
                </a:solidFill>
              </a:rPr>
              <a:t>矩阵</a:t>
            </a:r>
            <a:r>
              <a:rPr lang="zh-CN" altLang="zh-CN" sz="2800" b="1" dirty="0"/>
              <a:t>？</a:t>
            </a:r>
            <a:endParaRPr lang="zh-CN" altLang="en-US" sz="2800" b="1" dirty="0"/>
          </a:p>
        </p:txBody>
      </p:sp>
      <p:sp>
        <p:nvSpPr>
          <p:cNvPr id="13" name="TextBox 12"/>
          <p:cNvSpPr txBox="1"/>
          <p:nvPr/>
        </p:nvSpPr>
        <p:spPr>
          <a:xfrm>
            <a:off x="160090" y="1877249"/>
            <a:ext cx="8172400" cy="523220"/>
          </a:xfrm>
          <a:prstGeom prst="rect">
            <a:avLst/>
          </a:prstGeom>
          <a:noFill/>
        </p:spPr>
        <p:txBody>
          <a:bodyPr wrap="square" rtlCol="0">
            <a:spAutoFit/>
          </a:bodyPr>
          <a:lstStyle/>
          <a:p>
            <a:r>
              <a:rPr lang="en-US" altLang="zh-CN" sz="2800" b="1" dirty="0" smtClean="0"/>
              <a:t>  </a:t>
            </a:r>
            <a:r>
              <a:rPr lang="zh-CN" altLang="zh-CN" sz="2800" b="1" dirty="0" smtClean="0"/>
              <a:t>下</a:t>
            </a:r>
            <a:r>
              <a:rPr lang="zh-CN" altLang="zh-CN" sz="2800" b="1" dirty="0"/>
              <a:t>列矩阵</a:t>
            </a:r>
            <a:r>
              <a:rPr lang="zh-CN" altLang="zh-CN" sz="2800" b="1" dirty="0" smtClean="0"/>
              <a:t>是</a:t>
            </a:r>
            <a:r>
              <a:rPr lang="zh-CN" altLang="en-US" sz="2800" b="1" dirty="0" smtClean="0"/>
              <a:t>行</a:t>
            </a:r>
            <a:r>
              <a:rPr lang="zh-CN" altLang="zh-CN" sz="2800" b="1" dirty="0" smtClean="0"/>
              <a:t>阶梯</a:t>
            </a:r>
            <a:r>
              <a:rPr lang="zh-CN" altLang="zh-CN" sz="2800" b="1" dirty="0"/>
              <a:t>形</a:t>
            </a:r>
            <a:r>
              <a:rPr lang="zh-CN" altLang="zh-CN" sz="2800" b="1" dirty="0" smtClean="0"/>
              <a:t>的</a:t>
            </a:r>
            <a:endParaRPr lang="zh-CN" altLang="zh-CN" sz="2800" b="1" dirty="0"/>
          </a:p>
        </p:txBody>
      </p:sp>
      <p:cxnSp>
        <p:nvCxnSpPr>
          <p:cNvPr id="15" name="肘形连接符 14"/>
          <p:cNvCxnSpPr/>
          <p:nvPr/>
        </p:nvCxnSpPr>
        <p:spPr>
          <a:xfrm>
            <a:off x="642910" y="3030056"/>
            <a:ext cx="914400" cy="576064"/>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3702793" y="2541941"/>
            <a:ext cx="864096" cy="84019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4572000" y="3387246"/>
            <a:ext cx="1152128" cy="648072"/>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肘形连接符 51"/>
          <p:cNvCxnSpPr/>
          <p:nvPr/>
        </p:nvCxnSpPr>
        <p:spPr>
          <a:xfrm>
            <a:off x="6300192" y="4458816"/>
            <a:ext cx="1744266" cy="626368"/>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715008" y="4030188"/>
            <a:ext cx="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715008" y="4458816"/>
            <a:ext cx="7292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00166" y="3601560"/>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857356" y="3601560"/>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23528" y="5169386"/>
            <a:ext cx="7776864" cy="707886"/>
          </a:xfrm>
          <a:prstGeom prst="rect">
            <a:avLst/>
          </a:prstGeom>
          <a:noFill/>
        </p:spPr>
        <p:txBody>
          <a:bodyPr wrap="square" rtlCol="0">
            <a:spAutoFit/>
          </a:bodyPr>
          <a:lstStyle/>
          <a:p>
            <a:r>
              <a:rPr lang="zh-CN" altLang="zh-CN" sz="2000" b="1" dirty="0"/>
              <a:t>行阶梯形</a:t>
            </a:r>
            <a:r>
              <a:rPr lang="zh-CN" altLang="zh-CN" sz="2000" b="1" dirty="0" smtClean="0"/>
              <a:t>矩阵特点</a:t>
            </a:r>
            <a:r>
              <a:rPr lang="zh-CN" altLang="zh-CN" sz="2000" b="1" dirty="0"/>
              <a:t>：</a:t>
            </a:r>
            <a:r>
              <a:rPr lang="en-US" altLang="zh-CN" sz="2000" b="1" dirty="0"/>
              <a:t>1</a:t>
            </a:r>
            <a:r>
              <a:rPr lang="en-US" altLang="zh-CN" sz="2000" b="1" dirty="0">
                <a:sym typeface="Symbol"/>
              </a:rPr>
              <a:t></a:t>
            </a:r>
            <a:r>
              <a:rPr lang="en-US" altLang="zh-CN" sz="2000" b="1" dirty="0"/>
              <a:t> </a:t>
            </a:r>
            <a:r>
              <a:rPr lang="zh-CN" altLang="zh-CN" sz="2000" b="1" dirty="0"/>
              <a:t>画出一条阶梯线，线的下方全为</a:t>
            </a:r>
            <a:r>
              <a:rPr lang="en-US" altLang="zh-CN" sz="2000" b="1" dirty="0"/>
              <a:t>0</a:t>
            </a:r>
            <a:r>
              <a:rPr lang="zh-CN" altLang="zh-CN" sz="2000" b="1" dirty="0" smtClean="0"/>
              <a:t>；</a:t>
            </a:r>
            <a:endParaRPr lang="en-US" altLang="zh-CN" sz="2000" b="1" dirty="0" smtClean="0"/>
          </a:p>
          <a:p>
            <a:r>
              <a:rPr lang="en-US" altLang="zh-CN" sz="2000" b="1" dirty="0"/>
              <a:t> </a:t>
            </a:r>
            <a:r>
              <a:rPr lang="en-US" altLang="zh-CN" sz="2000" b="1" dirty="0" smtClean="0"/>
              <a:t>    2</a:t>
            </a:r>
            <a:r>
              <a:rPr lang="en-US" altLang="zh-CN" sz="2000" b="1" dirty="0">
                <a:sym typeface="Symbol"/>
              </a:rPr>
              <a:t></a:t>
            </a:r>
            <a:r>
              <a:rPr lang="en-US" altLang="zh-CN" sz="2000" b="1" dirty="0"/>
              <a:t> </a:t>
            </a:r>
            <a:r>
              <a:rPr lang="zh-CN" altLang="zh-CN" sz="2000" b="1" dirty="0"/>
              <a:t>每段竖线的高度为一行，竖线后面的第一个元素为非</a:t>
            </a:r>
            <a:r>
              <a:rPr lang="zh-CN" altLang="zh-CN" sz="2000" b="1" dirty="0" smtClean="0"/>
              <a:t>零元 </a:t>
            </a:r>
            <a:endParaRPr lang="zh-CN" altLang="zh-CN" sz="2000" b="1" dirty="0"/>
          </a:p>
        </p:txBody>
      </p:sp>
      <p:sp>
        <p:nvSpPr>
          <p:cNvPr id="2" name="日期占位符 1"/>
          <p:cNvSpPr>
            <a:spLocks noGrp="1"/>
          </p:cNvSpPr>
          <p:nvPr>
            <p:ph type="dt" sz="half" idx="2"/>
          </p:nvPr>
        </p:nvSpPr>
        <p:spPr/>
        <p:txBody>
          <a:bodyPr/>
          <a:lstStyle/>
          <a:p>
            <a:fld id="{A87C0445-2720-443E-A8B8-11CD6D37A37E}"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7" name="灯片编号占位符 6"/>
          <p:cNvSpPr>
            <a:spLocks noGrp="1"/>
          </p:cNvSpPr>
          <p:nvPr>
            <p:ph type="sldNum" sz="quarter" idx="4"/>
          </p:nvPr>
        </p:nvSpPr>
        <p:spPr/>
        <p:txBody>
          <a:bodyPr/>
          <a:lstStyle/>
          <a:p>
            <a:fld id="{F92394F5-9B9D-49DF-9FEC-C2A214EB7C66}" type="slidenum">
              <a:rPr lang="zh-CN" altLang="en-US" smtClean="0"/>
              <a:pPr/>
              <a:t>19</a:t>
            </a:fld>
            <a:endParaRPr lang="zh-CN" altLang="en-US"/>
          </a:p>
        </p:txBody>
      </p:sp>
    </p:spTree>
    <p:extLst>
      <p:ext uri="{BB962C8B-B14F-4D97-AF65-F5344CB8AC3E}">
        <p14:creationId xmlns:p14="http://schemas.microsoft.com/office/powerpoint/2010/main" val="243639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wd">
                                    <p:tmPct val="10000"/>
                                  </p:iterate>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left)">
                                      <p:cBhvr>
                                        <p:cTn id="12" dur="175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1000"/>
                            </p:stCondLst>
                            <p:childTnLst>
                              <p:par>
                                <p:cTn id="46" presetID="22" presetClass="entr" presetSubtype="1"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wipe(up)">
                                      <p:cBhvr>
                                        <p:cTn id="48" dur="500"/>
                                        <p:tgtEl>
                                          <p:spTgt spid="56"/>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childTnLst>
                          </p:cTn>
                        </p:par>
                        <p:par>
                          <p:cTn id="53" fill="hold">
                            <p:stCondLst>
                              <p:cond delay="2000"/>
                            </p:stCondLst>
                            <p:childTnLst>
                              <p:par>
                                <p:cTn id="54" presetID="22" presetClass="entr" presetSubtype="8" fill="hold"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黑体" pitchFamily="49" charset="-122"/>
                <a:ea typeface="黑体" pitchFamily="49" charset="-122"/>
              </a:rPr>
              <a:t>3.1</a:t>
            </a:r>
            <a:r>
              <a:rPr lang="zh-CN" altLang="en-US" dirty="0" smtClean="0">
                <a:latin typeface="黑体" pitchFamily="49" charset="-122"/>
                <a:ea typeface="黑体" pitchFamily="49" charset="-122"/>
              </a:rPr>
              <a:t>  矩阵的初等变换</a:t>
            </a:r>
            <a:endParaRPr lang="zh-CN" altLang="en-US" dirty="0">
              <a:latin typeface="黑体" pitchFamily="49" charset="-122"/>
              <a:ea typeface="黑体" pitchFamily="49" charset="-122"/>
            </a:endParaRPr>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r>
              <a:rPr lang="zh-CN" altLang="en-US" sz="3600" dirty="0" smtClean="0">
                <a:latin typeface="黑体" pitchFamily="49" charset="-122"/>
                <a:ea typeface="黑体" pitchFamily="49" charset="-122"/>
              </a:rPr>
              <a:t>教学要求</a:t>
            </a:r>
            <a:endParaRPr lang="en-US" altLang="zh-CN" sz="3600" dirty="0" smtClean="0">
              <a:latin typeface="黑体" pitchFamily="49" charset="-122"/>
              <a:ea typeface="黑体" pitchFamily="49" charset="-122"/>
            </a:endParaRPr>
          </a:p>
        </p:txBody>
      </p:sp>
      <p:sp>
        <p:nvSpPr>
          <p:cNvPr id="21" name="圆角矩形 20"/>
          <p:cNvSpPr/>
          <p:nvPr/>
        </p:nvSpPr>
        <p:spPr>
          <a:xfrm>
            <a:off x="971600" y="854733"/>
            <a:ext cx="6534940" cy="199820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smtClean="0">
              <a:solidFill>
                <a:schemeClr val="tx1"/>
              </a:solidFill>
              <a:latin typeface="Times New Roman" pitchFamily="18" charset="0"/>
              <a:cs typeface="Times New Roman" pitchFamily="18" charset="0"/>
            </a:endParaRPr>
          </a:p>
          <a:p>
            <a:r>
              <a:rPr lang="zh-CN" altLang="zh-CN" sz="2400" b="1" dirty="0" smtClean="0">
                <a:solidFill>
                  <a:schemeClr val="tx1"/>
                </a:solidFill>
                <a:latin typeface="Times New Roman" pitchFamily="18" charset="0"/>
                <a:cs typeface="Times New Roman" pitchFamily="18" charset="0"/>
              </a:rPr>
              <a:t>掌握</a:t>
            </a:r>
            <a:r>
              <a:rPr lang="zh-CN" altLang="zh-CN" sz="2400" b="1" dirty="0">
                <a:solidFill>
                  <a:schemeClr val="tx1"/>
                </a:solidFill>
                <a:latin typeface="Times New Roman" pitchFamily="18" charset="0"/>
                <a:cs typeface="Times New Roman" pitchFamily="18" charset="0"/>
              </a:rPr>
              <a:t>矩阵</a:t>
            </a:r>
            <a:r>
              <a:rPr lang="zh-CN" altLang="zh-CN" sz="2400" b="1" dirty="0">
                <a:solidFill>
                  <a:srgbClr val="FF0000"/>
                </a:solidFill>
                <a:latin typeface="Times New Roman" pitchFamily="18" charset="0"/>
                <a:cs typeface="Times New Roman" pitchFamily="18" charset="0"/>
              </a:rPr>
              <a:t>初等变换的</a:t>
            </a:r>
            <a:r>
              <a:rPr lang="zh-CN" altLang="zh-CN" sz="2400" b="1" dirty="0" smtClean="0">
                <a:solidFill>
                  <a:srgbClr val="FF0000"/>
                </a:solidFill>
                <a:latin typeface="Times New Roman" pitchFamily="18" charset="0"/>
                <a:cs typeface="Times New Roman" pitchFamily="18" charset="0"/>
              </a:rPr>
              <a:t>定义</a:t>
            </a:r>
            <a:r>
              <a:rPr lang="zh-CN" altLang="en-US" sz="2400" b="1" dirty="0">
                <a:solidFill>
                  <a:schemeClr val="tx1"/>
                </a:solidFill>
                <a:latin typeface="Times New Roman" pitchFamily="18" charset="0"/>
                <a:cs typeface="Times New Roman" pitchFamily="18" charset="0"/>
              </a:rPr>
              <a:t>，</a:t>
            </a:r>
            <a:r>
              <a:rPr lang="zh-CN" altLang="en-US" sz="2400" b="1" dirty="0" smtClean="0">
                <a:solidFill>
                  <a:schemeClr val="tx1"/>
                </a:solidFill>
                <a:latin typeface="Times New Roman" pitchFamily="18" charset="0"/>
                <a:cs typeface="Times New Roman" pitchFamily="18" charset="0"/>
              </a:rPr>
              <a:t>搞懂为什么</a:t>
            </a:r>
            <a:r>
              <a:rPr lang="zh-CN" altLang="zh-CN" sz="2400" b="1" dirty="0" smtClean="0">
                <a:solidFill>
                  <a:schemeClr val="tx1"/>
                </a:solidFill>
              </a:rPr>
              <a:t>任意</a:t>
            </a:r>
            <a:r>
              <a:rPr lang="zh-CN" altLang="zh-CN" sz="2400" b="1" dirty="0">
                <a:solidFill>
                  <a:schemeClr val="tx1"/>
                </a:solidFill>
              </a:rPr>
              <a:t>一个矩阵总可以通过一系列的初等行</a:t>
            </a:r>
            <a:r>
              <a:rPr lang="zh-CN" altLang="zh-CN" sz="2400" b="1" dirty="0" smtClean="0">
                <a:solidFill>
                  <a:schemeClr val="tx1"/>
                </a:solidFill>
              </a:rPr>
              <a:t>变换化为</a:t>
            </a:r>
            <a:r>
              <a:rPr lang="zh-CN" altLang="en-US" sz="2400" b="1" dirty="0" smtClean="0">
                <a:solidFill>
                  <a:srgbClr val="FF0000"/>
                </a:solidFill>
              </a:rPr>
              <a:t>行阶梯形矩阵</a:t>
            </a:r>
            <a:r>
              <a:rPr lang="zh-CN" altLang="en-US" sz="2400" b="1" dirty="0" smtClean="0">
                <a:solidFill>
                  <a:schemeClr val="tx1"/>
                </a:solidFill>
              </a:rPr>
              <a:t>，然后化为</a:t>
            </a:r>
            <a:r>
              <a:rPr lang="zh-CN" altLang="en-US" sz="2400" b="1" dirty="0" smtClean="0">
                <a:solidFill>
                  <a:srgbClr val="FF0000"/>
                </a:solidFill>
              </a:rPr>
              <a:t>行最简形矩阵</a:t>
            </a:r>
            <a:endParaRPr lang="en-US" altLang="zh-CN" sz="2400" b="1" dirty="0" smtClean="0">
              <a:solidFill>
                <a:srgbClr val="FF0000"/>
              </a:solidFill>
            </a:endParaRPr>
          </a:p>
          <a:p>
            <a:r>
              <a:rPr lang="zh-CN" altLang="en-US" sz="2400" b="1" dirty="0" smtClean="0">
                <a:solidFill>
                  <a:srgbClr val="0070C0"/>
                </a:solidFill>
              </a:rPr>
              <a:t>          重点</a:t>
            </a:r>
            <a:r>
              <a:rPr lang="zh-CN" altLang="en-US" sz="2400" b="1" dirty="0">
                <a:solidFill>
                  <a:srgbClr val="0070C0"/>
                </a:solidFill>
              </a:rPr>
              <a:t>运算，必须掌握！！</a:t>
            </a:r>
            <a:r>
              <a:rPr lang="zh-CN" altLang="en-US" sz="2400" b="1" dirty="0" smtClean="0">
                <a:solidFill>
                  <a:srgbClr val="0070C0"/>
                </a:solidFill>
              </a:rPr>
              <a:t>！</a:t>
            </a:r>
            <a:endParaRPr lang="zh-CN" altLang="zh-CN" sz="2400" b="1" dirty="0">
              <a:solidFill>
                <a:srgbClr val="FF0000"/>
              </a:solidFill>
            </a:endParaRPr>
          </a:p>
          <a:p>
            <a:pPr algn="ctr"/>
            <a:endParaRPr lang="zh-CN" altLang="en-US" sz="2400" b="1" dirty="0">
              <a:solidFill>
                <a:schemeClr val="tx1"/>
              </a:solidFill>
              <a:latin typeface="Times New Roman" pitchFamily="18" charset="0"/>
              <a:cs typeface="Times New Roman" pitchFamily="18" charset="0"/>
            </a:endParaRPr>
          </a:p>
        </p:txBody>
      </p:sp>
      <p:grpSp>
        <p:nvGrpSpPr>
          <p:cNvPr id="23" name="Group 17"/>
          <p:cNvGrpSpPr>
            <a:grpSpLocks/>
          </p:cNvGrpSpPr>
          <p:nvPr/>
        </p:nvGrpSpPr>
        <p:grpSpPr bwMode="auto">
          <a:xfrm rot="5400000">
            <a:off x="1000125" y="2692400"/>
            <a:ext cx="4043363" cy="1420813"/>
            <a:chOff x="0" y="0"/>
            <a:chExt cx="2658" cy="984"/>
          </a:xfrm>
        </p:grpSpPr>
        <p:sp>
          <p:nvSpPr>
            <p:cNvPr id="24" name="Freeform 20"/>
            <p:cNvSpPr>
              <a:spLocks noChangeArrowheads="1"/>
            </p:cNvSpPr>
            <p:nvPr/>
          </p:nvSpPr>
          <p:spPr bwMode="auto">
            <a:xfrm>
              <a:off x="0" y="10"/>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sp>
          <p:nvSpPr>
            <p:cNvPr id="25" name="Freeform 21"/>
            <p:cNvSpPr>
              <a:spLocks noChangeArrowheads="1"/>
            </p:cNvSpPr>
            <p:nvPr/>
          </p:nvSpPr>
          <p:spPr bwMode="auto">
            <a:xfrm>
              <a:off x="1210" y="0"/>
              <a:ext cx="231" cy="9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sp>
          <p:nvSpPr>
            <p:cNvPr id="26" name="Freeform 22"/>
            <p:cNvSpPr>
              <a:spLocks noChangeArrowheads="1"/>
            </p:cNvSpPr>
            <p:nvPr/>
          </p:nvSpPr>
          <p:spPr bwMode="auto">
            <a:xfrm flipH="1">
              <a:off x="1461" y="11"/>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grpSp>
      <p:sp>
        <p:nvSpPr>
          <p:cNvPr id="29" name="矩形 28"/>
          <p:cNvSpPr/>
          <p:nvPr/>
        </p:nvSpPr>
        <p:spPr>
          <a:xfrm>
            <a:off x="1105070" y="854734"/>
            <a:ext cx="6192687" cy="713529"/>
          </a:xfrm>
          <a:prstGeom prst="rect">
            <a:avLst/>
          </a:prstGeom>
        </p:spPr>
        <p:txBody>
          <a:bodyPr wrap="square">
            <a:spAutoFit/>
          </a:bodyPr>
          <a:lstStyle/>
          <a:p>
            <a:pPr>
              <a:lnSpc>
                <a:spcPct val="110000"/>
              </a:lnSpc>
            </a:pPr>
            <a:endParaRPr lang="en-US" altLang="zh-CN" sz="2000" b="1" dirty="0" smtClean="0">
              <a:latin typeface="Times New Roman" pitchFamily="18" charset="0"/>
              <a:cs typeface="Times New Roman" pitchFamily="18" charset="0"/>
            </a:endParaRPr>
          </a:p>
          <a:p>
            <a:pPr>
              <a:lnSpc>
                <a:spcPct val="110000"/>
              </a:lnSpc>
            </a:pPr>
            <a:r>
              <a:rPr lang="en-US" altLang="zh-CN" b="1" dirty="0" smtClean="0">
                <a:latin typeface="Times New Roman" pitchFamily="18" charset="0"/>
                <a:cs typeface="Times New Roman" pitchFamily="18" charset="0"/>
              </a:rPr>
              <a:t>     </a:t>
            </a:r>
            <a:endParaRPr lang="zh-CN" altLang="zh-CN" b="1" dirty="0">
              <a:latin typeface="Times New Roman" pitchFamily="18" charset="0"/>
              <a:cs typeface="Times New Roman" pitchFamily="18" charset="0"/>
            </a:endParaRPr>
          </a:p>
        </p:txBody>
      </p:sp>
      <p:sp>
        <p:nvSpPr>
          <p:cNvPr id="10" name="圆角矩形 9"/>
          <p:cNvSpPr/>
          <p:nvPr/>
        </p:nvSpPr>
        <p:spPr>
          <a:xfrm>
            <a:off x="971600" y="3284984"/>
            <a:ext cx="6534940" cy="1926194"/>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smtClean="0">
                <a:solidFill>
                  <a:schemeClr val="tx1"/>
                </a:solidFill>
                <a:latin typeface="Times New Roman" pitchFamily="18" charset="0"/>
                <a:cs typeface="Times New Roman" pitchFamily="18" charset="0"/>
              </a:rPr>
              <a:t>会求线性方程组的通解</a:t>
            </a:r>
            <a:endParaRPr lang="zh-CN" altLang="zh-CN" sz="2400" b="1" dirty="0">
              <a:solidFill>
                <a:schemeClr val="tx1"/>
              </a:solidFill>
            </a:endParaRPr>
          </a:p>
          <a:p>
            <a:pPr algn="ctr"/>
            <a:endParaRPr lang="zh-CN" altLang="en-US" sz="2400" b="1" dirty="0">
              <a:solidFill>
                <a:schemeClr val="tx1"/>
              </a:solidFill>
              <a:latin typeface="Times New Roman" pitchFamily="18" charset="0"/>
              <a:cs typeface="Times New Roman" pitchFamily="18" charset="0"/>
            </a:endParaRPr>
          </a:p>
        </p:txBody>
      </p:sp>
      <p:sp>
        <p:nvSpPr>
          <p:cNvPr id="2" name="日期占位符 1"/>
          <p:cNvSpPr>
            <a:spLocks noGrp="1"/>
          </p:cNvSpPr>
          <p:nvPr>
            <p:ph type="dt" sz="half" idx="2"/>
          </p:nvPr>
        </p:nvSpPr>
        <p:spPr/>
        <p:txBody>
          <a:bodyPr/>
          <a:lstStyle/>
          <a:p>
            <a:fld id="{7EF51244-2480-4C79-841A-88A0A8563E4F}"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a:t>
            </a:fld>
            <a:endParaRPr lang="zh-CN" altLang="en-US"/>
          </a:p>
        </p:txBody>
      </p:sp>
    </p:spTree>
    <p:extLst>
      <p:ext uri="{BB962C8B-B14F-4D97-AF65-F5344CB8AC3E}">
        <p14:creationId xmlns:p14="http://schemas.microsoft.com/office/powerpoint/2010/main" val="41908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wipe(left)">
                                      <p:cBhvr>
                                        <p:cTn id="10" dur="500"/>
                                        <p:tgtEl>
                                          <p:spTgt spid="21">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wipe(left)">
                                      <p:cBhvr>
                                        <p:cTn id="13" dur="500"/>
                                        <p:tgtEl>
                                          <p:spTgt spid="2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p>
        </p:txBody>
      </p:sp>
      <p:graphicFrame>
        <p:nvGraphicFramePr>
          <p:cNvPr id="18434" name="Object 18"/>
          <p:cNvGraphicFramePr>
            <a:graphicFrameLocks noChangeAspect="1"/>
          </p:cNvGraphicFramePr>
          <p:nvPr/>
        </p:nvGraphicFramePr>
        <p:xfrm>
          <a:off x="4394200" y="1836738"/>
          <a:ext cx="914400" cy="358775"/>
        </p:xfrm>
        <a:graphic>
          <a:graphicData uri="http://schemas.openxmlformats.org/presentationml/2006/ole">
            <mc:AlternateContent xmlns:mc="http://schemas.openxmlformats.org/markup-compatibility/2006">
              <mc:Choice xmlns:v="urn:schemas-microsoft-com:vml" Requires="v">
                <p:oleObj spid="_x0000_s112754" name="Equation" r:id="rId3" imgW="473859" imgH="799637" progId="Equation.DSMT4">
                  <p:embed/>
                </p:oleObj>
              </mc:Choice>
              <mc:Fallback>
                <p:oleObj name="Equation" r:id="rId3"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836738"/>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19"/>
          <p:cNvGraphicFramePr>
            <a:graphicFrameLocks noChangeAspect="1"/>
          </p:cNvGraphicFramePr>
          <p:nvPr/>
        </p:nvGraphicFramePr>
        <p:xfrm>
          <a:off x="889000" y="2790825"/>
          <a:ext cx="3416300" cy="2209800"/>
        </p:xfrm>
        <a:graphic>
          <a:graphicData uri="http://schemas.openxmlformats.org/presentationml/2006/ole">
            <mc:AlternateContent xmlns:mc="http://schemas.openxmlformats.org/markup-compatibility/2006">
              <mc:Choice xmlns:v="urn:schemas-microsoft-com:vml" Requires="v">
                <p:oleObj spid="_x0000_s112755" name="Equation" r:id="rId5" imgW="3416040" imgH="2209680" progId="Equation.DSMT4">
                  <p:embed/>
                </p:oleObj>
              </mc:Choice>
              <mc:Fallback>
                <p:oleObj name="Equation" r:id="rId5" imgW="3416040" imgH="2209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000" y="2790825"/>
                        <a:ext cx="34163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 name="椭圆形标注 75"/>
          <p:cNvSpPr/>
          <p:nvPr/>
        </p:nvSpPr>
        <p:spPr>
          <a:xfrm>
            <a:off x="1071563" y="188913"/>
            <a:ext cx="2447925" cy="900112"/>
          </a:xfrm>
          <a:prstGeom prst="wedgeEllipseCallout">
            <a:avLst>
              <a:gd name="adj1" fmla="val 100122"/>
              <a:gd name="adj2" fmla="val 7814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行阶梯形</a:t>
            </a:r>
          </a:p>
        </p:txBody>
      </p:sp>
      <p:graphicFrame>
        <p:nvGraphicFramePr>
          <p:cNvPr id="18436" name="Object 24"/>
          <p:cNvGraphicFramePr>
            <a:graphicFrameLocks noChangeAspect="1"/>
          </p:cNvGraphicFramePr>
          <p:nvPr/>
        </p:nvGraphicFramePr>
        <p:xfrm>
          <a:off x="3589338" y="755650"/>
          <a:ext cx="914400" cy="358775"/>
        </p:xfrm>
        <a:graphic>
          <a:graphicData uri="http://schemas.openxmlformats.org/presentationml/2006/ole">
            <mc:AlternateContent xmlns:mc="http://schemas.openxmlformats.org/markup-compatibility/2006">
              <mc:Choice xmlns:v="urn:schemas-microsoft-com:vml" Requires="v">
                <p:oleObj spid="_x0000_s112756" name="Equation" r:id="rId7" imgW="473859" imgH="799637" progId="Equation.DSMT4">
                  <p:embed/>
                </p:oleObj>
              </mc:Choice>
              <mc:Fallback>
                <p:oleObj name="Equation" r:id="rId7"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338" y="755650"/>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 name="椭圆形标注 77"/>
          <p:cNvSpPr/>
          <p:nvPr/>
        </p:nvSpPr>
        <p:spPr>
          <a:xfrm>
            <a:off x="5429250" y="2636838"/>
            <a:ext cx="2447925" cy="900112"/>
          </a:xfrm>
          <a:prstGeom prst="wedgeEllipseCallout">
            <a:avLst>
              <a:gd name="adj1" fmla="val -97357"/>
              <a:gd name="adj2" fmla="val 10839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r>
              <a:rPr lang="zh-CN" altLang="en-US" sz="2800" b="1" dirty="0">
                <a:solidFill>
                  <a:schemeClr val="tx1"/>
                </a:solidFill>
              </a:rPr>
              <a:t>行阶梯形</a:t>
            </a:r>
          </a:p>
        </p:txBody>
      </p:sp>
      <p:graphicFrame>
        <p:nvGraphicFramePr>
          <p:cNvPr id="75259" name="Object 25"/>
          <p:cNvGraphicFramePr>
            <a:graphicFrameLocks noChangeAspect="1"/>
          </p:cNvGraphicFramePr>
          <p:nvPr/>
        </p:nvGraphicFramePr>
        <p:xfrm>
          <a:off x="4837113" y="188913"/>
          <a:ext cx="2540000" cy="1754187"/>
        </p:xfrm>
        <a:graphic>
          <a:graphicData uri="http://schemas.openxmlformats.org/presentationml/2006/ole">
            <mc:AlternateContent xmlns:mc="http://schemas.openxmlformats.org/markup-compatibility/2006">
              <mc:Choice xmlns:v="urn:schemas-microsoft-com:vml" Requires="v">
                <p:oleObj spid="_x0000_s112757" name="Equation" r:id="rId8" imgW="2794000" imgH="1930400" progId="Equation.DSMT4">
                  <p:embed/>
                </p:oleObj>
              </mc:Choice>
              <mc:Fallback>
                <p:oleObj name="Equation" r:id="rId8" imgW="2794000" imgH="1930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7113" y="188913"/>
                        <a:ext cx="2540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44"/>
          <p:cNvGrpSpPr>
            <a:grpSpLocks/>
          </p:cNvGrpSpPr>
          <p:nvPr/>
        </p:nvGrpSpPr>
        <p:grpSpPr bwMode="auto">
          <a:xfrm>
            <a:off x="1071563" y="3357563"/>
            <a:ext cx="2500312" cy="1000125"/>
            <a:chOff x="5508104" y="4677122"/>
            <a:chExt cx="2500685" cy="1000006"/>
          </a:xfrm>
        </p:grpSpPr>
        <p:cxnSp>
          <p:nvCxnSpPr>
            <p:cNvPr id="46" name="肘形连接符 45"/>
            <p:cNvCxnSpPr/>
            <p:nvPr/>
          </p:nvCxnSpPr>
          <p:spPr>
            <a:xfrm>
              <a:off x="5508104" y="4677122"/>
              <a:ext cx="914536" cy="457146"/>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a:off x="6381359" y="5134268"/>
              <a:ext cx="1627430" cy="542860"/>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442"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引</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a:t>
            </a:r>
            <a:endParaRPr lang="en-US" altLang="zh-CN" sz="3600" smtClean="0">
              <a:latin typeface="黑体" pitchFamily="49" charset="-122"/>
              <a:ea typeface="黑体" pitchFamily="49" charset="-122"/>
            </a:endParaRPr>
          </a:p>
        </p:txBody>
      </p:sp>
      <p:cxnSp>
        <p:nvCxnSpPr>
          <p:cNvPr id="33" name="直接连接符 32"/>
          <p:cNvCxnSpPr/>
          <p:nvPr/>
        </p:nvCxnSpPr>
        <p:spPr>
          <a:xfrm>
            <a:off x="3571875" y="4357688"/>
            <a:ext cx="642938" cy="1587"/>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组合 44"/>
          <p:cNvGrpSpPr>
            <a:grpSpLocks/>
          </p:cNvGrpSpPr>
          <p:nvPr/>
        </p:nvGrpSpPr>
        <p:grpSpPr bwMode="auto">
          <a:xfrm>
            <a:off x="4872038" y="571500"/>
            <a:ext cx="2343150" cy="1000125"/>
            <a:chOff x="5665295" y="4677120"/>
            <a:chExt cx="2343494" cy="1000008"/>
          </a:xfrm>
        </p:grpSpPr>
        <p:cxnSp>
          <p:nvCxnSpPr>
            <p:cNvPr id="36" name="肘形连接符 35"/>
            <p:cNvCxnSpPr/>
            <p:nvPr/>
          </p:nvCxnSpPr>
          <p:spPr>
            <a:xfrm>
              <a:off x="5665295" y="4677120"/>
              <a:ext cx="914534" cy="457147"/>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a:off x="6381362" y="5134267"/>
              <a:ext cx="1627427" cy="542861"/>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 name="日期占位符 3"/>
          <p:cNvSpPr>
            <a:spLocks noGrp="1"/>
          </p:cNvSpPr>
          <p:nvPr>
            <p:ph type="dt" sz="half" idx="2"/>
          </p:nvPr>
        </p:nvSpPr>
        <p:spPr/>
        <p:txBody>
          <a:bodyPr/>
          <a:lstStyle/>
          <a:p>
            <a:fld id="{AFF6915A-E8C4-496B-B72A-E166F400E1F4}" type="datetime1">
              <a:rPr lang="zh-CN" altLang="en-US" smtClean="0"/>
              <a:t>2022/10/11</a:t>
            </a:fld>
            <a:endParaRPr lang="zh-CN" altLang="en-US"/>
          </a:p>
        </p:txBody>
      </p:sp>
      <p:sp>
        <p:nvSpPr>
          <p:cNvPr id="5" name="页脚占位符 4"/>
          <p:cNvSpPr>
            <a:spLocks noGrp="1"/>
          </p:cNvSpPr>
          <p:nvPr>
            <p:ph type="ftr" sz="quarter" idx="3"/>
          </p:nvPr>
        </p:nvSpPr>
        <p:spPr/>
        <p:txBody>
          <a:bodyPr/>
          <a:lstStyle/>
          <a:p>
            <a:r>
              <a:rPr lang="en-US" altLang="zh-CN" smtClean="0"/>
              <a:t>/45</a:t>
            </a:r>
            <a:endParaRPr lang="zh-CN" altLang="en-US" dirty="0"/>
          </a:p>
        </p:txBody>
      </p:sp>
      <p:sp>
        <p:nvSpPr>
          <p:cNvPr id="6" name="灯片编号占位符 5"/>
          <p:cNvSpPr>
            <a:spLocks noGrp="1"/>
          </p:cNvSpPr>
          <p:nvPr>
            <p:ph type="sldNum" sz="quarter" idx="4"/>
          </p:nvPr>
        </p:nvSpPr>
        <p:spPr/>
        <p:txBody>
          <a:bodyPr/>
          <a:lstStyle/>
          <a:p>
            <a:fld id="{F92394F5-9B9D-49DF-9FEC-C2A214EB7C66}" type="slidenum">
              <a:rPr lang="zh-CN" altLang="en-US" smtClean="0"/>
              <a:pPr/>
              <a:t>20</a:t>
            </a:fld>
            <a:endParaRPr lang="zh-CN" altLang="en-US"/>
          </a:p>
        </p:txBody>
      </p:sp>
    </p:spTree>
    <p:extLst>
      <p:ext uri="{BB962C8B-B14F-4D97-AF65-F5344CB8AC3E}">
        <p14:creationId xmlns:p14="http://schemas.microsoft.com/office/powerpoint/2010/main" val="42603076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259"/>
                                        </p:tgtEl>
                                        <p:attrNameLst>
                                          <p:attrName>style.visibility</p:attrName>
                                        </p:attrNameLst>
                                      </p:cBhvr>
                                      <p:to>
                                        <p:strVal val="visible"/>
                                      </p:to>
                                    </p:set>
                                    <p:animEffect transition="in" filter="wipe(left)">
                                      <p:cBhvr>
                                        <p:cTn id="7" dur="500"/>
                                        <p:tgtEl>
                                          <p:spTgt spid="75259"/>
                                        </p:tgtEl>
                                      </p:cBhvr>
                                    </p:animEffect>
                                  </p:childTnLst>
                                </p:cTn>
                              </p:par>
                            </p:childTnLst>
                          </p:cTn>
                        </p:par>
                        <p:par>
                          <p:cTn id="8" fill="hold" nodeType="afterGroup">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1500"/>
                                        <p:tgtEl>
                                          <p:spTgt spid="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par>
                          <p:cTn id="29" fill="hold" nodeType="afterGroup">
                            <p:stCondLst>
                              <p:cond delay="500"/>
                            </p:stCondLst>
                            <p:childTnLst>
                              <p:par>
                                <p:cTn id="30" presetID="22" presetClass="entr" presetSubtype="4" fill="hold"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down)">
                                      <p:cBhvr>
                                        <p:cTn id="32" dur="500"/>
                                        <p:tgtEl>
                                          <p:spTgt spid="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78"/>
                                        </p:tgtEl>
                                        <p:attrNameLst>
                                          <p:attrName>style.visibility</p:attrName>
                                        </p:attrNameLst>
                                      </p:cBhvr>
                                      <p:to>
                                        <p:strVal val="visible"/>
                                      </p:to>
                                    </p:set>
                                    <p:anim calcmode="lin" valueType="num">
                                      <p:cBhvr>
                                        <p:cTn id="37" dur="500" fill="hold"/>
                                        <p:tgtEl>
                                          <p:spTgt spid="78"/>
                                        </p:tgtEl>
                                        <p:attrNameLst>
                                          <p:attrName>ppt_w</p:attrName>
                                        </p:attrNameLst>
                                      </p:cBhvr>
                                      <p:tavLst>
                                        <p:tav tm="0">
                                          <p:val>
                                            <p:fltVal val="0"/>
                                          </p:val>
                                        </p:tav>
                                        <p:tav tm="100000">
                                          <p:val>
                                            <p:strVal val="#ppt_w"/>
                                          </p:val>
                                        </p:tav>
                                      </p:tavLst>
                                    </p:anim>
                                    <p:anim calcmode="lin" valueType="num">
                                      <p:cBhvr>
                                        <p:cTn id="38" dur="500" fill="hold"/>
                                        <p:tgtEl>
                                          <p:spTgt spid="78"/>
                                        </p:tgtEl>
                                        <p:attrNameLst>
                                          <p:attrName>ppt_h</p:attrName>
                                        </p:attrNameLst>
                                      </p:cBhvr>
                                      <p:tavLst>
                                        <p:tav tm="0">
                                          <p:val>
                                            <p:fltVal val="0"/>
                                          </p:val>
                                        </p:tav>
                                        <p:tav tm="100000">
                                          <p:val>
                                            <p:strVal val="#ppt_h"/>
                                          </p:val>
                                        </p:tav>
                                      </p:tavLst>
                                    </p:anim>
                                    <p:animEffect transition="in" filter="fade">
                                      <p:cBhvr>
                                        <p:cTn id="3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肘形连接符 24"/>
          <p:cNvCxnSpPr/>
          <p:nvPr/>
        </p:nvCxnSpPr>
        <p:spPr>
          <a:xfrm>
            <a:off x="539552" y="1844824"/>
            <a:ext cx="914400" cy="576064"/>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1043608" y="1412776"/>
            <a:ext cx="432048" cy="50405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043608" y="2492896"/>
            <a:ext cx="432048" cy="93610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539552" y="1952256"/>
            <a:ext cx="432048" cy="154875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离页连接符 17"/>
          <p:cNvSpPr/>
          <p:nvPr/>
        </p:nvSpPr>
        <p:spPr>
          <a:xfrm>
            <a:off x="1043608" y="2024264"/>
            <a:ext cx="432048" cy="396624"/>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离页连接符 16"/>
          <p:cNvSpPr/>
          <p:nvPr/>
        </p:nvSpPr>
        <p:spPr>
          <a:xfrm>
            <a:off x="539552" y="1412776"/>
            <a:ext cx="432048" cy="396624"/>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思</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考</a:t>
            </a:r>
            <a:endParaRPr lang="en-US" altLang="zh-CN" sz="3600" dirty="0" smtClean="0">
              <a:latin typeface="黑体" pitchFamily="49" charset="-122"/>
              <a:ea typeface="黑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42153417"/>
              </p:ext>
            </p:extLst>
          </p:nvPr>
        </p:nvGraphicFramePr>
        <p:xfrm>
          <a:off x="467544" y="1363216"/>
          <a:ext cx="2197100" cy="2209800"/>
        </p:xfrm>
        <a:graphic>
          <a:graphicData uri="http://schemas.openxmlformats.org/presentationml/2006/ole">
            <mc:AlternateContent xmlns:mc="http://schemas.openxmlformats.org/markup-compatibility/2006">
              <mc:Choice xmlns:v="urn:schemas-microsoft-com:vml" Requires="v">
                <p:oleObj spid="_x0000_s79000" name="Equation" r:id="rId3" imgW="2197100" imgH="2209800" progId="Equation.DSMT4">
                  <p:embed/>
                </p:oleObj>
              </mc:Choice>
              <mc:Fallback>
                <p:oleObj name="Equation" r:id="rId3" imgW="2197100" imgH="2209800" progId="Equation.DSMT4">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363216"/>
                        <a:ext cx="21971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Box 13"/>
          <p:cNvSpPr txBox="1"/>
          <p:nvPr/>
        </p:nvSpPr>
        <p:spPr>
          <a:xfrm>
            <a:off x="107504" y="390713"/>
            <a:ext cx="8064896" cy="535596"/>
          </a:xfrm>
          <a:prstGeom prst="rect">
            <a:avLst/>
          </a:prstGeom>
          <a:noFill/>
        </p:spPr>
        <p:txBody>
          <a:bodyPr wrap="square" rtlCol="0">
            <a:spAutoFit/>
          </a:bodyPr>
          <a:lstStyle/>
          <a:p>
            <a:pPr>
              <a:lnSpc>
                <a:spcPct val="110000"/>
              </a:lnSpc>
            </a:pPr>
            <a:r>
              <a:rPr lang="en-US" altLang="zh-CN" sz="2800" b="1" dirty="0" smtClean="0"/>
              <a:t>   </a:t>
            </a:r>
            <a:r>
              <a:rPr lang="zh-CN" altLang="zh-CN" sz="2800" b="1" dirty="0" smtClean="0"/>
              <a:t>下</a:t>
            </a:r>
            <a:r>
              <a:rPr lang="zh-CN" altLang="zh-CN" sz="2800" b="1" dirty="0"/>
              <a:t>列矩阵是</a:t>
            </a:r>
            <a:r>
              <a:rPr lang="zh-CN" altLang="zh-CN" sz="2800" b="1" dirty="0">
                <a:solidFill>
                  <a:srgbClr val="FF0000"/>
                </a:solidFill>
              </a:rPr>
              <a:t>行最</a:t>
            </a:r>
            <a:r>
              <a:rPr lang="zh-CN" altLang="zh-CN" sz="2800" b="1" dirty="0" smtClean="0">
                <a:solidFill>
                  <a:srgbClr val="FF0000"/>
                </a:solidFill>
              </a:rPr>
              <a:t>简</a:t>
            </a:r>
            <a:r>
              <a:rPr lang="zh-CN" altLang="en-US" sz="2800" b="1" dirty="0" smtClean="0">
                <a:solidFill>
                  <a:srgbClr val="FF0000"/>
                </a:solidFill>
              </a:rPr>
              <a:t>形</a:t>
            </a:r>
            <a:r>
              <a:rPr lang="zh-CN" altLang="zh-CN" sz="2800" b="1" dirty="0" smtClean="0"/>
              <a:t>的，</a:t>
            </a:r>
            <a:endParaRPr lang="zh-CN" altLang="en-US" dirty="0"/>
          </a:p>
        </p:txBody>
      </p:sp>
      <p:sp>
        <p:nvSpPr>
          <p:cNvPr id="36" name="矩形 35"/>
          <p:cNvSpPr/>
          <p:nvPr/>
        </p:nvSpPr>
        <p:spPr>
          <a:xfrm>
            <a:off x="7236296" y="1124744"/>
            <a:ext cx="432048" cy="21602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419872" y="1772816"/>
            <a:ext cx="432048" cy="216024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4572000" y="2348880"/>
            <a:ext cx="432048" cy="15841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5076056" y="2852936"/>
            <a:ext cx="432048" cy="1080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076056" y="1124744"/>
            <a:ext cx="432048" cy="10801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72000" y="1124744"/>
            <a:ext cx="432048" cy="5760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580112" y="1124744"/>
            <a:ext cx="432048" cy="1584176"/>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5580112" y="3501008"/>
            <a:ext cx="432048"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离页连接符 43"/>
          <p:cNvSpPr/>
          <p:nvPr/>
        </p:nvSpPr>
        <p:spPr>
          <a:xfrm>
            <a:off x="3419872" y="1196752"/>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离页连接符 44"/>
          <p:cNvSpPr/>
          <p:nvPr/>
        </p:nvSpPr>
        <p:spPr>
          <a:xfrm>
            <a:off x="4572000" y="1772816"/>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离页连接符 45"/>
          <p:cNvSpPr/>
          <p:nvPr/>
        </p:nvSpPr>
        <p:spPr>
          <a:xfrm>
            <a:off x="5076056" y="2312296"/>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离页连接符 46"/>
          <p:cNvSpPr/>
          <p:nvPr/>
        </p:nvSpPr>
        <p:spPr>
          <a:xfrm>
            <a:off x="5580112" y="2924944"/>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流程图: 离页连接符 47"/>
          <p:cNvSpPr/>
          <p:nvPr/>
        </p:nvSpPr>
        <p:spPr>
          <a:xfrm>
            <a:off x="7236296" y="3464424"/>
            <a:ext cx="432048" cy="468632"/>
          </a:xfrm>
          <a:prstGeom prst="flowChartOffpageConnec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9" name="对象 48"/>
          <p:cNvGraphicFramePr>
            <a:graphicFrameLocks noChangeAspect="1"/>
          </p:cNvGraphicFramePr>
          <p:nvPr>
            <p:extLst>
              <p:ext uri="{D42A27DB-BD31-4B8C-83A1-F6EECF244321}">
                <p14:modId xmlns:p14="http://schemas.microsoft.com/office/powerpoint/2010/main" val="3185476670"/>
              </p:ext>
            </p:extLst>
          </p:nvPr>
        </p:nvGraphicFramePr>
        <p:xfrm>
          <a:off x="2808808" y="1124744"/>
          <a:ext cx="5435600" cy="2794000"/>
        </p:xfrm>
        <a:graphic>
          <a:graphicData uri="http://schemas.openxmlformats.org/presentationml/2006/ole">
            <mc:AlternateContent xmlns:mc="http://schemas.openxmlformats.org/markup-compatibility/2006">
              <mc:Choice xmlns:v="urn:schemas-microsoft-com:vml" Requires="v">
                <p:oleObj spid="_x0000_s79001" name="Equation" r:id="rId5" imgW="5435600" imgH="2794000" progId="Equation.DSMT4">
                  <p:embed/>
                </p:oleObj>
              </mc:Choice>
              <mc:Fallback>
                <p:oleObj name="Equation" r:id="rId5" imgW="5435600" imgH="2794000" progId="Equation.DSMT4">
                  <p:embed/>
                  <p:pic>
                    <p:nvPicPr>
                      <p:cNvPr id="0" name="Picture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808" y="1124744"/>
                        <a:ext cx="5435600" cy="279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肘形连接符 25"/>
          <p:cNvCxnSpPr/>
          <p:nvPr/>
        </p:nvCxnSpPr>
        <p:spPr>
          <a:xfrm rot="16200000" flipH="1">
            <a:off x="3443926" y="1316715"/>
            <a:ext cx="936103" cy="84019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a:off x="4332075" y="2204864"/>
            <a:ext cx="1320045" cy="648072"/>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652120" y="2852936"/>
            <a:ext cx="0" cy="45720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52120" y="3284984"/>
            <a:ext cx="55999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p:nvPr/>
        </p:nvCxnSpPr>
        <p:spPr>
          <a:xfrm>
            <a:off x="6156176" y="3284984"/>
            <a:ext cx="1744266" cy="626368"/>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95536" y="4077072"/>
            <a:ext cx="7920880" cy="1200329"/>
          </a:xfrm>
          <a:prstGeom prst="rect">
            <a:avLst/>
          </a:prstGeom>
          <a:noFill/>
        </p:spPr>
        <p:txBody>
          <a:bodyPr wrap="square" rtlCol="0">
            <a:spAutoFit/>
          </a:bodyPr>
          <a:lstStyle/>
          <a:p>
            <a:r>
              <a:rPr lang="zh-CN" altLang="zh-CN" sz="2400" b="1" dirty="0"/>
              <a:t>行最简形</a:t>
            </a:r>
            <a:r>
              <a:rPr lang="zh-CN" altLang="zh-CN" sz="2400" b="1" dirty="0" smtClean="0"/>
              <a:t>矩</a:t>
            </a:r>
            <a:r>
              <a:rPr lang="zh-CN" altLang="en-US" sz="2400" b="1" dirty="0" smtClean="0"/>
              <a:t>阵</a:t>
            </a:r>
            <a:r>
              <a:rPr lang="zh-CN" altLang="zh-CN" sz="2400" b="1" dirty="0" smtClean="0"/>
              <a:t>特点：</a:t>
            </a:r>
            <a:endParaRPr lang="en-US" altLang="zh-CN" sz="2400" b="1" dirty="0" smtClean="0"/>
          </a:p>
          <a:p>
            <a:r>
              <a:rPr lang="en-US" altLang="zh-CN" sz="2400" b="1" dirty="0"/>
              <a:t> </a:t>
            </a:r>
            <a:r>
              <a:rPr lang="en-US" altLang="zh-CN" sz="2400" b="1" dirty="0" smtClean="0"/>
              <a:t>    1</a:t>
            </a:r>
            <a:r>
              <a:rPr lang="en-US" altLang="zh-CN" sz="2400" b="1" dirty="0">
                <a:sym typeface="Symbol"/>
              </a:rPr>
              <a:t></a:t>
            </a:r>
            <a:r>
              <a:rPr lang="en-US" altLang="zh-CN" sz="2400" b="1" dirty="0"/>
              <a:t> </a:t>
            </a:r>
            <a:r>
              <a:rPr lang="en-US" altLang="zh-CN" sz="2400" b="1" dirty="0" smtClean="0"/>
              <a:t> </a:t>
            </a:r>
            <a:r>
              <a:rPr lang="zh-CN" altLang="zh-CN" sz="2400" b="1" dirty="0" smtClean="0"/>
              <a:t>行</a:t>
            </a:r>
            <a:r>
              <a:rPr lang="zh-CN" altLang="zh-CN" sz="2400" b="1" dirty="0"/>
              <a:t>阶梯形非零行的第一个非零元为</a:t>
            </a:r>
            <a:r>
              <a:rPr lang="en-US" altLang="zh-CN" sz="2400" b="1" dirty="0"/>
              <a:t>1</a:t>
            </a:r>
            <a:r>
              <a:rPr lang="zh-CN" altLang="zh-CN" sz="2400" b="1" dirty="0" smtClean="0"/>
              <a:t>；</a:t>
            </a:r>
            <a:endParaRPr lang="en-US" altLang="zh-CN" sz="2400" b="1" dirty="0" smtClean="0"/>
          </a:p>
          <a:p>
            <a:r>
              <a:rPr lang="en-US" altLang="zh-CN" sz="2400" b="1" dirty="0"/>
              <a:t> </a:t>
            </a:r>
            <a:r>
              <a:rPr lang="en-US" altLang="zh-CN" sz="2400" b="1" dirty="0" smtClean="0"/>
              <a:t>    2</a:t>
            </a:r>
            <a:r>
              <a:rPr lang="en-US" altLang="zh-CN" sz="2400" b="1" dirty="0">
                <a:sym typeface="Symbol"/>
              </a:rPr>
              <a:t></a:t>
            </a:r>
            <a:r>
              <a:rPr lang="en-US" altLang="zh-CN" sz="2400" b="1" dirty="0"/>
              <a:t> </a:t>
            </a:r>
            <a:r>
              <a:rPr lang="en-US" altLang="zh-CN" sz="2400" b="1" dirty="0" smtClean="0"/>
              <a:t> </a:t>
            </a:r>
            <a:r>
              <a:rPr lang="zh-CN" altLang="zh-CN" sz="2400" b="1" dirty="0" smtClean="0"/>
              <a:t>非</a:t>
            </a:r>
            <a:r>
              <a:rPr lang="zh-CN" altLang="zh-CN" sz="2400" b="1" dirty="0"/>
              <a:t>零行的第一个非零元</a:t>
            </a:r>
            <a:r>
              <a:rPr lang="en-US" altLang="zh-CN" sz="2400" b="1" dirty="0"/>
              <a:t>1</a:t>
            </a:r>
            <a:r>
              <a:rPr lang="zh-CN" altLang="zh-CN" sz="2400" b="1" dirty="0"/>
              <a:t>所在的列，其它元素都为</a:t>
            </a:r>
            <a:r>
              <a:rPr lang="en-US" altLang="zh-CN" sz="2400" b="1" dirty="0" smtClean="0"/>
              <a:t>0</a:t>
            </a:r>
            <a:r>
              <a:rPr lang="zh-CN" altLang="zh-CN" sz="2400" b="1" dirty="0" smtClean="0"/>
              <a:t> </a:t>
            </a:r>
            <a:endParaRPr lang="zh-CN" altLang="zh-CN" sz="2400" b="1" dirty="0"/>
          </a:p>
        </p:txBody>
      </p:sp>
      <p:sp>
        <p:nvSpPr>
          <p:cNvPr id="2" name="日期占位符 1"/>
          <p:cNvSpPr>
            <a:spLocks noGrp="1"/>
          </p:cNvSpPr>
          <p:nvPr>
            <p:ph type="dt" sz="half" idx="2"/>
          </p:nvPr>
        </p:nvSpPr>
        <p:spPr/>
        <p:txBody>
          <a:bodyPr/>
          <a:lstStyle/>
          <a:p>
            <a:fld id="{263F0437-00C9-4CB1-8C05-E5C1F11C2F1B}"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21</a:t>
            </a:fld>
            <a:endParaRPr lang="zh-CN" altLang="en-US"/>
          </a:p>
        </p:txBody>
      </p:sp>
    </p:spTree>
    <p:extLst>
      <p:ext uri="{BB962C8B-B14F-4D97-AF65-F5344CB8AC3E}">
        <p14:creationId xmlns:p14="http://schemas.microsoft.com/office/powerpoint/2010/main" val="19776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125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ircle(in)">
                                      <p:cBhvr>
                                        <p:cTn id="22" dur="1250"/>
                                        <p:tgtEl>
                                          <p:spTgt spid="17"/>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125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3" presetClass="entr" presetSubtype="16"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plus(in)">
                                      <p:cBhvr>
                                        <p:cTn id="30" dur="1250"/>
                                        <p:tgtEl>
                                          <p:spTgt spid="19"/>
                                        </p:tgtEl>
                                      </p:cBhvr>
                                    </p:animEffect>
                                  </p:childTnLst>
                                </p:cTn>
                              </p:par>
                              <p:par>
                                <p:cTn id="31" presetID="13" presetClass="entr" presetSubtype="16"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plus(in)">
                                      <p:cBhvr>
                                        <p:cTn id="33" dur="1500"/>
                                        <p:tgtEl>
                                          <p:spTgt spid="20"/>
                                        </p:tgtEl>
                                      </p:cBhvr>
                                    </p:animEffect>
                                  </p:childTnLst>
                                </p:cTn>
                              </p:par>
                              <p:par>
                                <p:cTn id="34" presetID="1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plus(in)">
                                      <p:cBhvr>
                                        <p:cTn id="36" dur="1250"/>
                                        <p:tgtEl>
                                          <p:spTgt spid="21"/>
                                        </p:tgtEl>
                                      </p:cBhvr>
                                    </p:animEffec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125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1000"/>
                                        <p:tgtEl>
                                          <p:spTgt spid="27"/>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up)">
                                      <p:cBhvr>
                                        <p:cTn id="56" dur="750"/>
                                        <p:tgtEl>
                                          <p:spTgt spid="30"/>
                                        </p:tgtEl>
                                      </p:cBhvr>
                                    </p:animEffect>
                                  </p:childTnLst>
                                </p:cTn>
                              </p:par>
                            </p:childTnLst>
                          </p:cTn>
                        </p:par>
                        <p:par>
                          <p:cTn id="57" fill="hold">
                            <p:stCondLst>
                              <p:cond delay="2750"/>
                            </p:stCondLst>
                            <p:childTnLst>
                              <p:par>
                                <p:cTn id="58" presetID="22" presetClass="entr" presetSubtype="8"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750"/>
                                        <p:tgtEl>
                                          <p:spTgt spid="31"/>
                                        </p:tgtEl>
                                      </p:cBhvr>
                                    </p:animEffect>
                                  </p:childTnLst>
                                </p:cTn>
                              </p:par>
                            </p:childTnLst>
                          </p:cTn>
                        </p:par>
                        <p:par>
                          <p:cTn id="61" fill="hold">
                            <p:stCondLst>
                              <p:cond delay="3500"/>
                            </p:stCondLst>
                            <p:childTnLst>
                              <p:par>
                                <p:cTn id="62" presetID="22" presetClass="entr" presetSubtype="8" fill="hold"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1250"/>
                                        <p:tgtEl>
                                          <p:spTgt spid="3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6"/>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27"/>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1"/>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8" presetClass="entr" presetSubtype="16"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diamond(in)">
                                      <p:cBhvr>
                                        <p:cTn id="81" dur="20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8" presetClass="entr" presetSubtype="16" fill="hold" grpId="0" nodeType="click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diamond(in)">
                                      <p:cBhvr>
                                        <p:cTn id="86" dur="2000"/>
                                        <p:tgtEl>
                                          <p:spTgt spid="45"/>
                                        </p:tgtEl>
                                      </p:cBhvr>
                                    </p:animEffect>
                                  </p:childTnLst>
                                </p:cTn>
                              </p:par>
                              <p:par>
                                <p:cTn id="87" presetID="8" presetClass="entr" presetSubtype="16"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diamond(in)">
                                      <p:cBhvr>
                                        <p:cTn id="89" dur="2000"/>
                                        <p:tgtEl>
                                          <p:spTgt spid="46"/>
                                        </p:tgtEl>
                                      </p:cBhvr>
                                    </p:animEffect>
                                  </p:childTnLst>
                                </p:cTn>
                              </p:par>
                              <p:par>
                                <p:cTn id="90" presetID="8" presetClass="entr" presetSubtype="16"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diamond(in)">
                                      <p:cBhvr>
                                        <p:cTn id="92" dur="2000"/>
                                        <p:tgtEl>
                                          <p:spTgt spid="47"/>
                                        </p:tgtEl>
                                      </p:cBhvr>
                                    </p:animEffect>
                                  </p:childTnLst>
                                </p:cTn>
                              </p:par>
                              <p:par>
                                <p:cTn id="93" presetID="8" presetClass="entr" presetSubtype="16"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diamond(in)">
                                      <p:cBhvr>
                                        <p:cTn id="95" dur="2000"/>
                                        <p:tgtEl>
                                          <p:spTgt spid="48"/>
                                        </p:tgtEl>
                                      </p:cBhvr>
                                    </p:animEffect>
                                  </p:childTnLst>
                                </p:cTn>
                              </p:par>
                            </p:childTnLst>
                          </p:cTn>
                        </p:par>
                      </p:childTnLst>
                    </p:cTn>
                  </p:par>
                  <p:par>
                    <p:cTn id="96" fill="hold">
                      <p:stCondLst>
                        <p:cond delay="indefinite"/>
                      </p:stCondLst>
                      <p:childTnLst>
                        <p:par>
                          <p:cTn id="97" fill="hold">
                            <p:stCondLst>
                              <p:cond delay="0"/>
                            </p:stCondLst>
                            <p:childTnLst>
                              <p:par>
                                <p:cTn id="98" presetID="13" presetClass="entr" presetSubtype="16"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plus(in)">
                                      <p:cBhvr>
                                        <p:cTn id="100" dur="2000"/>
                                        <p:tgtEl>
                                          <p:spTgt spid="37"/>
                                        </p:tgtEl>
                                      </p:cBhvr>
                                    </p:animEffect>
                                  </p:childTnLst>
                                </p:cTn>
                              </p:par>
                              <p:par>
                                <p:cTn id="101" presetID="13" presetClass="entr" presetSubtype="16" fill="hold" grpId="0" nodeType="with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plus(in)">
                                      <p:cBhvr>
                                        <p:cTn id="103" dur="2000"/>
                                        <p:tgtEl>
                                          <p:spTgt spid="41"/>
                                        </p:tgtEl>
                                      </p:cBhvr>
                                    </p:animEffect>
                                  </p:childTnLst>
                                </p:cTn>
                              </p:par>
                              <p:par>
                                <p:cTn id="104" presetID="13" presetClass="entr" presetSubtype="16"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plus(in)">
                                      <p:cBhvr>
                                        <p:cTn id="106" dur="2000"/>
                                        <p:tgtEl>
                                          <p:spTgt spid="38"/>
                                        </p:tgtEl>
                                      </p:cBhvr>
                                    </p:animEffect>
                                  </p:childTnLst>
                                </p:cTn>
                              </p:par>
                              <p:par>
                                <p:cTn id="107" presetID="13" presetClass="entr" presetSubtype="16"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plus(in)">
                                      <p:cBhvr>
                                        <p:cTn id="109" dur="2000"/>
                                        <p:tgtEl>
                                          <p:spTgt spid="40"/>
                                        </p:tgtEl>
                                      </p:cBhvr>
                                    </p:animEffect>
                                  </p:childTnLst>
                                </p:cTn>
                              </p:par>
                              <p:par>
                                <p:cTn id="110" presetID="13" presetClass="entr" presetSubtype="16"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plus(in)">
                                      <p:cBhvr>
                                        <p:cTn id="112" dur="2000"/>
                                        <p:tgtEl>
                                          <p:spTgt spid="39"/>
                                        </p:tgtEl>
                                      </p:cBhvr>
                                    </p:animEffect>
                                  </p:childTnLst>
                                </p:cTn>
                              </p:par>
                            </p:childTnLst>
                          </p:cTn>
                        </p:par>
                        <p:par>
                          <p:cTn id="113" fill="hold">
                            <p:stCondLst>
                              <p:cond delay="2000"/>
                            </p:stCondLst>
                            <p:childTnLst>
                              <p:par>
                                <p:cTn id="114" presetID="13" presetClass="entr" presetSubtype="16" fill="hold" grpId="0" nodeType="after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plus(in)">
                                      <p:cBhvr>
                                        <p:cTn id="116" dur="2000"/>
                                        <p:tgtEl>
                                          <p:spTgt spid="42"/>
                                        </p:tgtEl>
                                      </p:cBhvr>
                                    </p:animEffect>
                                  </p:childTnLst>
                                </p:cTn>
                              </p:par>
                              <p:par>
                                <p:cTn id="117" presetID="13" presetClass="entr" presetSubtype="16"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plus(in)">
                                      <p:cBhvr>
                                        <p:cTn id="119" dur="2000"/>
                                        <p:tgtEl>
                                          <p:spTgt spid="43"/>
                                        </p:tgtEl>
                                      </p:cBhvr>
                                    </p:animEffect>
                                  </p:childTnLst>
                                </p:cTn>
                              </p:par>
                              <p:par>
                                <p:cTn id="120" presetID="13" presetClass="entr" presetSubtype="16" fill="hold" grpId="0" nodeType="with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plus(in)">
                                      <p:cBhvr>
                                        <p:cTn id="122" dur="2000"/>
                                        <p:tgtEl>
                                          <p:spTgt spid="3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18" grpId="0" animBg="1"/>
      <p:bldP spid="17" grpId="0" animBg="1"/>
      <p:bldP spid="14"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0"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p>
        </p:txBody>
      </p:sp>
      <p:graphicFrame>
        <p:nvGraphicFramePr>
          <p:cNvPr id="20482" name="Object 18"/>
          <p:cNvGraphicFramePr>
            <a:graphicFrameLocks noChangeAspect="1"/>
          </p:cNvGraphicFramePr>
          <p:nvPr/>
        </p:nvGraphicFramePr>
        <p:xfrm>
          <a:off x="4394200" y="1836738"/>
          <a:ext cx="914400" cy="358775"/>
        </p:xfrm>
        <a:graphic>
          <a:graphicData uri="http://schemas.openxmlformats.org/presentationml/2006/ole">
            <mc:AlternateContent xmlns:mc="http://schemas.openxmlformats.org/markup-compatibility/2006">
              <mc:Choice xmlns:v="urn:schemas-microsoft-com:vml" Requires="v">
                <p:oleObj spid="_x0000_s113890" name="Equation" r:id="rId3" imgW="473859" imgH="799637" progId="Equation.DSMT4">
                  <p:embed/>
                </p:oleObj>
              </mc:Choice>
              <mc:Fallback>
                <p:oleObj name="Equation" r:id="rId3"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836738"/>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 name="Object 19"/>
          <p:cNvGraphicFramePr>
            <a:graphicFrameLocks noChangeAspect="1"/>
          </p:cNvGraphicFramePr>
          <p:nvPr/>
        </p:nvGraphicFramePr>
        <p:xfrm>
          <a:off x="996950" y="2698750"/>
          <a:ext cx="3200400" cy="2209800"/>
        </p:xfrm>
        <a:graphic>
          <a:graphicData uri="http://schemas.openxmlformats.org/presentationml/2006/ole">
            <mc:AlternateContent xmlns:mc="http://schemas.openxmlformats.org/markup-compatibility/2006">
              <mc:Choice xmlns:v="urn:schemas-microsoft-com:vml" Requires="v">
                <p:oleObj spid="_x0000_s113891" name="Equation" r:id="rId5" imgW="3200400" imgH="2209800" progId="Equation.DSMT4">
                  <p:embed/>
                </p:oleObj>
              </mc:Choice>
              <mc:Fallback>
                <p:oleObj name="Equation" r:id="rId5" imgW="3200400" imgH="220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950" y="2698750"/>
                        <a:ext cx="3200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54"/>
          <p:cNvGrpSpPr>
            <a:grpSpLocks/>
          </p:cNvGrpSpPr>
          <p:nvPr/>
        </p:nvGrpSpPr>
        <p:grpSpPr bwMode="auto">
          <a:xfrm>
            <a:off x="1285875" y="3279775"/>
            <a:ext cx="2439988" cy="984250"/>
            <a:chOff x="4572000" y="4677122"/>
            <a:chExt cx="2439888" cy="984126"/>
          </a:xfrm>
        </p:grpSpPr>
        <p:cxnSp>
          <p:nvCxnSpPr>
            <p:cNvPr id="56" name="肘形连接符 55"/>
            <p:cNvCxnSpPr/>
            <p:nvPr/>
          </p:nvCxnSpPr>
          <p:spPr>
            <a:xfrm>
              <a:off x="4572000" y="4677122"/>
              <a:ext cx="914363" cy="457142"/>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肘形连接符 56"/>
            <p:cNvCxnSpPr/>
            <p:nvPr/>
          </p:nvCxnSpPr>
          <p:spPr>
            <a:xfrm>
              <a:off x="5435565" y="5134264"/>
              <a:ext cx="1576323" cy="5269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8" name="矩形 57"/>
          <p:cNvSpPr/>
          <p:nvPr/>
        </p:nvSpPr>
        <p:spPr>
          <a:xfrm>
            <a:off x="1143000" y="2779713"/>
            <a:ext cx="360363" cy="3603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solidFill>
                  <a:schemeClr val="tx1"/>
                </a:solidFill>
              </a:rPr>
              <a:t>1</a:t>
            </a:r>
            <a:endParaRPr lang="zh-CN" altLang="en-US" sz="3200" b="1" dirty="0">
              <a:solidFill>
                <a:schemeClr val="tx1"/>
              </a:solidFill>
            </a:endParaRPr>
          </a:p>
        </p:txBody>
      </p:sp>
      <p:sp>
        <p:nvSpPr>
          <p:cNvPr id="59" name="矩形 58"/>
          <p:cNvSpPr/>
          <p:nvPr/>
        </p:nvSpPr>
        <p:spPr>
          <a:xfrm>
            <a:off x="1643063" y="3351213"/>
            <a:ext cx="360362" cy="36036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solidFill>
                  <a:schemeClr val="tx1"/>
                </a:solidFill>
              </a:rPr>
              <a:t>1</a:t>
            </a:r>
            <a:endParaRPr lang="zh-CN" altLang="en-US" sz="3200" b="1" dirty="0">
              <a:solidFill>
                <a:schemeClr val="tx1"/>
              </a:solidFill>
            </a:endParaRPr>
          </a:p>
        </p:txBody>
      </p:sp>
      <p:sp>
        <p:nvSpPr>
          <p:cNvPr id="60" name="矩形 59"/>
          <p:cNvSpPr/>
          <p:nvPr/>
        </p:nvSpPr>
        <p:spPr>
          <a:xfrm>
            <a:off x="3000375" y="3851275"/>
            <a:ext cx="360363" cy="36036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solidFill>
                  <a:schemeClr val="tx1"/>
                </a:solidFill>
              </a:rPr>
              <a:t>1</a:t>
            </a:r>
            <a:endParaRPr lang="zh-CN" altLang="en-US" sz="3200" b="1" dirty="0">
              <a:solidFill>
                <a:schemeClr val="tx1"/>
              </a:solidFill>
            </a:endParaRPr>
          </a:p>
        </p:txBody>
      </p:sp>
      <p:grpSp>
        <p:nvGrpSpPr>
          <p:cNvPr id="3" name="组合 60"/>
          <p:cNvGrpSpPr>
            <a:grpSpLocks/>
          </p:cNvGrpSpPr>
          <p:nvPr/>
        </p:nvGrpSpPr>
        <p:grpSpPr bwMode="auto">
          <a:xfrm>
            <a:off x="1143000" y="3279775"/>
            <a:ext cx="360363" cy="1560513"/>
            <a:chOff x="1979712" y="3020938"/>
            <a:chExt cx="360040" cy="1560190"/>
          </a:xfrm>
        </p:grpSpPr>
        <p:sp>
          <p:nvSpPr>
            <p:cNvPr id="62" name="矩形 61"/>
            <p:cNvSpPr/>
            <p:nvPr/>
          </p:nvSpPr>
          <p:spPr>
            <a:xfrm>
              <a:off x="1979712" y="3020938"/>
              <a:ext cx="360040" cy="156019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aphicFrame>
          <p:nvGraphicFramePr>
            <p:cNvPr id="20489" name="Object 20"/>
            <p:cNvGraphicFramePr>
              <a:graphicFrameLocks noChangeAspect="1"/>
            </p:cNvGraphicFramePr>
            <p:nvPr/>
          </p:nvGraphicFramePr>
          <p:xfrm>
            <a:off x="2051720" y="3095228"/>
            <a:ext cx="203200" cy="1485900"/>
          </p:xfrm>
          <a:graphic>
            <a:graphicData uri="http://schemas.openxmlformats.org/presentationml/2006/ole">
              <mc:AlternateContent xmlns:mc="http://schemas.openxmlformats.org/markup-compatibility/2006">
                <mc:Choice xmlns:v="urn:schemas-microsoft-com:vml" Requires="v">
                  <p:oleObj spid="_x0000_s113892" name="Equation" r:id="rId7" imgW="203200" imgH="1485900" progId="Equation.DSMT4">
                    <p:embed/>
                  </p:oleObj>
                </mc:Choice>
                <mc:Fallback>
                  <p:oleObj name="Equation" r:id="rId7" imgW="203200" imgH="14859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720" y="3095228"/>
                          <a:ext cx="2032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4" name="矩形 63"/>
          <p:cNvSpPr/>
          <p:nvPr/>
        </p:nvSpPr>
        <p:spPr>
          <a:xfrm>
            <a:off x="1714500" y="2779713"/>
            <a:ext cx="360363" cy="36036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solidFill>
                  <a:schemeClr val="tx1"/>
                </a:solidFill>
              </a:rPr>
              <a:t>0</a:t>
            </a:r>
            <a:endParaRPr lang="zh-CN" altLang="en-US" sz="3200" b="1" dirty="0">
              <a:solidFill>
                <a:schemeClr val="tx1"/>
              </a:solidFill>
            </a:endParaRPr>
          </a:p>
        </p:txBody>
      </p:sp>
      <p:graphicFrame>
        <p:nvGraphicFramePr>
          <p:cNvPr id="20484" name="Object 21"/>
          <p:cNvGraphicFramePr>
            <a:graphicFrameLocks noChangeAspect="1"/>
          </p:cNvGraphicFramePr>
          <p:nvPr/>
        </p:nvGraphicFramePr>
        <p:xfrm>
          <a:off x="3201988" y="2647950"/>
          <a:ext cx="914400" cy="358775"/>
        </p:xfrm>
        <a:graphic>
          <a:graphicData uri="http://schemas.openxmlformats.org/presentationml/2006/ole">
            <mc:AlternateContent xmlns:mc="http://schemas.openxmlformats.org/markup-compatibility/2006">
              <mc:Choice xmlns:v="urn:schemas-microsoft-com:vml" Requires="v">
                <p:oleObj spid="_x0000_s113893" name="Equation" r:id="rId9" imgW="473859" imgH="799637" progId="Equation.DSMT4">
                  <p:embed/>
                </p:oleObj>
              </mc:Choice>
              <mc:Fallback>
                <p:oleObj name="Equation" r:id="rId9"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1988" y="2647950"/>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组合 65"/>
          <p:cNvGrpSpPr>
            <a:grpSpLocks/>
          </p:cNvGrpSpPr>
          <p:nvPr/>
        </p:nvGrpSpPr>
        <p:grpSpPr bwMode="auto">
          <a:xfrm>
            <a:off x="1643063" y="3851275"/>
            <a:ext cx="360362" cy="1079500"/>
            <a:chOff x="3635896" y="3573136"/>
            <a:chExt cx="360040" cy="1080000"/>
          </a:xfrm>
        </p:grpSpPr>
        <p:sp>
          <p:nvSpPr>
            <p:cNvPr id="67" name="矩形 66"/>
            <p:cNvSpPr/>
            <p:nvPr/>
          </p:nvSpPr>
          <p:spPr>
            <a:xfrm>
              <a:off x="3635896" y="3573136"/>
              <a:ext cx="360040" cy="1080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aphicFrame>
          <p:nvGraphicFramePr>
            <p:cNvPr id="20488" name="Object 22"/>
            <p:cNvGraphicFramePr>
              <a:graphicFrameLocks noChangeAspect="1"/>
            </p:cNvGraphicFramePr>
            <p:nvPr/>
          </p:nvGraphicFramePr>
          <p:xfrm>
            <a:off x="3702050" y="3637136"/>
            <a:ext cx="215900" cy="1016000"/>
          </p:xfrm>
          <a:graphic>
            <a:graphicData uri="http://schemas.openxmlformats.org/presentationml/2006/ole">
              <mc:AlternateContent xmlns:mc="http://schemas.openxmlformats.org/markup-compatibility/2006">
                <mc:Choice xmlns:v="urn:schemas-microsoft-com:vml" Requires="v">
                  <p:oleObj spid="_x0000_s113894" name="Equation" r:id="rId10" imgW="215806" imgH="1015559" progId="Equation.DSMT4">
                    <p:embed/>
                  </p:oleObj>
                </mc:Choice>
                <mc:Fallback>
                  <p:oleObj name="Equation" r:id="rId10" imgW="215806" imgH="101555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2050" y="3637136"/>
                          <a:ext cx="215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68"/>
          <p:cNvGrpSpPr>
            <a:grpSpLocks/>
          </p:cNvGrpSpPr>
          <p:nvPr/>
        </p:nvGrpSpPr>
        <p:grpSpPr bwMode="auto">
          <a:xfrm>
            <a:off x="3000375" y="2708275"/>
            <a:ext cx="360363" cy="1079500"/>
            <a:chOff x="3635896" y="3573136"/>
            <a:chExt cx="360040" cy="1080000"/>
          </a:xfrm>
        </p:grpSpPr>
        <p:sp>
          <p:nvSpPr>
            <p:cNvPr id="70" name="矩形 69"/>
            <p:cNvSpPr/>
            <p:nvPr/>
          </p:nvSpPr>
          <p:spPr>
            <a:xfrm>
              <a:off x="3635896" y="3573136"/>
              <a:ext cx="360040" cy="1080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aphicFrame>
          <p:nvGraphicFramePr>
            <p:cNvPr id="20487" name="Object 23"/>
            <p:cNvGraphicFramePr>
              <a:graphicFrameLocks noChangeAspect="1"/>
            </p:cNvGraphicFramePr>
            <p:nvPr/>
          </p:nvGraphicFramePr>
          <p:xfrm>
            <a:off x="3702050" y="3637136"/>
            <a:ext cx="215900" cy="1016000"/>
          </p:xfrm>
          <a:graphic>
            <a:graphicData uri="http://schemas.openxmlformats.org/presentationml/2006/ole">
              <mc:AlternateContent xmlns:mc="http://schemas.openxmlformats.org/markup-compatibility/2006">
                <mc:Choice xmlns:v="urn:schemas-microsoft-com:vml" Requires="v">
                  <p:oleObj spid="_x0000_s113895" name="Equation" r:id="rId12" imgW="215806" imgH="1015559" progId="Equation.DSMT4">
                    <p:embed/>
                  </p:oleObj>
                </mc:Choice>
                <mc:Fallback>
                  <p:oleObj name="Equation" r:id="rId12" imgW="215806" imgH="101555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2050" y="3637136"/>
                          <a:ext cx="2159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2" name="矩形 71"/>
          <p:cNvSpPr/>
          <p:nvPr/>
        </p:nvSpPr>
        <p:spPr>
          <a:xfrm>
            <a:off x="3000375" y="4494213"/>
            <a:ext cx="360363" cy="36036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3200" b="1" dirty="0">
                <a:solidFill>
                  <a:schemeClr val="tx1"/>
                </a:solidFill>
              </a:rPr>
              <a:t>0</a:t>
            </a:r>
            <a:endParaRPr lang="zh-CN" altLang="en-US" sz="3200" b="1" dirty="0">
              <a:solidFill>
                <a:schemeClr val="tx1"/>
              </a:solidFill>
            </a:endParaRPr>
          </a:p>
        </p:txBody>
      </p:sp>
      <p:sp>
        <p:nvSpPr>
          <p:cNvPr id="76" name="椭圆形标注 75"/>
          <p:cNvSpPr/>
          <p:nvPr/>
        </p:nvSpPr>
        <p:spPr>
          <a:xfrm>
            <a:off x="1071563" y="188913"/>
            <a:ext cx="2447925" cy="900112"/>
          </a:xfrm>
          <a:prstGeom prst="wedgeEllipseCallout">
            <a:avLst>
              <a:gd name="adj1" fmla="val 100122"/>
              <a:gd name="adj2" fmla="val 78141"/>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行最简形</a:t>
            </a:r>
          </a:p>
        </p:txBody>
      </p:sp>
      <p:graphicFrame>
        <p:nvGraphicFramePr>
          <p:cNvPr id="20485" name="Object 24"/>
          <p:cNvGraphicFramePr>
            <a:graphicFrameLocks noChangeAspect="1"/>
          </p:cNvGraphicFramePr>
          <p:nvPr/>
        </p:nvGraphicFramePr>
        <p:xfrm>
          <a:off x="3589338" y="755650"/>
          <a:ext cx="914400" cy="358775"/>
        </p:xfrm>
        <a:graphic>
          <a:graphicData uri="http://schemas.openxmlformats.org/presentationml/2006/ole">
            <mc:AlternateContent xmlns:mc="http://schemas.openxmlformats.org/markup-compatibility/2006">
              <mc:Choice xmlns:v="urn:schemas-microsoft-com:vml" Requires="v">
                <p:oleObj spid="_x0000_s113896" name="Equation" r:id="rId13" imgW="473859" imgH="799637" progId="Equation.DSMT4">
                  <p:embed/>
                </p:oleObj>
              </mc:Choice>
              <mc:Fallback>
                <p:oleObj name="Equation" r:id="rId13"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338" y="755650"/>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 name="椭圆形标注 77"/>
          <p:cNvSpPr/>
          <p:nvPr/>
        </p:nvSpPr>
        <p:spPr>
          <a:xfrm>
            <a:off x="5429250" y="2636838"/>
            <a:ext cx="2447925" cy="900112"/>
          </a:xfrm>
          <a:prstGeom prst="wedgeEllipseCallout">
            <a:avLst>
              <a:gd name="adj1" fmla="val -97357"/>
              <a:gd name="adj2" fmla="val 108398"/>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行最简形</a:t>
            </a:r>
          </a:p>
        </p:txBody>
      </p:sp>
      <p:graphicFrame>
        <p:nvGraphicFramePr>
          <p:cNvPr id="75259" name="Object 25"/>
          <p:cNvGraphicFramePr>
            <a:graphicFrameLocks noChangeAspect="1"/>
          </p:cNvGraphicFramePr>
          <p:nvPr/>
        </p:nvGraphicFramePr>
        <p:xfrm>
          <a:off x="4837113" y="188913"/>
          <a:ext cx="2540000" cy="1754187"/>
        </p:xfrm>
        <a:graphic>
          <a:graphicData uri="http://schemas.openxmlformats.org/presentationml/2006/ole">
            <mc:AlternateContent xmlns:mc="http://schemas.openxmlformats.org/markup-compatibility/2006">
              <mc:Choice xmlns:v="urn:schemas-microsoft-com:vml" Requires="v">
                <p:oleObj spid="_x0000_s113897" name="Equation" r:id="rId14" imgW="2793960" imgH="1930320" progId="Equation.DSMT4">
                  <p:embed/>
                </p:oleObj>
              </mc:Choice>
              <mc:Fallback>
                <p:oleObj name="Equation" r:id="rId14" imgW="2793960" imgH="193032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37113" y="188913"/>
                        <a:ext cx="2540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组合 44"/>
          <p:cNvGrpSpPr>
            <a:grpSpLocks/>
          </p:cNvGrpSpPr>
          <p:nvPr/>
        </p:nvGrpSpPr>
        <p:grpSpPr bwMode="auto">
          <a:xfrm>
            <a:off x="4932363" y="549275"/>
            <a:ext cx="2214562" cy="984250"/>
            <a:chOff x="5508104" y="4677122"/>
            <a:chExt cx="2214897" cy="984126"/>
          </a:xfrm>
        </p:grpSpPr>
        <p:cxnSp>
          <p:nvCxnSpPr>
            <p:cNvPr id="46" name="肘形连接符 45"/>
            <p:cNvCxnSpPr/>
            <p:nvPr/>
          </p:nvCxnSpPr>
          <p:spPr>
            <a:xfrm>
              <a:off x="5508104" y="4677122"/>
              <a:ext cx="914538" cy="457142"/>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肘形连接符 46"/>
            <p:cNvCxnSpPr/>
            <p:nvPr/>
          </p:nvCxnSpPr>
          <p:spPr>
            <a:xfrm>
              <a:off x="6147963" y="5134264"/>
              <a:ext cx="1575038" cy="5269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503"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引</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a:t>
            </a:r>
            <a:endParaRPr lang="en-US" altLang="zh-CN" sz="3600" smtClean="0">
              <a:latin typeface="黑体" pitchFamily="49" charset="-122"/>
              <a:ea typeface="黑体" pitchFamily="49" charset="-122"/>
            </a:endParaRPr>
          </a:p>
        </p:txBody>
      </p:sp>
      <p:sp>
        <p:nvSpPr>
          <p:cNvPr id="7" name="日期占位符 6"/>
          <p:cNvSpPr>
            <a:spLocks noGrp="1"/>
          </p:cNvSpPr>
          <p:nvPr>
            <p:ph type="dt" sz="half" idx="2"/>
          </p:nvPr>
        </p:nvSpPr>
        <p:spPr/>
        <p:txBody>
          <a:bodyPr/>
          <a:lstStyle/>
          <a:p>
            <a:fld id="{6C6995C5-EBC9-430E-9960-F00CA069BD1E}" type="datetime1">
              <a:rPr lang="zh-CN" altLang="en-US" smtClean="0"/>
              <a:t>2022/10/11</a:t>
            </a:fld>
            <a:endParaRPr lang="zh-CN" altLang="en-US"/>
          </a:p>
        </p:txBody>
      </p:sp>
      <p:sp>
        <p:nvSpPr>
          <p:cNvPr id="8" name="页脚占位符 7"/>
          <p:cNvSpPr>
            <a:spLocks noGrp="1"/>
          </p:cNvSpPr>
          <p:nvPr>
            <p:ph type="ftr" sz="quarter" idx="3"/>
          </p:nvPr>
        </p:nvSpPr>
        <p:spPr/>
        <p:txBody>
          <a:bodyPr/>
          <a:lstStyle/>
          <a:p>
            <a:r>
              <a:rPr lang="en-US" altLang="zh-CN" smtClean="0"/>
              <a:t>/45</a:t>
            </a:r>
            <a:endParaRPr lang="zh-CN" altLang="en-US" dirty="0"/>
          </a:p>
        </p:txBody>
      </p:sp>
      <p:sp>
        <p:nvSpPr>
          <p:cNvPr id="9" name="灯片编号占位符 8"/>
          <p:cNvSpPr>
            <a:spLocks noGrp="1"/>
          </p:cNvSpPr>
          <p:nvPr>
            <p:ph type="sldNum" sz="quarter" idx="4"/>
          </p:nvPr>
        </p:nvSpPr>
        <p:spPr/>
        <p:txBody>
          <a:bodyPr/>
          <a:lstStyle/>
          <a:p>
            <a:fld id="{F92394F5-9B9D-49DF-9FEC-C2A214EB7C66}" type="slidenum">
              <a:rPr lang="zh-CN" altLang="en-US" smtClean="0"/>
              <a:pPr/>
              <a:t>22</a:t>
            </a:fld>
            <a:endParaRPr lang="zh-CN" altLang="en-US"/>
          </a:p>
        </p:txBody>
      </p:sp>
    </p:spTree>
    <p:extLst>
      <p:ext uri="{BB962C8B-B14F-4D97-AF65-F5344CB8AC3E}">
        <p14:creationId xmlns:p14="http://schemas.microsoft.com/office/powerpoint/2010/main" val="19800986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259"/>
                                        </p:tgtEl>
                                        <p:attrNameLst>
                                          <p:attrName>style.visibility</p:attrName>
                                        </p:attrNameLst>
                                      </p:cBhvr>
                                      <p:to>
                                        <p:strVal val="visible"/>
                                      </p:to>
                                    </p:set>
                                    <p:animEffect transition="in" filter="wipe(left)">
                                      <p:cBhvr>
                                        <p:cTn id="7" dur="500"/>
                                        <p:tgtEl>
                                          <p:spTgt spid="75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76"/>
                                        </p:tgtEl>
                                        <p:attrNameLst>
                                          <p:attrName>style.visibility</p:attrName>
                                        </p:attrNameLst>
                                      </p:cBhvr>
                                      <p:to>
                                        <p:strVal val="visible"/>
                                      </p:to>
                                    </p:set>
                                    <p:anim calcmode="lin" valueType="num">
                                      <p:cBhvr>
                                        <p:cTn id="16" dur="500" fill="hold"/>
                                        <p:tgtEl>
                                          <p:spTgt spid="76"/>
                                        </p:tgtEl>
                                        <p:attrNameLst>
                                          <p:attrName>ppt_w</p:attrName>
                                        </p:attrNameLst>
                                      </p:cBhvr>
                                      <p:tavLst>
                                        <p:tav tm="0">
                                          <p:val>
                                            <p:fltVal val="0"/>
                                          </p:val>
                                        </p:tav>
                                        <p:tav tm="100000">
                                          <p:val>
                                            <p:strVal val="#ppt_w"/>
                                          </p:val>
                                        </p:tav>
                                      </p:tavLst>
                                    </p:anim>
                                    <p:anim calcmode="lin" valueType="num">
                                      <p:cBhvr>
                                        <p:cTn id="17" dur="500" fill="hold"/>
                                        <p:tgtEl>
                                          <p:spTgt spid="76"/>
                                        </p:tgtEl>
                                        <p:attrNameLst>
                                          <p:attrName>ppt_h</p:attrName>
                                        </p:attrNameLst>
                                      </p:cBhvr>
                                      <p:tavLst>
                                        <p:tav tm="0">
                                          <p:val>
                                            <p:fltVal val="0"/>
                                          </p:val>
                                        </p:tav>
                                        <p:tav tm="100000">
                                          <p:val>
                                            <p:strVal val="#ppt_h"/>
                                          </p:val>
                                        </p:tav>
                                      </p:tavLst>
                                    </p:anim>
                                    <p:animEffect transition="in" filter="fade">
                                      <p:cBhvr>
                                        <p:cTn id="18" dur="500"/>
                                        <p:tgtEl>
                                          <p:spTgt spid="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ipe(left)">
                                      <p:cBhvr>
                                        <p:cTn id="23" dur="1500"/>
                                        <p:tgtEl>
                                          <p:spTgt spid="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up)">
                                      <p:cBhvr>
                                        <p:cTn id="28" dur="500"/>
                                        <p:tgtEl>
                                          <p:spTgt spid="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32" presetClass="emph" presetSubtype="0" repeatCount="5000" fill="hold" grpId="1" nodeType="withEffect">
                                  <p:stCondLst>
                                    <p:cond delay="0"/>
                                  </p:stCondLst>
                                  <p:childTnLst>
                                    <p:animRot by="120000">
                                      <p:cBhvr>
                                        <p:cTn id="34" dur="50" fill="hold">
                                          <p:stCondLst>
                                            <p:cond delay="0"/>
                                          </p:stCondLst>
                                        </p:cTn>
                                        <p:tgtEl>
                                          <p:spTgt spid="58"/>
                                        </p:tgtEl>
                                        <p:attrNameLst>
                                          <p:attrName>r</p:attrName>
                                        </p:attrNameLst>
                                      </p:cBhvr>
                                    </p:animRot>
                                    <p:animRot by="-240000">
                                      <p:cBhvr>
                                        <p:cTn id="35" dur="100" fill="hold">
                                          <p:stCondLst>
                                            <p:cond delay="100"/>
                                          </p:stCondLst>
                                        </p:cTn>
                                        <p:tgtEl>
                                          <p:spTgt spid="58"/>
                                        </p:tgtEl>
                                        <p:attrNameLst>
                                          <p:attrName>r</p:attrName>
                                        </p:attrNameLst>
                                      </p:cBhvr>
                                    </p:animRot>
                                    <p:animRot by="240000">
                                      <p:cBhvr>
                                        <p:cTn id="36" dur="100" fill="hold">
                                          <p:stCondLst>
                                            <p:cond delay="200"/>
                                          </p:stCondLst>
                                        </p:cTn>
                                        <p:tgtEl>
                                          <p:spTgt spid="58"/>
                                        </p:tgtEl>
                                        <p:attrNameLst>
                                          <p:attrName>r</p:attrName>
                                        </p:attrNameLst>
                                      </p:cBhvr>
                                    </p:animRot>
                                    <p:animRot by="-240000">
                                      <p:cBhvr>
                                        <p:cTn id="37" dur="100" fill="hold">
                                          <p:stCondLst>
                                            <p:cond delay="300"/>
                                          </p:stCondLst>
                                        </p:cTn>
                                        <p:tgtEl>
                                          <p:spTgt spid="58"/>
                                        </p:tgtEl>
                                        <p:attrNameLst>
                                          <p:attrName>r</p:attrName>
                                        </p:attrNameLst>
                                      </p:cBhvr>
                                    </p:animRot>
                                    <p:animRot by="120000">
                                      <p:cBhvr>
                                        <p:cTn id="38" dur="100" fill="hold">
                                          <p:stCondLst>
                                            <p:cond delay="400"/>
                                          </p:stCondLst>
                                        </p:cTn>
                                        <p:tgtEl>
                                          <p:spTgt spid="58"/>
                                        </p:tgtEl>
                                        <p:attrNameLst>
                                          <p:attrName>r</p:attrName>
                                        </p:attrNameLst>
                                      </p:cBhvr>
                                    </p:animRo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32" presetClass="emph" presetSubtype="0" repeatCount="5000" fill="hold" grpId="1" nodeType="withEffect">
                                  <p:stCondLst>
                                    <p:cond delay="0"/>
                                  </p:stCondLst>
                                  <p:childTnLst>
                                    <p:animRot by="120000">
                                      <p:cBhvr>
                                        <p:cTn id="42" dur="50" fill="hold">
                                          <p:stCondLst>
                                            <p:cond delay="0"/>
                                          </p:stCondLst>
                                        </p:cTn>
                                        <p:tgtEl>
                                          <p:spTgt spid="59"/>
                                        </p:tgtEl>
                                        <p:attrNameLst>
                                          <p:attrName>r</p:attrName>
                                        </p:attrNameLst>
                                      </p:cBhvr>
                                    </p:animRot>
                                    <p:animRot by="-240000">
                                      <p:cBhvr>
                                        <p:cTn id="43" dur="100" fill="hold">
                                          <p:stCondLst>
                                            <p:cond delay="100"/>
                                          </p:stCondLst>
                                        </p:cTn>
                                        <p:tgtEl>
                                          <p:spTgt spid="59"/>
                                        </p:tgtEl>
                                        <p:attrNameLst>
                                          <p:attrName>r</p:attrName>
                                        </p:attrNameLst>
                                      </p:cBhvr>
                                    </p:animRot>
                                    <p:animRot by="240000">
                                      <p:cBhvr>
                                        <p:cTn id="44" dur="100" fill="hold">
                                          <p:stCondLst>
                                            <p:cond delay="200"/>
                                          </p:stCondLst>
                                        </p:cTn>
                                        <p:tgtEl>
                                          <p:spTgt spid="59"/>
                                        </p:tgtEl>
                                        <p:attrNameLst>
                                          <p:attrName>r</p:attrName>
                                        </p:attrNameLst>
                                      </p:cBhvr>
                                    </p:animRot>
                                    <p:animRot by="-240000">
                                      <p:cBhvr>
                                        <p:cTn id="45" dur="100" fill="hold">
                                          <p:stCondLst>
                                            <p:cond delay="300"/>
                                          </p:stCondLst>
                                        </p:cTn>
                                        <p:tgtEl>
                                          <p:spTgt spid="59"/>
                                        </p:tgtEl>
                                        <p:attrNameLst>
                                          <p:attrName>r</p:attrName>
                                        </p:attrNameLst>
                                      </p:cBhvr>
                                    </p:animRot>
                                    <p:animRot by="120000">
                                      <p:cBhvr>
                                        <p:cTn id="46" dur="100" fill="hold">
                                          <p:stCondLst>
                                            <p:cond delay="400"/>
                                          </p:stCondLst>
                                        </p:cTn>
                                        <p:tgtEl>
                                          <p:spTgt spid="59"/>
                                        </p:tgtEl>
                                        <p:attrNameLst>
                                          <p:attrName>r</p:attrName>
                                        </p:attrNameLst>
                                      </p:cBhvr>
                                    </p:animRo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32" presetClass="emph" presetSubtype="0" repeatCount="5000" fill="hold" grpId="1" nodeType="withEffect">
                                  <p:stCondLst>
                                    <p:cond delay="0"/>
                                  </p:stCondLst>
                                  <p:childTnLst>
                                    <p:animRot by="120000">
                                      <p:cBhvr>
                                        <p:cTn id="50" dur="50" fill="hold">
                                          <p:stCondLst>
                                            <p:cond delay="0"/>
                                          </p:stCondLst>
                                        </p:cTn>
                                        <p:tgtEl>
                                          <p:spTgt spid="60"/>
                                        </p:tgtEl>
                                        <p:attrNameLst>
                                          <p:attrName>r</p:attrName>
                                        </p:attrNameLst>
                                      </p:cBhvr>
                                    </p:animRot>
                                    <p:animRot by="-240000">
                                      <p:cBhvr>
                                        <p:cTn id="51" dur="100" fill="hold">
                                          <p:stCondLst>
                                            <p:cond delay="100"/>
                                          </p:stCondLst>
                                        </p:cTn>
                                        <p:tgtEl>
                                          <p:spTgt spid="60"/>
                                        </p:tgtEl>
                                        <p:attrNameLst>
                                          <p:attrName>r</p:attrName>
                                        </p:attrNameLst>
                                      </p:cBhvr>
                                    </p:animRot>
                                    <p:animRot by="240000">
                                      <p:cBhvr>
                                        <p:cTn id="52" dur="100" fill="hold">
                                          <p:stCondLst>
                                            <p:cond delay="200"/>
                                          </p:stCondLst>
                                        </p:cTn>
                                        <p:tgtEl>
                                          <p:spTgt spid="60"/>
                                        </p:tgtEl>
                                        <p:attrNameLst>
                                          <p:attrName>r</p:attrName>
                                        </p:attrNameLst>
                                      </p:cBhvr>
                                    </p:animRot>
                                    <p:animRot by="-240000">
                                      <p:cBhvr>
                                        <p:cTn id="53" dur="100" fill="hold">
                                          <p:stCondLst>
                                            <p:cond delay="300"/>
                                          </p:stCondLst>
                                        </p:cTn>
                                        <p:tgtEl>
                                          <p:spTgt spid="60"/>
                                        </p:tgtEl>
                                        <p:attrNameLst>
                                          <p:attrName>r</p:attrName>
                                        </p:attrNameLst>
                                      </p:cBhvr>
                                    </p:animRot>
                                    <p:animRot by="120000">
                                      <p:cBhvr>
                                        <p:cTn id="54" dur="100" fill="hold">
                                          <p:stCondLst>
                                            <p:cond delay="400"/>
                                          </p:stCondLst>
                                        </p:cTn>
                                        <p:tgtEl>
                                          <p:spTgt spid="60"/>
                                        </p:tgtEl>
                                        <p:attrNameLst>
                                          <p:attrName>r</p:attrName>
                                        </p:attrNameLst>
                                      </p:cBhvr>
                                    </p:animRo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32" presetClass="emph" presetSubtype="0" repeatCount="3000" fill="hold" nodeType="withEffect">
                                  <p:stCondLst>
                                    <p:cond delay="0"/>
                                  </p:stCondLst>
                                  <p:childTnLst>
                                    <p:animRot by="120000">
                                      <p:cBhvr>
                                        <p:cTn id="60" dur="50" fill="hold">
                                          <p:stCondLst>
                                            <p:cond delay="0"/>
                                          </p:stCondLst>
                                        </p:cTn>
                                        <p:tgtEl>
                                          <p:spTgt spid="3"/>
                                        </p:tgtEl>
                                        <p:attrNameLst>
                                          <p:attrName>r</p:attrName>
                                        </p:attrNameLst>
                                      </p:cBhvr>
                                    </p:animRot>
                                    <p:animRot by="-240000">
                                      <p:cBhvr>
                                        <p:cTn id="61" dur="100" fill="hold">
                                          <p:stCondLst>
                                            <p:cond delay="100"/>
                                          </p:stCondLst>
                                        </p:cTn>
                                        <p:tgtEl>
                                          <p:spTgt spid="3"/>
                                        </p:tgtEl>
                                        <p:attrNameLst>
                                          <p:attrName>r</p:attrName>
                                        </p:attrNameLst>
                                      </p:cBhvr>
                                    </p:animRot>
                                    <p:animRot by="240000">
                                      <p:cBhvr>
                                        <p:cTn id="62" dur="100" fill="hold">
                                          <p:stCondLst>
                                            <p:cond delay="200"/>
                                          </p:stCondLst>
                                        </p:cTn>
                                        <p:tgtEl>
                                          <p:spTgt spid="3"/>
                                        </p:tgtEl>
                                        <p:attrNameLst>
                                          <p:attrName>r</p:attrName>
                                        </p:attrNameLst>
                                      </p:cBhvr>
                                    </p:animRot>
                                    <p:animRot by="-240000">
                                      <p:cBhvr>
                                        <p:cTn id="63" dur="100" fill="hold">
                                          <p:stCondLst>
                                            <p:cond delay="300"/>
                                          </p:stCondLst>
                                        </p:cTn>
                                        <p:tgtEl>
                                          <p:spTgt spid="3"/>
                                        </p:tgtEl>
                                        <p:attrNameLst>
                                          <p:attrName>r</p:attrName>
                                        </p:attrNameLst>
                                      </p:cBhvr>
                                    </p:animRot>
                                    <p:animRot by="120000">
                                      <p:cBhvr>
                                        <p:cTn id="64" dur="100" fill="hold">
                                          <p:stCondLst>
                                            <p:cond delay="400"/>
                                          </p:stCondLst>
                                        </p:cTn>
                                        <p:tgtEl>
                                          <p:spTgt spid="3"/>
                                        </p:tgtEl>
                                        <p:attrNameLst>
                                          <p:attrName>r</p:attrName>
                                        </p:attrNameLst>
                                      </p:cBhvr>
                                    </p:animRot>
                                  </p:childTnLst>
                                </p:cTn>
                              </p:par>
                              <p:par>
                                <p:cTn id="65" presetID="1" presetClass="entr" presetSubtype="0" fill="hold" grpId="0"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32" presetClass="emph" presetSubtype="0" repeatCount="5000" fill="hold" grpId="1" nodeType="withEffect">
                                  <p:stCondLst>
                                    <p:cond delay="0"/>
                                  </p:stCondLst>
                                  <p:childTnLst>
                                    <p:animRot by="120000">
                                      <p:cBhvr>
                                        <p:cTn id="68" dur="100" fill="hold">
                                          <p:stCondLst>
                                            <p:cond delay="0"/>
                                          </p:stCondLst>
                                        </p:cTn>
                                        <p:tgtEl>
                                          <p:spTgt spid="64"/>
                                        </p:tgtEl>
                                        <p:attrNameLst>
                                          <p:attrName>r</p:attrName>
                                        </p:attrNameLst>
                                      </p:cBhvr>
                                    </p:animRot>
                                    <p:animRot by="-240000">
                                      <p:cBhvr>
                                        <p:cTn id="69" dur="200" fill="hold">
                                          <p:stCondLst>
                                            <p:cond delay="200"/>
                                          </p:stCondLst>
                                        </p:cTn>
                                        <p:tgtEl>
                                          <p:spTgt spid="64"/>
                                        </p:tgtEl>
                                        <p:attrNameLst>
                                          <p:attrName>r</p:attrName>
                                        </p:attrNameLst>
                                      </p:cBhvr>
                                    </p:animRot>
                                    <p:animRot by="240000">
                                      <p:cBhvr>
                                        <p:cTn id="70" dur="200" fill="hold">
                                          <p:stCondLst>
                                            <p:cond delay="400"/>
                                          </p:stCondLst>
                                        </p:cTn>
                                        <p:tgtEl>
                                          <p:spTgt spid="64"/>
                                        </p:tgtEl>
                                        <p:attrNameLst>
                                          <p:attrName>r</p:attrName>
                                        </p:attrNameLst>
                                      </p:cBhvr>
                                    </p:animRot>
                                    <p:animRot by="-240000">
                                      <p:cBhvr>
                                        <p:cTn id="71" dur="200" fill="hold">
                                          <p:stCondLst>
                                            <p:cond delay="600"/>
                                          </p:stCondLst>
                                        </p:cTn>
                                        <p:tgtEl>
                                          <p:spTgt spid="64"/>
                                        </p:tgtEl>
                                        <p:attrNameLst>
                                          <p:attrName>r</p:attrName>
                                        </p:attrNameLst>
                                      </p:cBhvr>
                                    </p:animRot>
                                    <p:animRot by="120000">
                                      <p:cBhvr>
                                        <p:cTn id="72" dur="200" fill="hold">
                                          <p:stCondLst>
                                            <p:cond delay="800"/>
                                          </p:stCondLst>
                                        </p:cTn>
                                        <p:tgtEl>
                                          <p:spTgt spid="64"/>
                                        </p:tgtEl>
                                        <p:attrNameLst>
                                          <p:attrName>r</p:attrName>
                                        </p:attrNameLst>
                                      </p:cBhvr>
                                    </p:animRot>
                                  </p:childTnLst>
                                </p:cTn>
                              </p:par>
                              <p:par>
                                <p:cTn id="73" presetID="1" presetClass="entr" presetSubtype="0" fill="hold" nodeType="with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32" presetClass="emph" presetSubtype="0" repeatCount="3000" fill="hold" nodeType="withEffect">
                                  <p:stCondLst>
                                    <p:cond delay="0"/>
                                  </p:stCondLst>
                                  <p:childTnLst>
                                    <p:animRot by="120000">
                                      <p:cBhvr>
                                        <p:cTn id="76" dur="100" fill="hold">
                                          <p:stCondLst>
                                            <p:cond delay="0"/>
                                          </p:stCondLst>
                                        </p:cTn>
                                        <p:tgtEl>
                                          <p:spTgt spid="4"/>
                                        </p:tgtEl>
                                        <p:attrNameLst>
                                          <p:attrName>r</p:attrName>
                                        </p:attrNameLst>
                                      </p:cBhvr>
                                    </p:animRot>
                                    <p:animRot by="-240000">
                                      <p:cBhvr>
                                        <p:cTn id="77" dur="200" fill="hold">
                                          <p:stCondLst>
                                            <p:cond delay="200"/>
                                          </p:stCondLst>
                                        </p:cTn>
                                        <p:tgtEl>
                                          <p:spTgt spid="4"/>
                                        </p:tgtEl>
                                        <p:attrNameLst>
                                          <p:attrName>r</p:attrName>
                                        </p:attrNameLst>
                                      </p:cBhvr>
                                    </p:animRot>
                                    <p:animRot by="240000">
                                      <p:cBhvr>
                                        <p:cTn id="78" dur="200" fill="hold">
                                          <p:stCondLst>
                                            <p:cond delay="400"/>
                                          </p:stCondLst>
                                        </p:cTn>
                                        <p:tgtEl>
                                          <p:spTgt spid="4"/>
                                        </p:tgtEl>
                                        <p:attrNameLst>
                                          <p:attrName>r</p:attrName>
                                        </p:attrNameLst>
                                      </p:cBhvr>
                                    </p:animRot>
                                    <p:animRot by="-240000">
                                      <p:cBhvr>
                                        <p:cTn id="79" dur="200" fill="hold">
                                          <p:stCondLst>
                                            <p:cond delay="600"/>
                                          </p:stCondLst>
                                        </p:cTn>
                                        <p:tgtEl>
                                          <p:spTgt spid="4"/>
                                        </p:tgtEl>
                                        <p:attrNameLst>
                                          <p:attrName>r</p:attrName>
                                        </p:attrNameLst>
                                      </p:cBhvr>
                                    </p:animRot>
                                    <p:animRot by="120000">
                                      <p:cBhvr>
                                        <p:cTn id="80" dur="200" fill="hold">
                                          <p:stCondLst>
                                            <p:cond delay="800"/>
                                          </p:stCondLst>
                                        </p:cTn>
                                        <p:tgtEl>
                                          <p:spTgt spid="4"/>
                                        </p:tgtEl>
                                        <p:attrNameLst>
                                          <p:attrName>r</p:attrName>
                                        </p:attrNameLst>
                                      </p:cBhvr>
                                    </p:animRot>
                                  </p:childTnLst>
                                </p:cTn>
                              </p:par>
                              <p:par>
                                <p:cTn id="81" presetID="1" presetClass="entr" presetSubtype="0" fill="hold" nodeType="withEffect">
                                  <p:stCondLst>
                                    <p:cond delay="0"/>
                                  </p:stCondLst>
                                  <p:childTnLst>
                                    <p:set>
                                      <p:cBhvr>
                                        <p:cTn id="82" dur="1" fill="hold">
                                          <p:stCondLst>
                                            <p:cond delay="0"/>
                                          </p:stCondLst>
                                        </p:cTn>
                                        <p:tgtEl>
                                          <p:spTgt spid="5"/>
                                        </p:tgtEl>
                                        <p:attrNameLst>
                                          <p:attrName>style.visibility</p:attrName>
                                        </p:attrNameLst>
                                      </p:cBhvr>
                                      <p:to>
                                        <p:strVal val="visible"/>
                                      </p:to>
                                    </p:set>
                                  </p:childTnLst>
                                </p:cTn>
                              </p:par>
                              <p:par>
                                <p:cTn id="83" presetID="32" presetClass="emph" presetSubtype="0" repeatCount="3000" fill="hold" nodeType="withEffect">
                                  <p:stCondLst>
                                    <p:cond delay="0"/>
                                  </p:stCondLst>
                                  <p:childTnLst>
                                    <p:animRot by="120000">
                                      <p:cBhvr>
                                        <p:cTn id="84" dur="100" fill="hold">
                                          <p:stCondLst>
                                            <p:cond delay="0"/>
                                          </p:stCondLst>
                                        </p:cTn>
                                        <p:tgtEl>
                                          <p:spTgt spid="5"/>
                                        </p:tgtEl>
                                        <p:attrNameLst>
                                          <p:attrName>r</p:attrName>
                                        </p:attrNameLst>
                                      </p:cBhvr>
                                    </p:animRot>
                                    <p:animRot by="-240000">
                                      <p:cBhvr>
                                        <p:cTn id="85" dur="200" fill="hold">
                                          <p:stCondLst>
                                            <p:cond delay="200"/>
                                          </p:stCondLst>
                                        </p:cTn>
                                        <p:tgtEl>
                                          <p:spTgt spid="5"/>
                                        </p:tgtEl>
                                        <p:attrNameLst>
                                          <p:attrName>r</p:attrName>
                                        </p:attrNameLst>
                                      </p:cBhvr>
                                    </p:animRot>
                                    <p:animRot by="240000">
                                      <p:cBhvr>
                                        <p:cTn id="86" dur="200" fill="hold">
                                          <p:stCondLst>
                                            <p:cond delay="400"/>
                                          </p:stCondLst>
                                        </p:cTn>
                                        <p:tgtEl>
                                          <p:spTgt spid="5"/>
                                        </p:tgtEl>
                                        <p:attrNameLst>
                                          <p:attrName>r</p:attrName>
                                        </p:attrNameLst>
                                      </p:cBhvr>
                                    </p:animRot>
                                    <p:animRot by="-240000">
                                      <p:cBhvr>
                                        <p:cTn id="87" dur="200" fill="hold">
                                          <p:stCondLst>
                                            <p:cond delay="600"/>
                                          </p:stCondLst>
                                        </p:cTn>
                                        <p:tgtEl>
                                          <p:spTgt spid="5"/>
                                        </p:tgtEl>
                                        <p:attrNameLst>
                                          <p:attrName>r</p:attrName>
                                        </p:attrNameLst>
                                      </p:cBhvr>
                                    </p:animRot>
                                    <p:animRot by="120000">
                                      <p:cBhvr>
                                        <p:cTn id="88" dur="200" fill="hold">
                                          <p:stCondLst>
                                            <p:cond delay="800"/>
                                          </p:stCondLst>
                                        </p:cTn>
                                        <p:tgtEl>
                                          <p:spTgt spid="5"/>
                                        </p:tgtEl>
                                        <p:attrNameLst>
                                          <p:attrName>r</p:attrName>
                                        </p:attrNameLst>
                                      </p:cBhvr>
                                    </p:animRot>
                                  </p:childTnLst>
                                </p:cTn>
                              </p:par>
                              <p:par>
                                <p:cTn id="89" presetID="1" presetClass="entr" presetSubtype="0"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32" presetClass="emph" presetSubtype="0" repeatCount="5000" fill="hold" grpId="1" nodeType="withEffect">
                                  <p:stCondLst>
                                    <p:cond delay="0"/>
                                  </p:stCondLst>
                                  <p:childTnLst>
                                    <p:animRot by="120000">
                                      <p:cBhvr>
                                        <p:cTn id="92" dur="100" fill="hold">
                                          <p:stCondLst>
                                            <p:cond delay="0"/>
                                          </p:stCondLst>
                                        </p:cTn>
                                        <p:tgtEl>
                                          <p:spTgt spid="72"/>
                                        </p:tgtEl>
                                        <p:attrNameLst>
                                          <p:attrName>r</p:attrName>
                                        </p:attrNameLst>
                                      </p:cBhvr>
                                    </p:animRot>
                                    <p:animRot by="-240000">
                                      <p:cBhvr>
                                        <p:cTn id="93" dur="200" fill="hold">
                                          <p:stCondLst>
                                            <p:cond delay="200"/>
                                          </p:stCondLst>
                                        </p:cTn>
                                        <p:tgtEl>
                                          <p:spTgt spid="72"/>
                                        </p:tgtEl>
                                        <p:attrNameLst>
                                          <p:attrName>r</p:attrName>
                                        </p:attrNameLst>
                                      </p:cBhvr>
                                    </p:animRot>
                                    <p:animRot by="240000">
                                      <p:cBhvr>
                                        <p:cTn id="94" dur="200" fill="hold">
                                          <p:stCondLst>
                                            <p:cond delay="400"/>
                                          </p:stCondLst>
                                        </p:cTn>
                                        <p:tgtEl>
                                          <p:spTgt spid="72"/>
                                        </p:tgtEl>
                                        <p:attrNameLst>
                                          <p:attrName>r</p:attrName>
                                        </p:attrNameLst>
                                      </p:cBhvr>
                                    </p:animRot>
                                    <p:animRot by="-240000">
                                      <p:cBhvr>
                                        <p:cTn id="95" dur="200" fill="hold">
                                          <p:stCondLst>
                                            <p:cond delay="600"/>
                                          </p:stCondLst>
                                        </p:cTn>
                                        <p:tgtEl>
                                          <p:spTgt spid="72"/>
                                        </p:tgtEl>
                                        <p:attrNameLst>
                                          <p:attrName>r</p:attrName>
                                        </p:attrNameLst>
                                      </p:cBhvr>
                                    </p:animRot>
                                    <p:animRot by="120000">
                                      <p:cBhvr>
                                        <p:cTn id="96" dur="200" fill="hold">
                                          <p:stCondLst>
                                            <p:cond delay="800"/>
                                          </p:stCondLst>
                                        </p:cTn>
                                        <p:tgtEl>
                                          <p:spTgt spid="72"/>
                                        </p:tgtEl>
                                        <p:attrNameLst>
                                          <p:attrName>r</p:attrName>
                                        </p:attrNameLst>
                                      </p:cBhvr>
                                    </p:animRot>
                                  </p:childTnLst>
                                </p:cTn>
                              </p:par>
                            </p:childTnLst>
                          </p:cTn>
                        </p:par>
                        <p:par>
                          <p:cTn id="97" fill="hold" nodeType="afterGroup">
                            <p:stCondLst>
                              <p:cond delay="5000"/>
                            </p:stCondLst>
                            <p:childTnLst>
                              <p:par>
                                <p:cTn id="98" presetID="53" presetClass="entr" presetSubtype="16" fill="hold" grpId="0" nodeType="afterEffect">
                                  <p:stCondLst>
                                    <p:cond delay="0"/>
                                  </p:stCondLst>
                                  <p:childTnLst>
                                    <p:set>
                                      <p:cBhvr>
                                        <p:cTn id="99" dur="1" fill="hold">
                                          <p:stCondLst>
                                            <p:cond delay="0"/>
                                          </p:stCondLst>
                                        </p:cTn>
                                        <p:tgtEl>
                                          <p:spTgt spid="78"/>
                                        </p:tgtEl>
                                        <p:attrNameLst>
                                          <p:attrName>style.visibility</p:attrName>
                                        </p:attrNameLst>
                                      </p:cBhvr>
                                      <p:to>
                                        <p:strVal val="visible"/>
                                      </p:to>
                                    </p:set>
                                    <p:anim calcmode="lin" valueType="num">
                                      <p:cBhvr>
                                        <p:cTn id="100" dur="500" fill="hold"/>
                                        <p:tgtEl>
                                          <p:spTgt spid="78"/>
                                        </p:tgtEl>
                                        <p:attrNameLst>
                                          <p:attrName>ppt_w</p:attrName>
                                        </p:attrNameLst>
                                      </p:cBhvr>
                                      <p:tavLst>
                                        <p:tav tm="0">
                                          <p:val>
                                            <p:fltVal val="0"/>
                                          </p:val>
                                        </p:tav>
                                        <p:tav tm="100000">
                                          <p:val>
                                            <p:strVal val="#ppt_w"/>
                                          </p:val>
                                        </p:tav>
                                      </p:tavLst>
                                    </p:anim>
                                    <p:anim calcmode="lin" valueType="num">
                                      <p:cBhvr>
                                        <p:cTn id="101" dur="500" fill="hold"/>
                                        <p:tgtEl>
                                          <p:spTgt spid="78"/>
                                        </p:tgtEl>
                                        <p:attrNameLst>
                                          <p:attrName>ppt_h</p:attrName>
                                        </p:attrNameLst>
                                      </p:cBhvr>
                                      <p:tavLst>
                                        <p:tav tm="0">
                                          <p:val>
                                            <p:fltVal val="0"/>
                                          </p:val>
                                        </p:tav>
                                        <p:tav tm="100000">
                                          <p:val>
                                            <p:strVal val="#ppt_h"/>
                                          </p:val>
                                        </p:tav>
                                      </p:tavLst>
                                    </p:anim>
                                    <p:animEffect transition="in" filter="fade">
                                      <p:cBhvr>
                                        <p:cTn id="10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8" grpId="1" animBg="1"/>
      <p:bldP spid="59" grpId="0" animBg="1"/>
      <p:bldP spid="59" grpId="1" animBg="1"/>
      <p:bldP spid="60" grpId="0" animBg="1"/>
      <p:bldP spid="60" grpId="1" animBg="1"/>
      <p:bldP spid="64" grpId="0" animBg="1"/>
      <p:bldP spid="64" grpId="1" animBg="1"/>
      <p:bldP spid="72" grpId="0" animBg="1"/>
      <p:bldP spid="72" grpId="1" animBg="1"/>
      <p:bldP spid="76" grpId="0" animBg="1"/>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1509"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考</a:t>
            </a:r>
            <a:endParaRPr lang="en-US" altLang="zh-CN" sz="3600" smtClean="0">
              <a:latin typeface="黑体" pitchFamily="49" charset="-122"/>
              <a:ea typeface="黑体" pitchFamily="49" charset="-122"/>
            </a:endParaRPr>
          </a:p>
        </p:txBody>
      </p:sp>
      <p:graphicFrame>
        <p:nvGraphicFramePr>
          <p:cNvPr id="7" name="Object 94"/>
          <p:cNvGraphicFramePr>
            <a:graphicFrameLocks noChangeAspect="1"/>
          </p:cNvGraphicFramePr>
          <p:nvPr/>
        </p:nvGraphicFramePr>
        <p:xfrm>
          <a:off x="468313" y="1357313"/>
          <a:ext cx="2197100" cy="2209800"/>
        </p:xfrm>
        <a:graphic>
          <a:graphicData uri="http://schemas.openxmlformats.org/presentationml/2006/ole">
            <mc:AlternateContent xmlns:mc="http://schemas.openxmlformats.org/markup-compatibility/2006">
              <mc:Choice xmlns:v="urn:schemas-microsoft-com:vml" Requires="v">
                <p:oleObj spid="_x0000_s114746" name="Equation" r:id="rId3" imgW="2197080" imgH="2209680" progId="Equation.DSMT4">
                  <p:embed/>
                </p:oleObj>
              </mc:Choice>
              <mc:Fallback>
                <p:oleObj name="Equation" r:id="rId3" imgW="2197080" imgH="22096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357313"/>
                        <a:ext cx="21971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Box 13"/>
          <p:cNvSpPr txBox="1">
            <a:spLocks noChangeArrowheads="1"/>
          </p:cNvSpPr>
          <p:nvPr/>
        </p:nvSpPr>
        <p:spPr bwMode="auto">
          <a:xfrm>
            <a:off x="107950" y="390525"/>
            <a:ext cx="80645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lang="en-US" altLang="zh-CN" sz="2800" b="1">
                <a:latin typeface="Calibri" pitchFamily="34" charset="0"/>
              </a:rPr>
              <a:t>   </a:t>
            </a:r>
            <a:r>
              <a:rPr lang="zh-CN" altLang="zh-CN" sz="2800" b="1">
                <a:latin typeface="Calibri" pitchFamily="34" charset="0"/>
              </a:rPr>
              <a:t>下列矩阵是</a:t>
            </a:r>
            <a:r>
              <a:rPr lang="zh-CN" altLang="en-US" sz="2800" b="1">
                <a:solidFill>
                  <a:srgbClr val="FF0000"/>
                </a:solidFill>
                <a:latin typeface="Calibri" pitchFamily="34" charset="0"/>
              </a:rPr>
              <a:t>标准形</a:t>
            </a:r>
            <a:r>
              <a:rPr lang="zh-CN" altLang="zh-CN" sz="2800" b="1">
                <a:latin typeface="Calibri" pitchFamily="34" charset="0"/>
              </a:rPr>
              <a:t>，</a:t>
            </a:r>
            <a:endParaRPr lang="zh-CN" altLang="en-US">
              <a:latin typeface="Calibri" pitchFamily="34" charset="0"/>
            </a:endParaRPr>
          </a:p>
        </p:txBody>
      </p:sp>
      <p:graphicFrame>
        <p:nvGraphicFramePr>
          <p:cNvPr id="49" name="Object 95"/>
          <p:cNvGraphicFramePr>
            <a:graphicFrameLocks noChangeAspect="1"/>
          </p:cNvGraphicFramePr>
          <p:nvPr/>
        </p:nvGraphicFramePr>
        <p:xfrm>
          <a:off x="3887788" y="1000125"/>
          <a:ext cx="3276600" cy="2794000"/>
        </p:xfrm>
        <a:graphic>
          <a:graphicData uri="http://schemas.openxmlformats.org/presentationml/2006/ole">
            <mc:AlternateContent xmlns:mc="http://schemas.openxmlformats.org/markup-compatibility/2006">
              <mc:Choice xmlns:v="urn:schemas-microsoft-com:vml" Requires="v">
                <p:oleObj spid="_x0000_s114747" name="Equation" r:id="rId5" imgW="3276360" imgH="2793960" progId="Equation.DSMT4">
                  <p:embed/>
                </p:oleObj>
              </mc:Choice>
              <mc:Fallback>
                <p:oleObj name="Equation" r:id="rId5" imgW="3276360" imgH="2793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7788" y="1000125"/>
                        <a:ext cx="32766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TextBox 32"/>
          <p:cNvSpPr txBox="1">
            <a:spLocks noChangeArrowheads="1"/>
          </p:cNvSpPr>
          <p:nvPr/>
        </p:nvSpPr>
        <p:spPr bwMode="auto">
          <a:xfrm>
            <a:off x="395288" y="4076700"/>
            <a:ext cx="79216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latin typeface="Calibri" pitchFamily="34" charset="0"/>
              </a:rPr>
              <a:t>标准形</a:t>
            </a:r>
            <a:r>
              <a:rPr lang="zh-CN" altLang="zh-CN" sz="2400" b="1">
                <a:latin typeface="Calibri" pitchFamily="34" charset="0"/>
              </a:rPr>
              <a:t>矩</a:t>
            </a:r>
            <a:r>
              <a:rPr lang="zh-CN" altLang="en-US" sz="2400" b="1">
                <a:latin typeface="Calibri" pitchFamily="34" charset="0"/>
              </a:rPr>
              <a:t>阵</a:t>
            </a:r>
            <a:r>
              <a:rPr lang="zh-CN" altLang="zh-CN" sz="2400" b="1">
                <a:latin typeface="Calibri" pitchFamily="34" charset="0"/>
              </a:rPr>
              <a:t>特点：</a:t>
            </a:r>
            <a:endParaRPr lang="en-US" altLang="zh-CN" sz="2400" b="1">
              <a:latin typeface="Calibri" pitchFamily="34" charset="0"/>
            </a:endParaRPr>
          </a:p>
          <a:p>
            <a:pPr eaLnBrk="1" hangingPunct="1"/>
            <a:r>
              <a:rPr lang="en-US" altLang="zh-CN" sz="2400" b="1">
                <a:latin typeface="Calibri" pitchFamily="34" charset="0"/>
              </a:rPr>
              <a:t>     1</a:t>
            </a:r>
            <a:r>
              <a:rPr lang="en-US" altLang="zh-CN" sz="2400" b="1">
                <a:latin typeface="Calibri" pitchFamily="34" charset="0"/>
                <a:sym typeface="Symbol" pitchFamily="18" charset="2"/>
              </a:rPr>
              <a:t></a:t>
            </a:r>
            <a:r>
              <a:rPr lang="en-US" altLang="zh-CN" sz="2400" b="1">
                <a:latin typeface="Calibri" pitchFamily="34" charset="0"/>
              </a:rPr>
              <a:t>  </a:t>
            </a:r>
            <a:r>
              <a:rPr lang="zh-CN" altLang="en-US" sz="2400" b="1">
                <a:latin typeface="Calibri" pitchFamily="34" charset="0"/>
              </a:rPr>
              <a:t>左上角是一个单位矩阵</a:t>
            </a:r>
            <a:r>
              <a:rPr lang="zh-CN" altLang="zh-CN" sz="2400" b="1">
                <a:latin typeface="Calibri" pitchFamily="34" charset="0"/>
              </a:rPr>
              <a:t>；</a:t>
            </a:r>
            <a:endParaRPr lang="en-US" altLang="zh-CN" sz="2400" b="1">
              <a:latin typeface="Calibri" pitchFamily="34" charset="0"/>
            </a:endParaRPr>
          </a:p>
          <a:p>
            <a:pPr eaLnBrk="1" hangingPunct="1"/>
            <a:r>
              <a:rPr lang="en-US" altLang="zh-CN" sz="2400" b="1">
                <a:latin typeface="Calibri" pitchFamily="34" charset="0"/>
              </a:rPr>
              <a:t>     2</a:t>
            </a:r>
            <a:r>
              <a:rPr lang="en-US" altLang="zh-CN" sz="2400" b="1">
                <a:latin typeface="Calibri" pitchFamily="34" charset="0"/>
                <a:sym typeface="Symbol" pitchFamily="18" charset="2"/>
              </a:rPr>
              <a:t></a:t>
            </a:r>
            <a:r>
              <a:rPr lang="en-US" altLang="zh-CN" sz="2400" b="1">
                <a:latin typeface="Calibri" pitchFamily="34" charset="0"/>
              </a:rPr>
              <a:t>  </a:t>
            </a:r>
            <a:r>
              <a:rPr lang="zh-CN" altLang="zh-CN" sz="2400" b="1">
                <a:latin typeface="Calibri" pitchFamily="34" charset="0"/>
              </a:rPr>
              <a:t>其它元素都为</a:t>
            </a:r>
            <a:r>
              <a:rPr lang="en-US" altLang="zh-CN" sz="2400" b="1">
                <a:latin typeface="Calibri" pitchFamily="34" charset="0"/>
              </a:rPr>
              <a:t>0</a:t>
            </a:r>
            <a:r>
              <a:rPr lang="zh-CN" altLang="en-US" sz="2400" b="1">
                <a:latin typeface="Calibri" pitchFamily="34" charset="0"/>
              </a:rPr>
              <a:t>；</a:t>
            </a:r>
            <a:endParaRPr lang="en-US" altLang="zh-CN" sz="2400" b="1">
              <a:latin typeface="Calibri" pitchFamily="34" charset="0"/>
            </a:endParaRPr>
          </a:p>
          <a:p>
            <a:pPr eaLnBrk="1" hangingPunct="1"/>
            <a:r>
              <a:rPr lang="en-US" altLang="zh-CN" sz="2400" b="1">
                <a:latin typeface="Calibri" pitchFamily="34" charset="0"/>
              </a:rPr>
              <a:t>     </a:t>
            </a:r>
            <a:r>
              <a:rPr lang="zh-CN" altLang="en-US" sz="2400" b="1">
                <a:latin typeface="Calibri" pitchFamily="34" charset="0"/>
              </a:rPr>
              <a:t>注：</a:t>
            </a:r>
            <a:r>
              <a:rPr lang="en-US" altLang="zh-CN" sz="2400" b="1">
                <a:latin typeface="Calibri" pitchFamily="34" charset="0"/>
              </a:rPr>
              <a:t> </a:t>
            </a:r>
            <a:r>
              <a:rPr lang="zh-CN" altLang="en-US" sz="2400" b="1">
                <a:latin typeface="Calibri" pitchFamily="34" charset="0"/>
              </a:rPr>
              <a:t>标准形是对行最简形再做初等列变换得到的</a:t>
            </a:r>
            <a:endParaRPr lang="en-US" altLang="zh-CN" sz="2400" b="1">
              <a:latin typeface="Calibri" pitchFamily="34" charset="0"/>
            </a:endParaRPr>
          </a:p>
          <a:p>
            <a:pPr eaLnBrk="1" hangingPunct="1"/>
            <a:endParaRPr lang="zh-CN" altLang="zh-CN" sz="2400" b="1">
              <a:latin typeface="Calibri" pitchFamily="34" charset="0"/>
            </a:endParaRPr>
          </a:p>
        </p:txBody>
      </p:sp>
      <p:sp>
        <p:nvSpPr>
          <p:cNvPr id="2" name="日期占位符 1"/>
          <p:cNvSpPr>
            <a:spLocks noGrp="1"/>
          </p:cNvSpPr>
          <p:nvPr>
            <p:ph type="dt" sz="half" idx="2"/>
          </p:nvPr>
        </p:nvSpPr>
        <p:spPr/>
        <p:txBody>
          <a:bodyPr/>
          <a:lstStyle/>
          <a:p>
            <a:fld id="{2BACD120-A8E9-4B56-8F29-B1C06413F176}"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23</a:t>
            </a:fld>
            <a:endParaRPr lang="zh-CN" altLang="en-US"/>
          </a:p>
        </p:txBody>
      </p:sp>
    </p:spTree>
    <p:extLst>
      <p:ext uri="{BB962C8B-B14F-4D97-AF65-F5344CB8AC3E}">
        <p14:creationId xmlns:p14="http://schemas.microsoft.com/office/powerpoint/2010/main" val="3323057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25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wipe(left)">
                                      <p:cBhvr>
                                        <p:cTn id="17" dur="1250"/>
                                        <p:tgtEl>
                                          <p:spTgt spid="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p>
        </p:txBody>
      </p:sp>
      <p:graphicFrame>
        <p:nvGraphicFramePr>
          <p:cNvPr id="22530" name="Object 18"/>
          <p:cNvGraphicFramePr>
            <a:graphicFrameLocks noChangeAspect="1"/>
          </p:cNvGraphicFramePr>
          <p:nvPr/>
        </p:nvGraphicFramePr>
        <p:xfrm>
          <a:off x="4394200" y="1836738"/>
          <a:ext cx="914400" cy="358775"/>
        </p:xfrm>
        <a:graphic>
          <a:graphicData uri="http://schemas.openxmlformats.org/presentationml/2006/ole">
            <mc:AlternateContent xmlns:mc="http://schemas.openxmlformats.org/markup-compatibility/2006">
              <mc:Choice xmlns:v="urn:schemas-microsoft-com:vml" Requires="v">
                <p:oleObj spid="_x0000_s115882" name="Equation" r:id="rId3" imgW="473859" imgH="799637" progId="Equation.DSMT4">
                  <p:embed/>
                </p:oleObj>
              </mc:Choice>
              <mc:Fallback>
                <p:oleObj name="Equation" r:id="rId3"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836738"/>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1" name="Object 24"/>
          <p:cNvGraphicFramePr>
            <a:graphicFrameLocks noChangeAspect="1"/>
          </p:cNvGraphicFramePr>
          <p:nvPr/>
        </p:nvGraphicFramePr>
        <p:xfrm>
          <a:off x="3589338" y="755650"/>
          <a:ext cx="914400" cy="358775"/>
        </p:xfrm>
        <a:graphic>
          <a:graphicData uri="http://schemas.openxmlformats.org/presentationml/2006/ole">
            <mc:AlternateContent xmlns:mc="http://schemas.openxmlformats.org/markup-compatibility/2006">
              <mc:Choice xmlns:v="urn:schemas-microsoft-com:vml" Requires="v">
                <p:oleObj spid="_x0000_s115883" name="Equation" r:id="rId5" imgW="473859" imgH="799637" progId="Equation.DSMT4">
                  <p:embed/>
                </p:oleObj>
              </mc:Choice>
              <mc:Fallback>
                <p:oleObj name="Equation" r:id="rId5" imgW="473859" imgH="79963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9338" y="755650"/>
                        <a:ext cx="9144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 name="椭圆形标注 77"/>
          <p:cNvSpPr/>
          <p:nvPr/>
        </p:nvSpPr>
        <p:spPr>
          <a:xfrm>
            <a:off x="5429250" y="428625"/>
            <a:ext cx="2447925" cy="900113"/>
          </a:xfrm>
          <a:prstGeom prst="wedgeEllipseCallout">
            <a:avLst>
              <a:gd name="adj1" fmla="val -130561"/>
              <a:gd name="adj2" fmla="val 148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行最简形</a:t>
            </a:r>
          </a:p>
        </p:txBody>
      </p:sp>
      <p:graphicFrame>
        <p:nvGraphicFramePr>
          <p:cNvPr id="75259" name="Object 25"/>
          <p:cNvGraphicFramePr>
            <a:graphicFrameLocks noChangeAspect="1"/>
          </p:cNvGraphicFramePr>
          <p:nvPr/>
        </p:nvGraphicFramePr>
        <p:xfrm>
          <a:off x="928688" y="188913"/>
          <a:ext cx="2540000" cy="1754187"/>
        </p:xfrm>
        <a:graphic>
          <a:graphicData uri="http://schemas.openxmlformats.org/presentationml/2006/ole">
            <mc:AlternateContent xmlns:mc="http://schemas.openxmlformats.org/markup-compatibility/2006">
              <mc:Choice xmlns:v="urn:schemas-microsoft-com:vml" Requires="v">
                <p:oleObj spid="_x0000_s115884" name="Equation" r:id="rId6" imgW="2793960" imgH="1930320" progId="Equation.DSMT4">
                  <p:embed/>
                </p:oleObj>
              </mc:Choice>
              <mc:Fallback>
                <p:oleObj name="Equation" r:id="rId6" imgW="2793960" imgH="19303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8688" y="188913"/>
                        <a:ext cx="2540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引</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a:t>
            </a:r>
            <a:endParaRPr lang="en-US" altLang="zh-CN" sz="3600" smtClean="0">
              <a:latin typeface="黑体" pitchFamily="49" charset="-122"/>
              <a:ea typeface="黑体" pitchFamily="49" charset="-122"/>
            </a:endParaRPr>
          </a:p>
        </p:txBody>
      </p:sp>
      <p:graphicFrame>
        <p:nvGraphicFramePr>
          <p:cNvPr id="7" name="Object 25"/>
          <p:cNvGraphicFramePr>
            <a:graphicFrameLocks noChangeAspect="1"/>
          </p:cNvGraphicFramePr>
          <p:nvPr/>
        </p:nvGraphicFramePr>
        <p:xfrm>
          <a:off x="571500" y="2174875"/>
          <a:ext cx="3095625" cy="1754188"/>
        </p:xfrm>
        <a:graphic>
          <a:graphicData uri="http://schemas.openxmlformats.org/presentationml/2006/ole">
            <mc:AlternateContent xmlns:mc="http://schemas.openxmlformats.org/markup-compatibility/2006">
              <mc:Choice xmlns:v="urn:schemas-microsoft-com:vml" Requires="v">
                <p:oleObj spid="_x0000_s115885" name="Equation" r:id="rId8" imgW="3403440" imgH="1930320" progId="Equation.DSMT4">
                  <p:embed/>
                </p:oleObj>
              </mc:Choice>
              <mc:Fallback>
                <p:oleObj name="Equation" r:id="rId8" imgW="3403440" imgH="19303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500" y="2174875"/>
                        <a:ext cx="30956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5"/>
          <p:cNvGraphicFramePr>
            <a:graphicFrameLocks noChangeAspect="1"/>
          </p:cNvGraphicFramePr>
          <p:nvPr/>
        </p:nvGraphicFramePr>
        <p:xfrm>
          <a:off x="3833813" y="2143125"/>
          <a:ext cx="3095625" cy="1754188"/>
        </p:xfrm>
        <a:graphic>
          <a:graphicData uri="http://schemas.openxmlformats.org/presentationml/2006/ole">
            <mc:AlternateContent xmlns:mc="http://schemas.openxmlformats.org/markup-compatibility/2006">
              <mc:Choice xmlns:v="urn:schemas-microsoft-com:vml" Requires="v">
                <p:oleObj spid="_x0000_s115886" name="Equation" r:id="rId10" imgW="3403440" imgH="1930320" progId="Equation.DSMT4">
                  <p:embed/>
                </p:oleObj>
              </mc:Choice>
              <mc:Fallback>
                <p:oleObj name="Equation" r:id="rId10" imgW="3403440" imgH="193032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33813" y="2143125"/>
                        <a:ext cx="30956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25"/>
          <p:cNvGraphicFramePr>
            <a:graphicFrameLocks noChangeAspect="1"/>
          </p:cNvGraphicFramePr>
          <p:nvPr/>
        </p:nvGraphicFramePr>
        <p:xfrm>
          <a:off x="638175" y="3960813"/>
          <a:ext cx="2771775" cy="1754187"/>
        </p:xfrm>
        <a:graphic>
          <a:graphicData uri="http://schemas.openxmlformats.org/presentationml/2006/ole">
            <mc:AlternateContent xmlns:mc="http://schemas.openxmlformats.org/markup-compatibility/2006">
              <mc:Choice xmlns:v="urn:schemas-microsoft-com:vml" Requires="v">
                <p:oleObj spid="_x0000_s115887" name="Equation" r:id="rId12" imgW="3047760" imgH="1930320" progId="Equation.DSMT4">
                  <p:embed/>
                </p:oleObj>
              </mc:Choice>
              <mc:Fallback>
                <p:oleObj name="Equation" r:id="rId12" imgW="3047760" imgH="19303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8175" y="3960813"/>
                        <a:ext cx="27717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椭圆形标注 33"/>
          <p:cNvSpPr/>
          <p:nvPr/>
        </p:nvSpPr>
        <p:spPr>
          <a:xfrm>
            <a:off x="5429250" y="4386263"/>
            <a:ext cx="2447925" cy="900112"/>
          </a:xfrm>
          <a:prstGeom prst="wedgeEllipseCallout">
            <a:avLst>
              <a:gd name="adj1" fmla="val -130561"/>
              <a:gd name="adj2" fmla="val 14873"/>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标准形</a:t>
            </a:r>
          </a:p>
        </p:txBody>
      </p:sp>
      <p:sp>
        <p:nvSpPr>
          <p:cNvPr id="2" name="日期占位符 1"/>
          <p:cNvSpPr>
            <a:spLocks noGrp="1"/>
          </p:cNvSpPr>
          <p:nvPr>
            <p:ph type="dt" sz="half" idx="2"/>
          </p:nvPr>
        </p:nvSpPr>
        <p:spPr/>
        <p:txBody>
          <a:bodyPr/>
          <a:lstStyle/>
          <a:p>
            <a:fld id="{E1BF6EDF-679B-4B22-A9A7-66128722B283}"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24</a:t>
            </a:fld>
            <a:endParaRPr lang="zh-CN" altLang="en-US"/>
          </a:p>
        </p:txBody>
      </p:sp>
    </p:spTree>
    <p:extLst>
      <p:ext uri="{BB962C8B-B14F-4D97-AF65-F5344CB8AC3E}">
        <p14:creationId xmlns:p14="http://schemas.microsoft.com/office/powerpoint/2010/main" val="407365706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5259"/>
                                        </p:tgtEl>
                                        <p:attrNameLst>
                                          <p:attrName>style.visibility</p:attrName>
                                        </p:attrNameLst>
                                      </p:cBhvr>
                                      <p:to>
                                        <p:strVal val="visible"/>
                                      </p:to>
                                    </p:set>
                                    <p:animEffect transition="in" filter="wipe(left)">
                                      <p:cBhvr>
                                        <p:cTn id="7" dur="500"/>
                                        <p:tgtEl>
                                          <p:spTgt spid="75259"/>
                                        </p:tgtEl>
                                      </p:cBhvr>
                                    </p:animEffect>
                                  </p:childTnLst>
                                </p:cTn>
                              </p:par>
                            </p:childTnLst>
                          </p:cTn>
                        </p:par>
                        <p:par>
                          <p:cTn id="8" fill="hold" nodeType="afterGroup">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p:cTn id="11" dur="500" fill="hold"/>
                                        <p:tgtEl>
                                          <p:spTgt spid="78"/>
                                        </p:tgtEl>
                                        <p:attrNameLst>
                                          <p:attrName>ppt_w</p:attrName>
                                        </p:attrNameLst>
                                      </p:cBhvr>
                                      <p:tavLst>
                                        <p:tav tm="0">
                                          <p:val>
                                            <p:fltVal val="0"/>
                                          </p:val>
                                        </p:tav>
                                        <p:tav tm="100000">
                                          <p:val>
                                            <p:strVal val="#ppt_w"/>
                                          </p:val>
                                        </p:tav>
                                      </p:tavLst>
                                    </p:anim>
                                    <p:anim calcmode="lin" valueType="num">
                                      <p:cBhvr>
                                        <p:cTn id="12" dur="500" fill="hold"/>
                                        <p:tgtEl>
                                          <p:spTgt spid="78"/>
                                        </p:tgtEl>
                                        <p:attrNameLst>
                                          <p:attrName>ppt_h</p:attrName>
                                        </p:attrNameLst>
                                      </p:cBhvr>
                                      <p:tavLst>
                                        <p:tav tm="0">
                                          <p:val>
                                            <p:fltVal val="0"/>
                                          </p:val>
                                        </p:tav>
                                        <p:tav tm="100000">
                                          <p:val>
                                            <p:strVal val="#ppt_h"/>
                                          </p:val>
                                        </p:tav>
                                      </p:tavLst>
                                    </p:anim>
                                    <p:animEffect transition="in" filter="fade">
                                      <p:cBhvr>
                                        <p:cTn id="13" dur="500"/>
                                        <p:tgtEl>
                                          <p:spTgt spid="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nodeType="afterGroup">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3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3556"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例题</a:t>
            </a:r>
            <a:endParaRPr lang="en-US" altLang="zh-CN" sz="3600" smtClean="0">
              <a:latin typeface="黑体" pitchFamily="49" charset="-122"/>
              <a:ea typeface="黑体" pitchFamily="49" charset="-122"/>
            </a:endParaRPr>
          </a:p>
        </p:txBody>
      </p:sp>
      <p:graphicFrame>
        <p:nvGraphicFramePr>
          <p:cNvPr id="8" name="Object 194"/>
          <p:cNvGraphicFramePr>
            <a:graphicFrameLocks noChangeAspect="1"/>
          </p:cNvGraphicFramePr>
          <p:nvPr/>
        </p:nvGraphicFramePr>
        <p:xfrm>
          <a:off x="2328863" y="3595688"/>
          <a:ext cx="3898900" cy="1562100"/>
        </p:xfrm>
        <a:graphic>
          <a:graphicData uri="http://schemas.openxmlformats.org/presentationml/2006/ole">
            <mc:AlternateContent xmlns:mc="http://schemas.openxmlformats.org/markup-compatibility/2006">
              <mc:Choice xmlns:v="urn:schemas-microsoft-com:vml" Requires="v">
                <p:oleObj spid="_x0000_s116766" name="Equation" r:id="rId3" imgW="3898900" imgH="1562100" progId="Equation.DSMT4">
                  <p:embed/>
                </p:oleObj>
              </mc:Choice>
              <mc:Fallback>
                <p:oleObj name="Equation" r:id="rId3" imgW="3898900" imgH="156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3595688"/>
                        <a:ext cx="3898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云形 13"/>
          <p:cNvSpPr/>
          <p:nvPr/>
        </p:nvSpPr>
        <p:spPr>
          <a:xfrm>
            <a:off x="35496" y="44624"/>
            <a:ext cx="2664295" cy="1296143"/>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prstTxWarp prst="textCanUp">
              <a:avLst/>
            </a:prstTxWarp>
          </a:bodyPr>
          <a:lstStyle/>
          <a:p>
            <a:pPr algn="ctr" fontAlgn="auto">
              <a:spcBef>
                <a:spcPts val="0"/>
              </a:spcBef>
              <a:spcAft>
                <a:spcPts val="0"/>
              </a:spcAft>
              <a:defRPr/>
            </a:pPr>
            <a:r>
              <a:rPr lang="zh-CN" altLang="en-US" sz="4800" b="1" dirty="0">
                <a:solidFill>
                  <a:schemeClr val="accent5">
                    <a:lumMod val="50000"/>
                  </a:schemeClr>
                </a:solidFill>
              </a:rPr>
              <a:t>思考</a:t>
            </a:r>
            <a:r>
              <a:rPr lang="en-US" altLang="zh-CN" sz="4800" b="1" dirty="0">
                <a:solidFill>
                  <a:schemeClr val="accent5">
                    <a:lumMod val="50000"/>
                  </a:schemeClr>
                </a:solidFill>
              </a:rPr>
              <a:t>3</a:t>
            </a:r>
            <a:endParaRPr lang="zh-CN" altLang="en-US" sz="4800" b="1" dirty="0">
              <a:solidFill>
                <a:schemeClr val="accent5">
                  <a:lumMod val="50000"/>
                </a:schemeClr>
              </a:solidFill>
            </a:endParaRPr>
          </a:p>
        </p:txBody>
      </p:sp>
      <p:sp>
        <p:nvSpPr>
          <p:cNvPr id="15" name="TextBox 14"/>
          <p:cNvSpPr txBox="1">
            <a:spLocks noChangeArrowheads="1"/>
          </p:cNvSpPr>
          <p:nvPr/>
        </p:nvSpPr>
        <p:spPr bwMode="auto">
          <a:xfrm>
            <a:off x="539750" y="765175"/>
            <a:ext cx="7777163"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dirty="0">
                <a:latin typeface="Calibri" pitchFamily="34" charset="0"/>
              </a:rPr>
              <a:t>                         </a:t>
            </a:r>
            <a:r>
              <a:rPr lang="zh-CN" altLang="zh-CN" sz="2800" b="1" dirty="0">
                <a:latin typeface="Calibri" pitchFamily="34" charset="0"/>
              </a:rPr>
              <a:t>如何把任意一个矩阵通过一系列</a:t>
            </a:r>
            <a:r>
              <a:rPr lang="en-US" altLang="zh-CN" sz="2800" b="1" dirty="0">
                <a:latin typeface="Calibri" pitchFamily="34" charset="0"/>
              </a:rPr>
              <a:t>       </a:t>
            </a:r>
            <a:r>
              <a:rPr lang="zh-CN" altLang="zh-CN" sz="2800" b="1">
                <a:latin typeface="Calibri" pitchFamily="34" charset="0"/>
              </a:rPr>
              <a:t>的初等行变换化为</a:t>
            </a:r>
            <a:r>
              <a:rPr lang="zh-CN" altLang="zh-CN" sz="2800" b="1">
                <a:solidFill>
                  <a:srgbClr val="FF0000"/>
                </a:solidFill>
                <a:latin typeface="Calibri" pitchFamily="34" charset="0"/>
              </a:rPr>
              <a:t>行阶梯</a:t>
            </a:r>
            <a:r>
              <a:rPr lang="zh-CN" altLang="en-US" sz="2800" b="1">
                <a:solidFill>
                  <a:srgbClr val="FF0000"/>
                </a:solidFill>
                <a:latin typeface="Calibri" pitchFamily="34" charset="0"/>
              </a:rPr>
              <a:t>形</a:t>
            </a:r>
            <a:r>
              <a:rPr lang="zh-CN" altLang="zh-CN" sz="2800" b="1">
                <a:solidFill>
                  <a:srgbClr val="FF0000"/>
                </a:solidFill>
                <a:latin typeface="Calibri" pitchFamily="34" charset="0"/>
              </a:rPr>
              <a:t>矩阵</a:t>
            </a:r>
            <a:r>
              <a:rPr lang="zh-CN" altLang="zh-CN" sz="2800" b="1">
                <a:latin typeface="Calibri" pitchFamily="34" charset="0"/>
              </a:rPr>
              <a:t>，然后再通过一系列的初等行变换化为</a:t>
            </a:r>
            <a:r>
              <a:rPr lang="zh-CN" altLang="zh-CN" sz="2800" b="1">
                <a:solidFill>
                  <a:srgbClr val="FF0000"/>
                </a:solidFill>
                <a:latin typeface="Calibri" pitchFamily="34" charset="0"/>
              </a:rPr>
              <a:t>行最简</a:t>
            </a:r>
            <a:r>
              <a:rPr lang="zh-CN" altLang="en-US" sz="2800" b="1">
                <a:solidFill>
                  <a:srgbClr val="FF0000"/>
                </a:solidFill>
                <a:latin typeface="Calibri" pitchFamily="34" charset="0"/>
              </a:rPr>
              <a:t>形</a:t>
            </a:r>
            <a:r>
              <a:rPr lang="zh-CN" altLang="zh-CN" sz="2800" b="1">
                <a:solidFill>
                  <a:srgbClr val="FF0000"/>
                </a:solidFill>
                <a:latin typeface="Calibri" pitchFamily="34" charset="0"/>
              </a:rPr>
              <a:t>矩阵</a:t>
            </a:r>
            <a:r>
              <a:rPr lang="zh-CN" altLang="zh-CN" sz="2800" b="1">
                <a:latin typeface="Calibri" pitchFamily="34" charset="0"/>
              </a:rPr>
              <a:t>？</a:t>
            </a:r>
          </a:p>
          <a:p>
            <a:pPr eaLnBrk="1" hangingPunct="1"/>
            <a:endParaRPr lang="zh-CN" altLang="en-US" dirty="0">
              <a:latin typeface="Calibri" pitchFamily="34" charset="0"/>
            </a:endParaRPr>
          </a:p>
        </p:txBody>
      </p:sp>
      <p:sp>
        <p:nvSpPr>
          <p:cNvPr id="16" name="TextBox 15"/>
          <p:cNvSpPr txBox="1">
            <a:spLocks noChangeArrowheads="1"/>
          </p:cNvSpPr>
          <p:nvPr/>
        </p:nvSpPr>
        <p:spPr bwMode="auto">
          <a:xfrm>
            <a:off x="-36513" y="2474913"/>
            <a:ext cx="8353426"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latin typeface="Calibri" pitchFamily="34" charset="0"/>
              </a:rPr>
              <a:t>  </a:t>
            </a:r>
            <a:r>
              <a:rPr lang="zh-CN" altLang="zh-CN" sz="2800" b="1">
                <a:latin typeface="Calibri" pitchFamily="34" charset="0"/>
              </a:rPr>
              <a:t>例</a:t>
            </a:r>
            <a:r>
              <a:rPr lang="en-US" altLang="zh-CN" sz="2800" b="1">
                <a:latin typeface="Calibri" pitchFamily="34" charset="0"/>
              </a:rPr>
              <a:t>  </a:t>
            </a:r>
            <a:r>
              <a:rPr lang="zh-CN" altLang="zh-CN" sz="2800" b="1">
                <a:latin typeface="Calibri" pitchFamily="34" charset="0"/>
              </a:rPr>
              <a:t>用行初等变换把下列矩阵先化为阶梯形，再化为行最简形</a:t>
            </a:r>
            <a:r>
              <a:rPr lang="en-US" altLang="zh-CN" sz="2800" b="1">
                <a:latin typeface="Calibri" pitchFamily="34" charset="0"/>
              </a:rPr>
              <a:t>. </a:t>
            </a:r>
            <a:endParaRPr lang="zh-CN" altLang="en-US" sz="2800" b="1">
              <a:latin typeface="Calibri" pitchFamily="34" charset="0"/>
            </a:endParaRPr>
          </a:p>
        </p:txBody>
      </p:sp>
      <p:sp>
        <p:nvSpPr>
          <p:cNvPr id="9" name="TextBox 8"/>
          <p:cNvSpPr txBox="1">
            <a:spLocks noChangeArrowheads="1"/>
          </p:cNvSpPr>
          <p:nvPr/>
        </p:nvSpPr>
        <p:spPr bwMode="auto">
          <a:xfrm>
            <a:off x="2852191" y="116632"/>
            <a:ext cx="532020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rgbClr val="FF0000"/>
                </a:solidFill>
                <a:latin typeface="Calibri" pitchFamily="34" charset="0"/>
              </a:rPr>
              <a:t>基本运算，非常重要，必须掌握</a:t>
            </a:r>
            <a:endParaRPr lang="zh-CN" altLang="en-US" sz="2800" b="1" dirty="0">
              <a:solidFill>
                <a:srgbClr val="FF0000"/>
              </a:solidFill>
              <a:latin typeface="Calibri" pitchFamily="34" charset="0"/>
            </a:endParaRPr>
          </a:p>
        </p:txBody>
      </p:sp>
      <p:sp>
        <p:nvSpPr>
          <p:cNvPr id="2" name="日期占位符 1"/>
          <p:cNvSpPr>
            <a:spLocks noGrp="1"/>
          </p:cNvSpPr>
          <p:nvPr>
            <p:ph type="dt" sz="half" idx="2"/>
          </p:nvPr>
        </p:nvSpPr>
        <p:spPr/>
        <p:txBody>
          <a:bodyPr/>
          <a:lstStyle/>
          <a:p>
            <a:fld id="{3C1529B1-ED79-413E-85F3-FB04FFCB4F38}"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25</a:t>
            </a:fld>
            <a:endParaRPr lang="zh-CN" altLang="en-US"/>
          </a:p>
        </p:txBody>
      </p:sp>
    </p:spTree>
    <p:extLst>
      <p:ext uri="{BB962C8B-B14F-4D97-AF65-F5344CB8AC3E}">
        <p14:creationId xmlns:p14="http://schemas.microsoft.com/office/powerpoint/2010/main" val="135918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10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iterate type="wd">
                                    <p:tmPct val="10000"/>
                                  </p:iterate>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wipe(left)">
                                      <p:cBhvr>
                                        <p:cTn id="16" dur="750"/>
                                        <p:tgtEl>
                                          <p:spTgt spid="1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4581"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例题</a:t>
            </a:r>
            <a:endParaRPr lang="en-US" altLang="zh-CN" sz="3600" smtClean="0">
              <a:latin typeface="黑体" pitchFamily="49" charset="-122"/>
              <a:ea typeface="黑体" pitchFamily="49" charset="-122"/>
            </a:endParaRPr>
          </a:p>
        </p:txBody>
      </p:sp>
      <p:graphicFrame>
        <p:nvGraphicFramePr>
          <p:cNvPr id="8" name="Object 194"/>
          <p:cNvGraphicFramePr>
            <a:graphicFrameLocks noChangeAspect="1"/>
          </p:cNvGraphicFramePr>
          <p:nvPr/>
        </p:nvGraphicFramePr>
        <p:xfrm>
          <a:off x="2328863" y="3595688"/>
          <a:ext cx="3898900" cy="1562100"/>
        </p:xfrm>
        <a:graphic>
          <a:graphicData uri="http://schemas.openxmlformats.org/presentationml/2006/ole">
            <mc:AlternateContent xmlns:mc="http://schemas.openxmlformats.org/markup-compatibility/2006">
              <mc:Choice xmlns:v="urn:schemas-microsoft-com:vml" Requires="v">
                <p:oleObj spid="_x0000_s117818" name="Equation" r:id="rId3" imgW="3898900" imgH="1562100" progId="Equation.DSMT4">
                  <p:embed/>
                </p:oleObj>
              </mc:Choice>
              <mc:Fallback>
                <p:oleObj name="Equation" r:id="rId3" imgW="3898900" imgH="156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3" y="3595688"/>
                        <a:ext cx="3898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a:spLocks noChangeArrowheads="1"/>
          </p:cNvSpPr>
          <p:nvPr/>
        </p:nvSpPr>
        <p:spPr bwMode="auto">
          <a:xfrm>
            <a:off x="306388" y="285750"/>
            <a:ext cx="7840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latin typeface="Calibri" pitchFamily="34" charset="0"/>
              </a:rPr>
              <a:t> </a:t>
            </a:r>
            <a:r>
              <a:rPr lang="zh-CN" altLang="zh-CN" sz="2800" b="1">
                <a:solidFill>
                  <a:srgbClr val="FF0000"/>
                </a:solidFill>
                <a:latin typeface="Calibri" pitchFamily="34" charset="0"/>
              </a:rPr>
              <a:t>第</a:t>
            </a:r>
            <a:r>
              <a:rPr lang="zh-CN" altLang="en-US" sz="2800" b="1">
                <a:solidFill>
                  <a:srgbClr val="FF0000"/>
                </a:solidFill>
                <a:latin typeface="Calibri" pitchFamily="34" charset="0"/>
              </a:rPr>
              <a:t>一</a:t>
            </a:r>
            <a:r>
              <a:rPr lang="zh-CN" altLang="zh-CN" sz="2800" b="1">
                <a:solidFill>
                  <a:srgbClr val="FF0000"/>
                </a:solidFill>
                <a:latin typeface="Calibri" pitchFamily="34" charset="0"/>
              </a:rPr>
              <a:t>步，</a:t>
            </a:r>
            <a:r>
              <a:rPr lang="zh-CN" altLang="en-US" sz="2800" b="1">
                <a:solidFill>
                  <a:srgbClr val="FF0000"/>
                </a:solidFill>
                <a:latin typeface="Calibri" pitchFamily="34" charset="0"/>
              </a:rPr>
              <a:t>在第一列中，选一个最简单的非零的数</a:t>
            </a:r>
          </a:p>
        </p:txBody>
      </p:sp>
      <p:graphicFrame>
        <p:nvGraphicFramePr>
          <p:cNvPr id="10" name="Object 52"/>
          <p:cNvGraphicFramePr>
            <a:graphicFrameLocks noChangeAspect="1"/>
          </p:cNvGraphicFramePr>
          <p:nvPr/>
        </p:nvGraphicFramePr>
        <p:xfrm>
          <a:off x="1928813" y="1500188"/>
          <a:ext cx="4483100" cy="1562100"/>
        </p:xfrm>
        <a:graphic>
          <a:graphicData uri="http://schemas.openxmlformats.org/presentationml/2006/ole">
            <mc:AlternateContent xmlns:mc="http://schemas.openxmlformats.org/markup-compatibility/2006">
              <mc:Choice xmlns:v="urn:schemas-microsoft-com:vml" Requires="v">
                <p:oleObj spid="_x0000_s117819" name="Equation" r:id="rId5" imgW="4483100" imgH="1562100" progId="Equation.DSMT4">
                  <p:embed/>
                </p:oleObj>
              </mc:Choice>
              <mc:Fallback>
                <p:oleObj name="Equation" r:id="rId5" imgW="4483100" imgH="1562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813" y="1500188"/>
                        <a:ext cx="4483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a:spLocks noChangeArrowheads="1"/>
          </p:cNvSpPr>
          <p:nvPr/>
        </p:nvSpPr>
        <p:spPr bwMode="auto">
          <a:xfrm>
            <a:off x="395288" y="769938"/>
            <a:ext cx="4955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rgbClr val="FF0000"/>
                </a:solidFill>
                <a:latin typeface="Calibri" pitchFamily="34" charset="0"/>
              </a:rPr>
              <a:t>放</a:t>
            </a:r>
            <a:r>
              <a:rPr lang="zh-CN" altLang="en-US" sz="2800" b="1" dirty="0">
                <a:solidFill>
                  <a:srgbClr val="FF0000"/>
                </a:solidFill>
                <a:latin typeface="Calibri" pitchFamily="34" charset="0"/>
              </a:rPr>
              <a:t>在第一行、第一列的位置上</a:t>
            </a:r>
          </a:p>
        </p:txBody>
      </p:sp>
      <p:sp>
        <p:nvSpPr>
          <p:cNvPr id="2" name="日期占位符 1"/>
          <p:cNvSpPr>
            <a:spLocks noGrp="1"/>
          </p:cNvSpPr>
          <p:nvPr>
            <p:ph type="dt" sz="half" idx="2"/>
          </p:nvPr>
        </p:nvSpPr>
        <p:spPr/>
        <p:txBody>
          <a:bodyPr/>
          <a:lstStyle/>
          <a:p>
            <a:fld id="{7622F984-C2EE-469B-9AA8-41E5A8D7F399}"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26</a:t>
            </a:fld>
            <a:endParaRPr lang="zh-CN" altLang="en-US"/>
          </a:p>
        </p:txBody>
      </p:sp>
    </p:spTree>
    <p:extLst>
      <p:ext uri="{BB962C8B-B14F-4D97-AF65-F5344CB8AC3E}">
        <p14:creationId xmlns:p14="http://schemas.microsoft.com/office/powerpoint/2010/main" val="3918015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5605"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例题</a:t>
            </a:r>
            <a:endParaRPr lang="en-US" altLang="zh-CN" sz="3600" smtClean="0">
              <a:latin typeface="黑体" pitchFamily="49" charset="-122"/>
              <a:ea typeface="黑体" pitchFamily="49" charset="-122"/>
            </a:endParaRPr>
          </a:p>
        </p:txBody>
      </p:sp>
      <p:sp>
        <p:nvSpPr>
          <p:cNvPr id="25606" name="TextBox 8"/>
          <p:cNvSpPr txBox="1">
            <a:spLocks noChangeArrowheads="1"/>
          </p:cNvSpPr>
          <p:nvPr/>
        </p:nvSpPr>
        <p:spPr bwMode="auto">
          <a:xfrm>
            <a:off x="306388" y="285750"/>
            <a:ext cx="78406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latin typeface="Calibri" pitchFamily="34" charset="0"/>
              </a:rPr>
              <a:t> </a:t>
            </a:r>
            <a:r>
              <a:rPr lang="zh-CN" altLang="zh-CN" sz="2800" b="1">
                <a:solidFill>
                  <a:srgbClr val="FF0000"/>
                </a:solidFill>
                <a:latin typeface="Calibri" pitchFamily="34" charset="0"/>
              </a:rPr>
              <a:t>第</a:t>
            </a:r>
            <a:r>
              <a:rPr lang="zh-CN" altLang="en-US" sz="2800" b="1">
                <a:solidFill>
                  <a:srgbClr val="FF0000"/>
                </a:solidFill>
                <a:latin typeface="Calibri" pitchFamily="34" charset="0"/>
              </a:rPr>
              <a:t>一</a:t>
            </a:r>
            <a:r>
              <a:rPr lang="zh-CN" altLang="zh-CN" sz="2800" b="1">
                <a:solidFill>
                  <a:srgbClr val="FF0000"/>
                </a:solidFill>
                <a:latin typeface="Calibri" pitchFamily="34" charset="0"/>
              </a:rPr>
              <a:t>步，</a:t>
            </a:r>
            <a:r>
              <a:rPr lang="zh-CN" altLang="en-US" sz="2800" b="1">
                <a:solidFill>
                  <a:srgbClr val="FF0000"/>
                </a:solidFill>
                <a:latin typeface="Calibri" pitchFamily="34" charset="0"/>
              </a:rPr>
              <a:t>在第一列中，选一个最简单的非零的数</a:t>
            </a:r>
          </a:p>
        </p:txBody>
      </p:sp>
      <p:graphicFrame>
        <p:nvGraphicFramePr>
          <p:cNvPr id="10" name="Object 52"/>
          <p:cNvGraphicFramePr>
            <a:graphicFrameLocks noChangeAspect="1"/>
          </p:cNvGraphicFramePr>
          <p:nvPr/>
        </p:nvGraphicFramePr>
        <p:xfrm>
          <a:off x="1928813" y="1500188"/>
          <a:ext cx="4483100" cy="1562100"/>
        </p:xfrm>
        <a:graphic>
          <a:graphicData uri="http://schemas.openxmlformats.org/presentationml/2006/ole">
            <mc:AlternateContent xmlns:mc="http://schemas.openxmlformats.org/markup-compatibility/2006">
              <mc:Choice xmlns:v="urn:schemas-microsoft-com:vml" Requires="v">
                <p:oleObj spid="_x0000_s118842" name="Equation" r:id="rId3" imgW="4483100" imgH="1562100" progId="Equation.DSMT4">
                  <p:embed/>
                </p:oleObj>
              </mc:Choice>
              <mc:Fallback>
                <p:oleObj name="Equation" r:id="rId3" imgW="4483100" imgH="156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1500188"/>
                        <a:ext cx="4483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TextBox 10"/>
          <p:cNvSpPr txBox="1">
            <a:spLocks noChangeArrowheads="1"/>
          </p:cNvSpPr>
          <p:nvPr/>
        </p:nvSpPr>
        <p:spPr bwMode="auto">
          <a:xfrm>
            <a:off x="395288" y="769938"/>
            <a:ext cx="49552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rgbClr val="FF0000"/>
                </a:solidFill>
                <a:latin typeface="Calibri" pitchFamily="34" charset="0"/>
              </a:rPr>
              <a:t>放</a:t>
            </a:r>
            <a:r>
              <a:rPr lang="zh-CN" altLang="en-US" sz="2800" b="1" dirty="0">
                <a:solidFill>
                  <a:srgbClr val="FF0000"/>
                </a:solidFill>
                <a:latin typeface="Calibri" pitchFamily="34" charset="0"/>
              </a:rPr>
              <a:t>在第一行、第一列的位置上</a:t>
            </a:r>
          </a:p>
        </p:txBody>
      </p:sp>
      <p:graphicFrame>
        <p:nvGraphicFramePr>
          <p:cNvPr id="12" name="Object 388"/>
          <p:cNvGraphicFramePr>
            <a:graphicFrameLocks noChangeAspect="1"/>
          </p:cNvGraphicFramePr>
          <p:nvPr/>
        </p:nvGraphicFramePr>
        <p:xfrm>
          <a:off x="2141538" y="4295775"/>
          <a:ext cx="4330700" cy="1562100"/>
        </p:xfrm>
        <a:graphic>
          <a:graphicData uri="http://schemas.openxmlformats.org/presentationml/2006/ole">
            <mc:AlternateContent xmlns:mc="http://schemas.openxmlformats.org/markup-compatibility/2006">
              <mc:Choice xmlns:v="urn:schemas-microsoft-com:vml" Requires="v">
                <p:oleObj spid="_x0000_s118843" name="Equation" r:id="rId5" imgW="4330440" imgH="1562040" progId="Equation.DSMT4">
                  <p:embed/>
                </p:oleObj>
              </mc:Choice>
              <mc:Fallback>
                <p:oleObj name="Equation" r:id="rId5" imgW="4330440" imgH="1562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538" y="4295775"/>
                        <a:ext cx="43307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306388" y="3071813"/>
            <a:ext cx="7302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latin typeface="Calibri" pitchFamily="34" charset="0"/>
              </a:rPr>
              <a:t> </a:t>
            </a:r>
            <a:r>
              <a:rPr lang="zh-CN" altLang="zh-CN" sz="2800" b="1">
                <a:solidFill>
                  <a:srgbClr val="FF0000"/>
                </a:solidFill>
                <a:latin typeface="Calibri" pitchFamily="34" charset="0"/>
              </a:rPr>
              <a:t>第</a:t>
            </a:r>
            <a:r>
              <a:rPr lang="zh-CN" altLang="en-US" sz="2800" b="1">
                <a:solidFill>
                  <a:srgbClr val="FF0000"/>
                </a:solidFill>
                <a:latin typeface="Calibri" pitchFamily="34" charset="0"/>
              </a:rPr>
              <a:t>二</a:t>
            </a:r>
            <a:r>
              <a:rPr lang="zh-CN" altLang="zh-CN" sz="2800" b="1">
                <a:solidFill>
                  <a:srgbClr val="FF0000"/>
                </a:solidFill>
                <a:latin typeface="Calibri" pitchFamily="34" charset="0"/>
              </a:rPr>
              <a:t>步，用倍加变换</a:t>
            </a:r>
            <a:r>
              <a:rPr lang="zh-CN" altLang="en-US" sz="2800" b="1">
                <a:solidFill>
                  <a:srgbClr val="FF0000"/>
                </a:solidFill>
                <a:latin typeface="Calibri" pitchFamily="34" charset="0"/>
              </a:rPr>
              <a:t>把第一列其它元素变成</a:t>
            </a:r>
            <a:r>
              <a:rPr lang="en-US" altLang="zh-CN" sz="2800" b="1">
                <a:solidFill>
                  <a:srgbClr val="FF0000"/>
                </a:solidFill>
                <a:latin typeface="Calibri" pitchFamily="34" charset="0"/>
              </a:rPr>
              <a:t>0</a:t>
            </a:r>
            <a:endParaRPr lang="zh-CN" altLang="en-US" sz="2800" b="1">
              <a:solidFill>
                <a:srgbClr val="FF0000"/>
              </a:solidFill>
              <a:latin typeface="Calibri" pitchFamily="34" charset="0"/>
            </a:endParaRPr>
          </a:p>
        </p:txBody>
      </p:sp>
      <p:sp>
        <p:nvSpPr>
          <p:cNvPr id="14" name="TextBox 13"/>
          <p:cNvSpPr txBox="1">
            <a:spLocks noChangeArrowheads="1"/>
          </p:cNvSpPr>
          <p:nvPr/>
        </p:nvSpPr>
        <p:spPr bwMode="auto">
          <a:xfrm>
            <a:off x="395288" y="3503613"/>
            <a:ext cx="77057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pPr>
            <a:r>
              <a:rPr lang="zh-CN" altLang="zh-CN" sz="2800" b="1">
                <a:latin typeface="Calibri" pitchFamily="34" charset="0"/>
              </a:rPr>
              <a:t>我们只需把第</a:t>
            </a:r>
            <a:r>
              <a:rPr lang="en-US" altLang="zh-CN" sz="2800" b="1">
                <a:latin typeface="Calibri" pitchFamily="34" charset="0"/>
              </a:rPr>
              <a:t>1</a:t>
            </a:r>
            <a:r>
              <a:rPr lang="zh-CN" altLang="zh-CN" sz="2800" b="1">
                <a:latin typeface="Calibri" pitchFamily="34" charset="0"/>
              </a:rPr>
              <a:t>行的</a:t>
            </a:r>
            <a:r>
              <a:rPr lang="en-US" altLang="zh-CN" sz="2800" b="1">
                <a:latin typeface="Calibri" pitchFamily="34" charset="0"/>
                <a:sym typeface="Symbol" pitchFamily="18" charset="2"/>
              </a:rPr>
              <a:t></a:t>
            </a:r>
            <a:r>
              <a:rPr lang="en-US" altLang="zh-CN" sz="2800" b="1">
                <a:latin typeface="Calibri" pitchFamily="34" charset="0"/>
              </a:rPr>
              <a:t>1</a:t>
            </a:r>
            <a:r>
              <a:rPr lang="zh-CN" altLang="zh-CN" sz="2800" b="1">
                <a:latin typeface="Calibri" pitchFamily="34" charset="0"/>
              </a:rPr>
              <a:t>倍加到第</a:t>
            </a:r>
            <a:r>
              <a:rPr lang="en-US" altLang="zh-CN" sz="2800" b="1">
                <a:latin typeface="Calibri" pitchFamily="34" charset="0"/>
              </a:rPr>
              <a:t>2</a:t>
            </a:r>
            <a:r>
              <a:rPr lang="zh-CN" altLang="zh-CN" sz="2800" b="1">
                <a:latin typeface="Calibri" pitchFamily="34" charset="0"/>
              </a:rPr>
              <a:t>行</a:t>
            </a:r>
            <a:r>
              <a:rPr lang="en-US" altLang="zh-CN" sz="2800" b="1">
                <a:latin typeface="Calibri" pitchFamily="34" charset="0"/>
              </a:rPr>
              <a:t>.</a:t>
            </a:r>
            <a:endParaRPr lang="zh-CN" altLang="zh-CN" sz="2800" b="1">
              <a:latin typeface="Calibri" pitchFamily="34" charset="0"/>
            </a:endParaRPr>
          </a:p>
        </p:txBody>
      </p:sp>
      <p:sp>
        <p:nvSpPr>
          <p:cNvPr id="2" name="日期占位符 1"/>
          <p:cNvSpPr>
            <a:spLocks noGrp="1"/>
          </p:cNvSpPr>
          <p:nvPr>
            <p:ph type="dt" sz="half" idx="2"/>
          </p:nvPr>
        </p:nvSpPr>
        <p:spPr/>
        <p:txBody>
          <a:bodyPr/>
          <a:lstStyle/>
          <a:p>
            <a:fld id="{6DC8464B-0306-4127-BAE7-A3DBCA6F6372}"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27</a:t>
            </a:fld>
            <a:endParaRPr lang="zh-CN" altLang="en-US"/>
          </a:p>
        </p:txBody>
      </p:sp>
    </p:spTree>
    <p:extLst>
      <p:ext uri="{BB962C8B-B14F-4D97-AF65-F5344CB8AC3E}">
        <p14:creationId xmlns:p14="http://schemas.microsoft.com/office/powerpoint/2010/main" val="2259507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6630"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例题</a:t>
            </a:r>
            <a:endParaRPr lang="en-US" altLang="zh-CN" sz="3600" smtClean="0">
              <a:latin typeface="黑体" pitchFamily="49" charset="-122"/>
              <a:ea typeface="黑体" pitchFamily="49" charset="-122"/>
            </a:endParaRPr>
          </a:p>
        </p:txBody>
      </p:sp>
      <p:graphicFrame>
        <p:nvGraphicFramePr>
          <p:cNvPr id="4" name="Object 388"/>
          <p:cNvGraphicFramePr>
            <a:graphicFrameLocks noChangeAspect="1"/>
          </p:cNvGraphicFramePr>
          <p:nvPr/>
        </p:nvGraphicFramePr>
        <p:xfrm>
          <a:off x="2141538" y="4295775"/>
          <a:ext cx="4330700" cy="1562100"/>
        </p:xfrm>
        <a:graphic>
          <a:graphicData uri="http://schemas.openxmlformats.org/presentationml/2006/ole">
            <mc:AlternateContent xmlns:mc="http://schemas.openxmlformats.org/markup-compatibility/2006">
              <mc:Choice xmlns:v="urn:schemas-microsoft-com:vml" Requires="v">
                <p:oleObj spid="_x0000_s119894" name="Equation" r:id="rId3" imgW="4330440" imgH="1562040" progId="Equation.DSMT4">
                  <p:embed/>
                </p:oleObj>
              </mc:Choice>
              <mc:Fallback>
                <p:oleObj name="Equation" r:id="rId3" imgW="433044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1538" y="4295775"/>
                        <a:ext cx="43307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Box 14"/>
          <p:cNvSpPr txBox="1">
            <a:spLocks noChangeArrowheads="1"/>
          </p:cNvSpPr>
          <p:nvPr/>
        </p:nvSpPr>
        <p:spPr bwMode="auto">
          <a:xfrm>
            <a:off x="250825" y="142875"/>
            <a:ext cx="799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 </a:t>
            </a:r>
            <a:r>
              <a:rPr lang="en-US" altLang="zh-CN" sz="2800" b="1">
                <a:latin typeface="Calibri" pitchFamily="34" charset="0"/>
              </a:rPr>
              <a:t> </a:t>
            </a:r>
            <a:r>
              <a:rPr lang="zh-CN" altLang="zh-CN" sz="2800" b="1">
                <a:solidFill>
                  <a:srgbClr val="FF0000"/>
                </a:solidFill>
                <a:latin typeface="Calibri" pitchFamily="34" charset="0"/>
              </a:rPr>
              <a:t>第</a:t>
            </a:r>
            <a:r>
              <a:rPr lang="zh-CN" altLang="en-US" sz="2800" b="1">
                <a:solidFill>
                  <a:srgbClr val="FF0000"/>
                </a:solidFill>
                <a:latin typeface="Calibri" pitchFamily="34" charset="0"/>
              </a:rPr>
              <a:t>三</a:t>
            </a:r>
            <a:r>
              <a:rPr lang="zh-CN" altLang="zh-CN" sz="2800" b="1">
                <a:solidFill>
                  <a:srgbClr val="FF0000"/>
                </a:solidFill>
                <a:latin typeface="Calibri" pitchFamily="34" charset="0"/>
              </a:rPr>
              <a:t>步，不看第一行</a:t>
            </a:r>
            <a:r>
              <a:rPr lang="zh-CN" altLang="en-US" sz="2800" b="1">
                <a:solidFill>
                  <a:srgbClr val="FF0000"/>
                </a:solidFill>
                <a:latin typeface="Calibri" pitchFamily="34" charset="0"/>
              </a:rPr>
              <a:t>，对第二列重复刚才的 步骤</a:t>
            </a:r>
            <a:endParaRPr lang="zh-CN" altLang="zh-CN" sz="2800" b="1">
              <a:solidFill>
                <a:srgbClr val="FF0000"/>
              </a:solidFill>
              <a:latin typeface="Calibri" pitchFamily="34" charset="0"/>
            </a:endParaRPr>
          </a:p>
        </p:txBody>
      </p:sp>
      <p:sp>
        <p:nvSpPr>
          <p:cNvPr id="16" name="TextBox 15"/>
          <p:cNvSpPr txBox="1">
            <a:spLocks noChangeArrowheads="1"/>
          </p:cNvSpPr>
          <p:nvPr/>
        </p:nvSpPr>
        <p:spPr bwMode="auto">
          <a:xfrm>
            <a:off x="4816475" y="628650"/>
            <a:ext cx="3211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 </a:t>
            </a:r>
            <a:r>
              <a:rPr lang="en-US" altLang="zh-CN" sz="2800" b="1">
                <a:latin typeface="Calibri" pitchFamily="34" charset="0"/>
              </a:rPr>
              <a:t> </a:t>
            </a:r>
            <a:r>
              <a:rPr lang="en-US" altLang="zh-CN" sz="2800" b="1">
                <a:solidFill>
                  <a:srgbClr val="FF0000"/>
                </a:solidFill>
                <a:latin typeface="Calibri" pitchFamily="34" charset="0"/>
              </a:rPr>
              <a:t>……</a:t>
            </a:r>
            <a:r>
              <a:rPr lang="zh-CN" altLang="en-US" sz="2800" b="1">
                <a:solidFill>
                  <a:srgbClr val="FF0000"/>
                </a:solidFill>
                <a:latin typeface="Calibri" pitchFamily="34" charset="0"/>
              </a:rPr>
              <a:t>，以此类推</a:t>
            </a:r>
            <a:endParaRPr lang="zh-CN" altLang="zh-CN" sz="2800" b="1">
              <a:solidFill>
                <a:srgbClr val="FF0000"/>
              </a:solidFill>
              <a:latin typeface="Calibri" pitchFamily="34" charset="0"/>
            </a:endParaRPr>
          </a:p>
        </p:txBody>
      </p:sp>
      <p:sp>
        <p:nvSpPr>
          <p:cNvPr id="18" name="矩形 17"/>
          <p:cNvSpPr/>
          <p:nvPr/>
        </p:nvSpPr>
        <p:spPr>
          <a:xfrm>
            <a:off x="2643188" y="4251325"/>
            <a:ext cx="3779837" cy="5048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9" name="矩形 18"/>
          <p:cNvSpPr/>
          <p:nvPr/>
        </p:nvSpPr>
        <p:spPr>
          <a:xfrm>
            <a:off x="3214688" y="4822825"/>
            <a:ext cx="504825" cy="4826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aphicFrame>
        <p:nvGraphicFramePr>
          <p:cNvPr id="20" name="Object 303"/>
          <p:cNvGraphicFramePr>
            <a:graphicFrameLocks noChangeAspect="1"/>
          </p:cNvGraphicFramePr>
          <p:nvPr/>
        </p:nvGraphicFramePr>
        <p:xfrm>
          <a:off x="1428750" y="1357313"/>
          <a:ext cx="3632200" cy="1562100"/>
        </p:xfrm>
        <a:graphic>
          <a:graphicData uri="http://schemas.openxmlformats.org/presentationml/2006/ole">
            <mc:AlternateContent xmlns:mc="http://schemas.openxmlformats.org/markup-compatibility/2006">
              <mc:Choice xmlns:v="urn:schemas-microsoft-com:vml" Requires="v">
                <p:oleObj spid="_x0000_s119895" name="Equation" r:id="rId5" imgW="3632200" imgH="1562100" progId="Equation.DSMT4">
                  <p:embed/>
                </p:oleObj>
              </mc:Choice>
              <mc:Fallback>
                <p:oleObj name="Equation" r:id="rId5" imgW="3632200" imgH="1562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50" y="1357313"/>
                        <a:ext cx="3632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1" name="肘形连接符 20"/>
          <p:cNvCxnSpPr/>
          <p:nvPr/>
        </p:nvCxnSpPr>
        <p:spPr>
          <a:xfrm>
            <a:off x="2643188" y="2428875"/>
            <a:ext cx="1944687" cy="504825"/>
          </a:xfrm>
          <a:prstGeom prst="bentConnector3">
            <a:avLst>
              <a:gd name="adj1" fmla="val 5955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a:off x="1500188" y="1785938"/>
            <a:ext cx="1152525" cy="647700"/>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3" name="Object 304"/>
          <p:cNvGraphicFramePr>
            <a:graphicFrameLocks noChangeAspect="1"/>
          </p:cNvGraphicFramePr>
          <p:nvPr/>
        </p:nvGraphicFramePr>
        <p:xfrm>
          <a:off x="676275" y="1643063"/>
          <a:ext cx="711200" cy="800100"/>
        </p:xfrm>
        <a:graphic>
          <a:graphicData uri="http://schemas.openxmlformats.org/presentationml/2006/ole">
            <mc:AlternateContent xmlns:mc="http://schemas.openxmlformats.org/markup-compatibility/2006">
              <mc:Choice xmlns:v="urn:schemas-microsoft-com:vml" Requires="v">
                <p:oleObj spid="_x0000_s119896" name="Equation" r:id="rId7" imgW="710891" imgH="799753" progId="Equation.DSMT4">
                  <p:embed/>
                </p:oleObj>
              </mc:Choice>
              <mc:Fallback>
                <p:oleObj name="Equation" r:id="rId7" imgW="710891" imgH="799753"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6275" y="1643063"/>
                        <a:ext cx="711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矩形 23"/>
          <p:cNvSpPr>
            <a:spLocks noChangeArrowheads="1"/>
          </p:cNvSpPr>
          <p:nvPr/>
        </p:nvSpPr>
        <p:spPr bwMode="auto">
          <a:xfrm>
            <a:off x="357188" y="3429000"/>
            <a:ext cx="3790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solidFill>
                  <a:srgbClr val="FF0000"/>
                </a:solidFill>
                <a:latin typeface="Calibri" pitchFamily="34" charset="0"/>
              </a:rPr>
              <a:t>第</a:t>
            </a:r>
            <a:r>
              <a:rPr lang="zh-CN" altLang="en-US" sz="2800" b="1">
                <a:solidFill>
                  <a:srgbClr val="FF0000"/>
                </a:solidFill>
                <a:latin typeface="Calibri" pitchFamily="34" charset="0"/>
              </a:rPr>
              <a:t>四</a:t>
            </a:r>
            <a:r>
              <a:rPr lang="zh-CN" altLang="zh-CN" sz="2800" b="1">
                <a:solidFill>
                  <a:srgbClr val="FF0000"/>
                </a:solidFill>
                <a:latin typeface="Calibri" pitchFamily="34" charset="0"/>
              </a:rPr>
              <a:t>步</a:t>
            </a:r>
            <a:r>
              <a:rPr lang="zh-CN" altLang="en-US" sz="2800" b="1">
                <a:solidFill>
                  <a:srgbClr val="FF0000"/>
                </a:solidFill>
                <a:latin typeface="Calibri" pitchFamily="34" charset="0"/>
              </a:rPr>
              <a:t>，变成行最简形</a:t>
            </a:r>
          </a:p>
        </p:txBody>
      </p:sp>
      <p:sp>
        <p:nvSpPr>
          <p:cNvPr id="25" name="矩形 24"/>
          <p:cNvSpPr>
            <a:spLocks noChangeArrowheads="1"/>
          </p:cNvSpPr>
          <p:nvPr/>
        </p:nvSpPr>
        <p:spPr bwMode="auto">
          <a:xfrm>
            <a:off x="5826125" y="1784350"/>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latin typeface="Calibri" pitchFamily="34" charset="0"/>
              </a:rPr>
              <a:t>行阶梯形</a:t>
            </a:r>
          </a:p>
        </p:txBody>
      </p:sp>
      <p:sp>
        <p:nvSpPr>
          <p:cNvPr id="2" name="日期占位符 1"/>
          <p:cNvSpPr>
            <a:spLocks noGrp="1"/>
          </p:cNvSpPr>
          <p:nvPr>
            <p:ph type="dt" sz="half" idx="2"/>
          </p:nvPr>
        </p:nvSpPr>
        <p:spPr/>
        <p:txBody>
          <a:bodyPr/>
          <a:lstStyle/>
          <a:p>
            <a:fld id="{4285D316-6F45-4220-8A3E-C101732CF2EE}"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28</a:t>
            </a:fld>
            <a:endParaRPr lang="zh-CN" altLang="en-US"/>
          </a:p>
        </p:txBody>
      </p:sp>
    </p:spTree>
    <p:extLst>
      <p:ext uri="{BB962C8B-B14F-4D97-AF65-F5344CB8AC3E}">
        <p14:creationId xmlns:p14="http://schemas.microsoft.com/office/powerpoint/2010/main" val="467666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
                                  </p:iterate>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nodeType="afterGroup">
                            <p:stCondLst>
                              <p:cond delay="1250"/>
                            </p:stCondLst>
                            <p:childTnLst>
                              <p:par>
                                <p:cTn id="9" presetID="22" presetClass="entr" presetSubtype="8" fill="hold" grpId="0" nodeType="afterEffect">
                                  <p:stCondLst>
                                    <p:cond delay="0"/>
                                  </p:stCondLst>
                                  <p:iterate type="wd">
                                    <p:tmPct val="10000"/>
                                  </p:iterate>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nodeType="afterGroup">
                            <p:stCondLst>
                              <p:cond delay="500"/>
                            </p:stCondLst>
                            <p:childTnLst>
                              <p:par>
                                <p:cTn id="18" presetID="1" presetClass="entr" presetSubtype="0" fill="hold" grpId="1" nodeType="after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2" presetClass="emph" presetSubtype="0" fill="hold" grpId="0" nodeType="clickEffect">
                                  <p:stCondLst>
                                    <p:cond delay="0"/>
                                  </p:stCondLst>
                                  <p:childTnLst>
                                    <p:animRot by="120000">
                                      <p:cBhvr>
                                        <p:cTn id="23" dur="100" fill="hold">
                                          <p:stCondLst>
                                            <p:cond delay="0"/>
                                          </p:stCondLst>
                                        </p:cTn>
                                        <p:tgtEl>
                                          <p:spTgt spid="19"/>
                                        </p:tgtEl>
                                        <p:attrNameLst>
                                          <p:attrName>r</p:attrName>
                                        </p:attrNameLst>
                                      </p:cBhvr>
                                    </p:animRot>
                                    <p:animRot by="-240000">
                                      <p:cBhvr>
                                        <p:cTn id="24" dur="200" fill="hold">
                                          <p:stCondLst>
                                            <p:cond delay="200"/>
                                          </p:stCondLst>
                                        </p:cTn>
                                        <p:tgtEl>
                                          <p:spTgt spid="19"/>
                                        </p:tgtEl>
                                        <p:attrNameLst>
                                          <p:attrName>r</p:attrName>
                                        </p:attrNameLst>
                                      </p:cBhvr>
                                    </p:animRot>
                                    <p:animRot by="240000">
                                      <p:cBhvr>
                                        <p:cTn id="25" dur="200" fill="hold">
                                          <p:stCondLst>
                                            <p:cond delay="400"/>
                                          </p:stCondLst>
                                        </p:cTn>
                                        <p:tgtEl>
                                          <p:spTgt spid="19"/>
                                        </p:tgtEl>
                                        <p:attrNameLst>
                                          <p:attrName>r</p:attrName>
                                        </p:attrNameLst>
                                      </p:cBhvr>
                                    </p:animRot>
                                    <p:animRot by="-240000">
                                      <p:cBhvr>
                                        <p:cTn id="26" dur="200" fill="hold">
                                          <p:stCondLst>
                                            <p:cond delay="600"/>
                                          </p:stCondLst>
                                        </p:cTn>
                                        <p:tgtEl>
                                          <p:spTgt spid="19"/>
                                        </p:tgtEl>
                                        <p:attrNameLst>
                                          <p:attrName>r</p:attrName>
                                        </p:attrNameLst>
                                      </p:cBhvr>
                                    </p:animRot>
                                    <p:animRot by="120000">
                                      <p:cBhvr>
                                        <p:cTn id="27" dur="200" fill="hold">
                                          <p:stCondLst>
                                            <p:cond delay="800"/>
                                          </p:stCondLst>
                                        </p:cTn>
                                        <p:tgtEl>
                                          <p:spTgt spid="19"/>
                                        </p:tgtEl>
                                        <p:attrNameLst>
                                          <p:attrName>r</p:attrName>
                                        </p:attrNameLst>
                                      </p:cBhvr>
                                    </p:animRo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1000"/>
                                        <p:tgtEl>
                                          <p:spTgt spid="22"/>
                                        </p:tgtEl>
                                      </p:cBhvr>
                                    </p:animEffect>
                                  </p:childTnLst>
                                </p:cTn>
                              </p:par>
                            </p:childTnLst>
                          </p:cTn>
                        </p:par>
                        <p:par>
                          <p:cTn id="42" fill="hold" nodeType="afterGroup">
                            <p:stCondLst>
                              <p:cond delay="1500"/>
                            </p:stCondLst>
                            <p:childTnLst>
                              <p:par>
                                <p:cTn id="43" presetID="22" presetClass="entr" presetSubtype="8"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1000"/>
                                        <p:tgtEl>
                                          <p:spTgt spid="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P spid="19" grpId="0" animBg="1"/>
      <p:bldP spid="19" grpId="1" animBg="1"/>
      <p:bldP spid="24" grpId="0"/>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4"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7655"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例题</a:t>
            </a:r>
            <a:endParaRPr lang="en-US" altLang="zh-CN" sz="3600" smtClean="0">
              <a:latin typeface="黑体" pitchFamily="49" charset="-122"/>
              <a:ea typeface="黑体" pitchFamily="49" charset="-122"/>
            </a:endParaRPr>
          </a:p>
        </p:txBody>
      </p:sp>
      <p:sp>
        <p:nvSpPr>
          <p:cNvPr id="27656" name="TextBox 14"/>
          <p:cNvSpPr txBox="1">
            <a:spLocks noChangeArrowheads="1"/>
          </p:cNvSpPr>
          <p:nvPr/>
        </p:nvSpPr>
        <p:spPr bwMode="auto">
          <a:xfrm>
            <a:off x="250825" y="142875"/>
            <a:ext cx="799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 </a:t>
            </a:r>
            <a:r>
              <a:rPr lang="en-US" altLang="zh-CN" sz="2800" b="1">
                <a:latin typeface="Calibri" pitchFamily="34" charset="0"/>
              </a:rPr>
              <a:t> </a:t>
            </a:r>
            <a:r>
              <a:rPr lang="zh-CN" altLang="zh-CN" sz="2800" b="1">
                <a:solidFill>
                  <a:srgbClr val="FF0000"/>
                </a:solidFill>
                <a:latin typeface="Calibri" pitchFamily="34" charset="0"/>
              </a:rPr>
              <a:t>第</a:t>
            </a:r>
            <a:r>
              <a:rPr lang="zh-CN" altLang="en-US" sz="2800" b="1">
                <a:solidFill>
                  <a:srgbClr val="FF0000"/>
                </a:solidFill>
                <a:latin typeface="Calibri" pitchFamily="34" charset="0"/>
              </a:rPr>
              <a:t>三</a:t>
            </a:r>
            <a:r>
              <a:rPr lang="zh-CN" altLang="zh-CN" sz="2800" b="1">
                <a:solidFill>
                  <a:srgbClr val="FF0000"/>
                </a:solidFill>
                <a:latin typeface="Calibri" pitchFamily="34" charset="0"/>
              </a:rPr>
              <a:t>步，不看第一行</a:t>
            </a:r>
            <a:r>
              <a:rPr lang="zh-CN" altLang="en-US" sz="2800" b="1">
                <a:solidFill>
                  <a:srgbClr val="FF0000"/>
                </a:solidFill>
                <a:latin typeface="Calibri" pitchFamily="34" charset="0"/>
              </a:rPr>
              <a:t>，对第二列重复刚才的 步骤</a:t>
            </a:r>
            <a:endParaRPr lang="zh-CN" altLang="zh-CN" sz="2800" b="1">
              <a:solidFill>
                <a:srgbClr val="FF0000"/>
              </a:solidFill>
              <a:latin typeface="Calibri" pitchFamily="34" charset="0"/>
            </a:endParaRPr>
          </a:p>
        </p:txBody>
      </p:sp>
      <p:sp>
        <p:nvSpPr>
          <p:cNvPr id="27657" name="TextBox 15"/>
          <p:cNvSpPr txBox="1">
            <a:spLocks noChangeArrowheads="1"/>
          </p:cNvSpPr>
          <p:nvPr/>
        </p:nvSpPr>
        <p:spPr bwMode="auto">
          <a:xfrm>
            <a:off x="4816475" y="628650"/>
            <a:ext cx="32115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 </a:t>
            </a:r>
            <a:r>
              <a:rPr lang="en-US" altLang="zh-CN" sz="2800" b="1">
                <a:latin typeface="Calibri" pitchFamily="34" charset="0"/>
              </a:rPr>
              <a:t> </a:t>
            </a:r>
            <a:r>
              <a:rPr lang="en-US" altLang="zh-CN" sz="2800" b="1">
                <a:solidFill>
                  <a:srgbClr val="FF0000"/>
                </a:solidFill>
                <a:latin typeface="Calibri" pitchFamily="34" charset="0"/>
              </a:rPr>
              <a:t>……</a:t>
            </a:r>
            <a:r>
              <a:rPr lang="zh-CN" altLang="en-US" sz="2800" b="1">
                <a:solidFill>
                  <a:srgbClr val="FF0000"/>
                </a:solidFill>
                <a:latin typeface="Calibri" pitchFamily="34" charset="0"/>
              </a:rPr>
              <a:t>，以此类推</a:t>
            </a:r>
            <a:endParaRPr lang="zh-CN" altLang="zh-CN" sz="2800" b="1">
              <a:solidFill>
                <a:srgbClr val="FF0000"/>
              </a:solidFill>
              <a:latin typeface="Calibri" pitchFamily="34" charset="0"/>
            </a:endParaRPr>
          </a:p>
        </p:txBody>
      </p:sp>
      <p:graphicFrame>
        <p:nvGraphicFramePr>
          <p:cNvPr id="20" name="Object 303"/>
          <p:cNvGraphicFramePr>
            <a:graphicFrameLocks noChangeAspect="1"/>
          </p:cNvGraphicFramePr>
          <p:nvPr/>
        </p:nvGraphicFramePr>
        <p:xfrm>
          <a:off x="1428750" y="1357313"/>
          <a:ext cx="3632200" cy="1562100"/>
        </p:xfrm>
        <a:graphic>
          <a:graphicData uri="http://schemas.openxmlformats.org/presentationml/2006/ole">
            <mc:AlternateContent xmlns:mc="http://schemas.openxmlformats.org/markup-compatibility/2006">
              <mc:Choice xmlns:v="urn:schemas-microsoft-com:vml" Requires="v">
                <p:oleObj spid="_x0000_s120946" name="Equation" r:id="rId3" imgW="3632040" imgH="1562040" progId="Equation.DSMT4">
                  <p:embed/>
                </p:oleObj>
              </mc:Choice>
              <mc:Fallback>
                <p:oleObj name="Equation" r:id="rId3" imgW="363204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1357313"/>
                        <a:ext cx="3632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1" name="肘形连接符 20"/>
          <p:cNvCxnSpPr/>
          <p:nvPr/>
        </p:nvCxnSpPr>
        <p:spPr>
          <a:xfrm>
            <a:off x="2643188" y="2428875"/>
            <a:ext cx="1944687" cy="504825"/>
          </a:xfrm>
          <a:prstGeom prst="bentConnector3">
            <a:avLst>
              <a:gd name="adj1" fmla="val 5955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p:nvPr/>
        </p:nvCxnSpPr>
        <p:spPr>
          <a:xfrm>
            <a:off x="1500188" y="1785938"/>
            <a:ext cx="1152525" cy="647700"/>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3" name="Object 304"/>
          <p:cNvGraphicFramePr>
            <a:graphicFrameLocks noChangeAspect="1"/>
          </p:cNvGraphicFramePr>
          <p:nvPr/>
        </p:nvGraphicFramePr>
        <p:xfrm>
          <a:off x="676275" y="1643063"/>
          <a:ext cx="711200" cy="800100"/>
        </p:xfrm>
        <a:graphic>
          <a:graphicData uri="http://schemas.openxmlformats.org/presentationml/2006/ole">
            <mc:AlternateContent xmlns:mc="http://schemas.openxmlformats.org/markup-compatibility/2006">
              <mc:Choice xmlns:v="urn:schemas-microsoft-com:vml" Requires="v">
                <p:oleObj spid="_x0000_s120947" name="Equation" r:id="rId5" imgW="710891" imgH="799753" progId="Equation.DSMT4">
                  <p:embed/>
                </p:oleObj>
              </mc:Choice>
              <mc:Fallback>
                <p:oleObj name="Equation" r:id="rId5" imgW="710891" imgH="799753"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275" y="1643063"/>
                        <a:ext cx="711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0" name="矩形 23"/>
          <p:cNvSpPr>
            <a:spLocks noChangeArrowheads="1"/>
          </p:cNvSpPr>
          <p:nvPr/>
        </p:nvSpPr>
        <p:spPr bwMode="auto">
          <a:xfrm>
            <a:off x="357188" y="3429000"/>
            <a:ext cx="3790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solidFill>
                  <a:srgbClr val="FF0000"/>
                </a:solidFill>
                <a:latin typeface="Calibri" pitchFamily="34" charset="0"/>
              </a:rPr>
              <a:t>第</a:t>
            </a:r>
            <a:r>
              <a:rPr lang="zh-CN" altLang="en-US" sz="2800" b="1">
                <a:solidFill>
                  <a:srgbClr val="FF0000"/>
                </a:solidFill>
                <a:latin typeface="Calibri" pitchFamily="34" charset="0"/>
              </a:rPr>
              <a:t>四</a:t>
            </a:r>
            <a:r>
              <a:rPr lang="zh-CN" altLang="zh-CN" sz="2800" b="1">
                <a:solidFill>
                  <a:srgbClr val="FF0000"/>
                </a:solidFill>
                <a:latin typeface="Calibri" pitchFamily="34" charset="0"/>
              </a:rPr>
              <a:t>步</a:t>
            </a:r>
            <a:r>
              <a:rPr lang="zh-CN" altLang="en-US" sz="2800" b="1">
                <a:solidFill>
                  <a:srgbClr val="FF0000"/>
                </a:solidFill>
                <a:latin typeface="Calibri" pitchFamily="34" charset="0"/>
              </a:rPr>
              <a:t>，变成行最简形</a:t>
            </a:r>
          </a:p>
        </p:txBody>
      </p:sp>
      <p:graphicFrame>
        <p:nvGraphicFramePr>
          <p:cNvPr id="36363" name="Object 703"/>
          <p:cNvGraphicFramePr>
            <a:graphicFrameLocks noChangeAspect="1"/>
          </p:cNvGraphicFramePr>
          <p:nvPr/>
        </p:nvGraphicFramePr>
        <p:xfrm>
          <a:off x="5143500" y="1500188"/>
          <a:ext cx="622300" cy="1244600"/>
        </p:xfrm>
        <a:graphic>
          <a:graphicData uri="http://schemas.openxmlformats.org/presentationml/2006/ole">
            <mc:AlternateContent xmlns:mc="http://schemas.openxmlformats.org/markup-compatibility/2006">
              <mc:Choice xmlns:v="urn:schemas-microsoft-com:vml" Requires="v">
                <p:oleObj spid="_x0000_s120948" name="Equation" r:id="rId7" imgW="622080" imgH="1244520" progId="Equation.DSMT4">
                  <p:embed/>
                </p:oleObj>
              </mc:Choice>
              <mc:Fallback>
                <p:oleObj name="Equation" r:id="rId7" imgW="622080" imgH="124452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3500" y="1500188"/>
                        <a:ext cx="6223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704"/>
          <p:cNvGraphicFramePr>
            <a:graphicFrameLocks noChangeAspect="1"/>
          </p:cNvGraphicFramePr>
          <p:nvPr/>
        </p:nvGraphicFramePr>
        <p:xfrm>
          <a:off x="1612900" y="4110038"/>
          <a:ext cx="4673600" cy="1676400"/>
        </p:xfrm>
        <a:graphic>
          <a:graphicData uri="http://schemas.openxmlformats.org/presentationml/2006/ole">
            <mc:AlternateContent xmlns:mc="http://schemas.openxmlformats.org/markup-compatibility/2006">
              <mc:Choice xmlns:v="urn:schemas-microsoft-com:vml" Requires="v">
                <p:oleObj spid="_x0000_s120949" name="Equation" r:id="rId9" imgW="4673520" imgH="1676160" progId="Equation.DSMT4">
                  <p:embed/>
                </p:oleObj>
              </mc:Choice>
              <mc:Fallback>
                <p:oleObj name="Equation" r:id="rId9" imgW="4673520" imgH="16761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2900" y="4110038"/>
                        <a:ext cx="4673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日期占位符 2"/>
          <p:cNvSpPr>
            <a:spLocks noGrp="1"/>
          </p:cNvSpPr>
          <p:nvPr>
            <p:ph type="dt" sz="half" idx="2"/>
          </p:nvPr>
        </p:nvSpPr>
        <p:spPr/>
        <p:txBody>
          <a:bodyPr/>
          <a:lstStyle/>
          <a:p>
            <a:fld id="{F747EBBD-2717-4D71-91C6-0319B5A307D5}"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29</a:t>
            </a:fld>
            <a:endParaRPr lang="zh-CN" altLang="en-US"/>
          </a:p>
        </p:txBody>
      </p:sp>
    </p:spTree>
    <p:extLst>
      <p:ext uri="{BB962C8B-B14F-4D97-AF65-F5344CB8AC3E}">
        <p14:creationId xmlns:p14="http://schemas.microsoft.com/office/powerpoint/2010/main" val="1522387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6363"/>
                                        </p:tgtEl>
                                        <p:attrNameLst>
                                          <p:attrName>style.visibility</p:attrName>
                                        </p:attrNameLst>
                                      </p:cBhvr>
                                      <p:to>
                                        <p:strVal val="visible"/>
                                      </p:to>
                                    </p:set>
                                    <p:animEffect transition="in" filter="wipe(left)">
                                      <p:cBhvr>
                                        <p:cTn id="7" dur="500"/>
                                        <p:tgtEl>
                                          <p:spTgt spid="36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sp>
        <p:nvSpPr>
          <p:cNvPr id="2" name="矩形 1"/>
          <p:cNvSpPr/>
          <p:nvPr/>
        </p:nvSpPr>
        <p:spPr>
          <a:xfrm>
            <a:off x="3160655" y="188640"/>
            <a:ext cx="1627369" cy="523220"/>
          </a:xfrm>
          <a:prstGeom prst="rect">
            <a:avLst/>
          </a:prstGeom>
        </p:spPr>
        <p:txBody>
          <a:bodyPr wrap="none">
            <a:spAutoFit/>
          </a:bodyPr>
          <a:lstStyle/>
          <a:p>
            <a:r>
              <a:rPr lang="zh-CN" altLang="zh-CN" sz="2800" b="1" dirty="0" smtClean="0"/>
              <a:t>解</a:t>
            </a:r>
            <a:r>
              <a:rPr lang="zh-CN" altLang="zh-CN" sz="2800" b="1" dirty="0"/>
              <a:t>方程组</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3050925152"/>
              </p:ext>
            </p:extLst>
          </p:nvPr>
        </p:nvGraphicFramePr>
        <p:xfrm>
          <a:off x="3298825" y="854075"/>
          <a:ext cx="3416300" cy="1612900"/>
        </p:xfrm>
        <a:graphic>
          <a:graphicData uri="http://schemas.openxmlformats.org/presentationml/2006/ole">
            <mc:AlternateContent xmlns:mc="http://schemas.openxmlformats.org/markup-compatibility/2006">
              <mc:Choice xmlns:v="urn:schemas-microsoft-com:vml" Requires="v">
                <p:oleObj spid="_x0000_s3617" name="Equation" r:id="rId3" imgW="3416040" imgH="1612800" progId="Equation.DSMT4">
                  <p:embed/>
                </p:oleObj>
              </mc:Choice>
              <mc:Fallback>
                <p:oleObj name="Equation" r:id="rId3" imgW="3416040" imgH="1612800" progId="Equation.DSMT4">
                  <p:embed/>
                  <p:pic>
                    <p:nvPicPr>
                      <p:cNvPr id="0" name="Picture 433"/>
                      <p:cNvPicPr>
                        <a:picLocks noChangeAspect="1" noChangeArrowheads="1"/>
                      </p:cNvPicPr>
                      <p:nvPr/>
                    </p:nvPicPr>
                    <p:blipFill>
                      <a:blip r:embed="rId4"/>
                      <a:srcRect/>
                      <a:stretch>
                        <a:fillRect/>
                      </a:stretch>
                    </p:blipFill>
                    <p:spPr bwMode="auto">
                      <a:xfrm>
                        <a:off x="3298825" y="854075"/>
                        <a:ext cx="34163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67544" y="2708920"/>
            <a:ext cx="7776864" cy="1231106"/>
          </a:xfrm>
          <a:prstGeom prst="rect">
            <a:avLst/>
          </a:prstGeom>
          <a:noFill/>
        </p:spPr>
        <p:txBody>
          <a:bodyPr wrap="square" rtlCol="0">
            <a:spAutoFit/>
          </a:bodyPr>
          <a:lstStyle/>
          <a:p>
            <a:r>
              <a:rPr lang="zh-CN" altLang="zh-CN" sz="2800" b="1" dirty="0"/>
              <a:t>解</a:t>
            </a:r>
            <a:r>
              <a:rPr lang="zh-CN" altLang="en-US" sz="2800" b="1" dirty="0"/>
              <a:t>：</a:t>
            </a:r>
            <a:r>
              <a:rPr lang="zh-CN" altLang="zh-CN" sz="2800" b="1" dirty="0"/>
              <a:t> 我们在消去未知数的同时用方程组与相应的矩阵形式表示出来以便比较</a:t>
            </a:r>
            <a:r>
              <a:rPr lang="en-US" altLang="zh-CN" sz="2800" b="1" dirty="0"/>
              <a:t>.</a:t>
            </a:r>
            <a:endParaRPr lang="zh-CN" altLang="zh-CN" sz="2800" b="1" dirty="0"/>
          </a:p>
          <a:p>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889528616"/>
              </p:ext>
            </p:extLst>
          </p:nvPr>
        </p:nvGraphicFramePr>
        <p:xfrm>
          <a:off x="490538" y="3857625"/>
          <a:ext cx="7319962" cy="1560513"/>
        </p:xfrm>
        <a:graphic>
          <a:graphicData uri="http://schemas.openxmlformats.org/presentationml/2006/ole">
            <mc:AlternateContent xmlns:mc="http://schemas.openxmlformats.org/markup-compatibility/2006">
              <mc:Choice xmlns:v="urn:schemas-microsoft-com:vml" Requires="v">
                <p:oleObj spid="_x0000_s3618" name="Equation" r:id="rId5" imgW="7327800" imgH="1562040" progId="Equation.DSMT4">
                  <p:embed/>
                </p:oleObj>
              </mc:Choice>
              <mc:Fallback>
                <p:oleObj name="Equation" r:id="rId5" imgW="7327800" imgH="1562040" progId="Equation.DSMT4">
                  <p:embed/>
                  <p:pic>
                    <p:nvPicPr>
                      <p:cNvPr id="0" name="Picture 434"/>
                      <p:cNvPicPr>
                        <a:picLocks noChangeAspect="1" noChangeArrowheads="1"/>
                      </p:cNvPicPr>
                      <p:nvPr/>
                    </p:nvPicPr>
                    <p:blipFill>
                      <a:blip r:embed="rId6"/>
                      <a:srcRect/>
                      <a:stretch>
                        <a:fillRect/>
                      </a:stretch>
                    </p:blipFill>
                    <p:spPr bwMode="auto">
                      <a:xfrm>
                        <a:off x="490538" y="3857625"/>
                        <a:ext cx="7319962" cy="156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p:cNvSpPr txBox="1"/>
          <p:nvPr/>
        </p:nvSpPr>
        <p:spPr>
          <a:xfrm>
            <a:off x="647564" y="674693"/>
            <a:ext cx="1908212" cy="1098123"/>
          </a:xfrm>
          <a:prstGeom prst="rect">
            <a:avLst/>
          </a:prstGeom>
          <a:noFill/>
        </p:spPr>
        <p:txBody>
          <a:bodyPr wrap="square" rtlCol="0">
            <a:prstTxWarp prst="textCanUp">
              <a:avLst/>
            </a:prstTxWarp>
            <a:spAutoFit/>
          </a:bodyPr>
          <a:lstStyle/>
          <a:p>
            <a:r>
              <a:rPr lang="zh-CN" altLang="en-US" sz="2800" b="1" dirty="0" smtClean="0">
                <a:solidFill>
                  <a:schemeClr val="accent1">
                    <a:lumMod val="75000"/>
                  </a:schemeClr>
                </a:solidFill>
                <a:latin typeface="+mn-ea"/>
                <a:cs typeface="Times New Roman" pitchFamily="18" charset="0"/>
              </a:rPr>
              <a:t>例题</a:t>
            </a:r>
            <a:r>
              <a:rPr lang="en-US" altLang="zh-CN" sz="2800" b="1" dirty="0" smtClean="0">
                <a:solidFill>
                  <a:schemeClr val="accent1">
                    <a:lumMod val="75000"/>
                  </a:schemeClr>
                </a:solidFill>
                <a:latin typeface="+mn-ea"/>
                <a:cs typeface="Times New Roman" pitchFamily="18" charset="0"/>
              </a:rPr>
              <a:t>1</a:t>
            </a:r>
            <a:endParaRPr lang="zh-CN" altLang="en-US" sz="2800" dirty="0">
              <a:latin typeface="+mn-ea"/>
            </a:endParaRPr>
          </a:p>
        </p:txBody>
      </p:sp>
      <p:sp>
        <p:nvSpPr>
          <p:cNvPr id="8" name="日期占位符 7"/>
          <p:cNvSpPr>
            <a:spLocks noGrp="1"/>
          </p:cNvSpPr>
          <p:nvPr>
            <p:ph type="dt" sz="half" idx="2"/>
          </p:nvPr>
        </p:nvSpPr>
        <p:spPr/>
        <p:txBody>
          <a:bodyPr/>
          <a:lstStyle/>
          <a:p>
            <a:fld id="{E8FDFF07-1859-4217-B17F-90BD99CD87D4}" type="datetime1">
              <a:rPr lang="zh-CN" altLang="en-US" smtClean="0"/>
              <a:t>2022/10/11</a:t>
            </a:fld>
            <a:endParaRPr lang="zh-CN" altLang="en-US"/>
          </a:p>
        </p:txBody>
      </p:sp>
      <p:sp>
        <p:nvSpPr>
          <p:cNvPr id="9" name="页脚占位符 8"/>
          <p:cNvSpPr>
            <a:spLocks noGrp="1"/>
          </p:cNvSpPr>
          <p:nvPr>
            <p:ph type="ftr" sz="quarter" idx="3"/>
          </p:nvPr>
        </p:nvSpPr>
        <p:spPr/>
        <p:txBody>
          <a:bodyPr/>
          <a:lstStyle/>
          <a:p>
            <a:r>
              <a:rPr lang="en-US" altLang="zh-CN" smtClean="0"/>
              <a:t>/45</a:t>
            </a:r>
            <a:endParaRPr lang="zh-CN" altLang="en-US" dirty="0"/>
          </a:p>
        </p:txBody>
      </p:sp>
      <p:sp>
        <p:nvSpPr>
          <p:cNvPr id="10" name="灯片编号占位符 9"/>
          <p:cNvSpPr>
            <a:spLocks noGrp="1"/>
          </p:cNvSpPr>
          <p:nvPr>
            <p:ph type="sldNum" sz="quarter" idx="4"/>
          </p:nvPr>
        </p:nvSpPr>
        <p:spPr/>
        <p:txBody>
          <a:bodyPr/>
          <a:lstStyle/>
          <a:p>
            <a:fld id="{F92394F5-9B9D-49DF-9FEC-C2A214EB7C66}" type="slidenum">
              <a:rPr lang="zh-CN" altLang="en-US" smtClean="0"/>
              <a:pPr/>
              <a:t>3</a:t>
            </a:fld>
            <a:endParaRPr lang="zh-CN" altLang="en-US"/>
          </a:p>
        </p:txBody>
      </p:sp>
    </p:spTree>
    <p:extLst>
      <p:ext uri="{BB962C8B-B14F-4D97-AF65-F5344CB8AC3E}">
        <p14:creationId xmlns:p14="http://schemas.microsoft.com/office/powerpoint/2010/main" val="1164228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750" fill="hold"/>
                                        <p:tgtEl>
                                          <p:spTgt spid="29"/>
                                        </p:tgtEl>
                                        <p:attrNameLst>
                                          <p:attrName>ppt_w</p:attrName>
                                        </p:attrNameLst>
                                      </p:cBhvr>
                                      <p:tavLst>
                                        <p:tav tm="0">
                                          <p:val>
                                            <p:fltVal val="0"/>
                                          </p:val>
                                        </p:tav>
                                        <p:tav tm="100000">
                                          <p:val>
                                            <p:strVal val="#ppt_w"/>
                                          </p:val>
                                        </p:tav>
                                      </p:tavLst>
                                    </p:anim>
                                    <p:anim calcmode="lin" valueType="num">
                                      <p:cBhvr>
                                        <p:cTn id="8" dur="750" fill="hold"/>
                                        <p:tgtEl>
                                          <p:spTgt spid="29"/>
                                        </p:tgtEl>
                                        <p:attrNameLst>
                                          <p:attrName>ppt_h</p:attrName>
                                        </p:attrNameLst>
                                      </p:cBhvr>
                                      <p:tavLst>
                                        <p:tav tm="0">
                                          <p:val>
                                            <p:fltVal val="0"/>
                                          </p:val>
                                        </p:tav>
                                        <p:tav tm="100000">
                                          <p:val>
                                            <p:strVal val="#ppt_h"/>
                                          </p:val>
                                        </p:tav>
                                      </p:tavLst>
                                    </p:anim>
                                    <p:anim calcmode="lin" valueType="num">
                                      <p:cBhvr>
                                        <p:cTn id="9" dur="750" fill="hold"/>
                                        <p:tgtEl>
                                          <p:spTgt spid="29"/>
                                        </p:tgtEl>
                                        <p:attrNameLst>
                                          <p:attrName>style.rotation</p:attrName>
                                        </p:attrNameLst>
                                      </p:cBhvr>
                                      <p:tavLst>
                                        <p:tav tm="0">
                                          <p:val>
                                            <p:fltVal val="90"/>
                                          </p:val>
                                        </p:tav>
                                        <p:tav tm="100000">
                                          <p:val>
                                            <p:fltVal val="0"/>
                                          </p:val>
                                        </p:tav>
                                      </p:tavLst>
                                    </p:anim>
                                    <p:animEffect transition="in" filter="fade">
                                      <p:cBhvr>
                                        <p:cTn id="10" dur="75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ipe(left)">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8678"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思考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例题</a:t>
            </a:r>
            <a:endParaRPr lang="en-US" altLang="zh-CN" sz="3600" smtClean="0">
              <a:latin typeface="黑体" pitchFamily="49" charset="-122"/>
              <a:ea typeface="黑体" pitchFamily="49" charset="-122"/>
            </a:endParaRPr>
          </a:p>
        </p:txBody>
      </p:sp>
      <p:sp>
        <p:nvSpPr>
          <p:cNvPr id="28679" name="矩形 23"/>
          <p:cNvSpPr>
            <a:spLocks noChangeArrowheads="1"/>
          </p:cNvSpPr>
          <p:nvPr/>
        </p:nvSpPr>
        <p:spPr bwMode="auto">
          <a:xfrm>
            <a:off x="357188" y="3429000"/>
            <a:ext cx="3790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zh-CN" sz="2800" b="1">
                <a:solidFill>
                  <a:srgbClr val="FF0000"/>
                </a:solidFill>
                <a:latin typeface="Calibri" pitchFamily="34" charset="0"/>
              </a:rPr>
              <a:t>第</a:t>
            </a:r>
            <a:r>
              <a:rPr lang="zh-CN" altLang="en-US" sz="2800" b="1">
                <a:solidFill>
                  <a:srgbClr val="FF0000"/>
                </a:solidFill>
                <a:latin typeface="Calibri" pitchFamily="34" charset="0"/>
              </a:rPr>
              <a:t>四</a:t>
            </a:r>
            <a:r>
              <a:rPr lang="zh-CN" altLang="zh-CN" sz="2800" b="1">
                <a:solidFill>
                  <a:srgbClr val="FF0000"/>
                </a:solidFill>
                <a:latin typeface="Calibri" pitchFamily="34" charset="0"/>
              </a:rPr>
              <a:t>步</a:t>
            </a:r>
            <a:r>
              <a:rPr lang="zh-CN" altLang="en-US" sz="2800" b="1">
                <a:solidFill>
                  <a:srgbClr val="FF0000"/>
                </a:solidFill>
                <a:latin typeface="Calibri" pitchFamily="34" charset="0"/>
              </a:rPr>
              <a:t>，变成行最简形</a:t>
            </a:r>
          </a:p>
        </p:txBody>
      </p:sp>
      <p:graphicFrame>
        <p:nvGraphicFramePr>
          <p:cNvPr id="2" name="Object 704"/>
          <p:cNvGraphicFramePr>
            <a:graphicFrameLocks noChangeAspect="1"/>
          </p:cNvGraphicFramePr>
          <p:nvPr/>
        </p:nvGraphicFramePr>
        <p:xfrm>
          <a:off x="1612900" y="4110038"/>
          <a:ext cx="4673600" cy="1676400"/>
        </p:xfrm>
        <a:graphic>
          <a:graphicData uri="http://schemas.openxmlformats.org/presentationml/2006/ole">
            <mc:AlternateContent xmlns:mc="http://schemas.openxmlformats.org/markup-compatibility/2006">
              <mc:Choice xmlns:v="urn:schemas-microsoft-com:vml" Requires="v">
                <p:oleObj spid="_x0000_s121942" name="Equation" r:id="rId3" imgW="4673520" imgH="1676160" progId="Equation.DSMT4">
                  <p:embed/>
                </p:oleObj>
              </mc:Choice>
              <mc:Fallback>
                <p:oleObj name="Equation" r:id="rId3" imgW="4673520" imgH="1676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4110038"/>
                        <a:ext cx="4673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705"/>
          <p:cNvGraphicFramePr>
            <a:graphicFrameLocks noChangeAspect="1"/>
          </p:cNvGraphicFramePr>
          <p:nvPr/>
        </p:nvGraphicFramePr>
        <p:xfrm>
          <a:off x="212725" y="857250"/>
          <a:ext cx="4102100" cy="1562100"/>
        </p:xfrm>
        <a:graphic>
          <a:graphicData uri="http://schemas.openxmlformats.org/presentationml/2006/ole">
            <mc:AlternateContent xmlns:mc="http://schemas.openxmlformats.org/markup-compatibility/2006">
              <mc:Choice xmlns:v="urn:schemas-microsoft-com:vml" Requires="v">
                <p:oleObj spid="_x0000_s121943" name="Equation" r:id="rId5" imgW="4101840" imgH="1562040" progId="Equation.DSMT4">
                  <p:embed/>
                </p:oleObj>
              </mc:Choice>
              <mc:Fallback>
                <p:oleObj name="Equation" r:id="rId5" imgW="4101840" imgH="1562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 y="857250"/>
                        <a:ext cx="4102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706"/>
          <p:cNvGraphicFramePr>
            <a:graphicFrameLocks noChangeAspect="1"/>
          </p:cNvGraphicFramePr>
          <p:nvPr/>
        </p:nvGraphicFramePr>
        <p:xfrm>
          <a:off x="4391025" y="857250"/>
          <a:ext cx="3709988" cy="1584325"/>
        </p:xfrm>
        <a:graphic>
          <a:graphicData uri="http://schemas.openxmlformats.org/presentationml/2006/ole">
            <mc:AlternateContent xmlns:mc="http://schemas.openxmlformats.org/markup-compatibility/2006">
              <mc:Choice xmlns:v="urn:schemas-microsoft-com:vml" Requires="v">
                <p:oleObj spid="_x0000_s121944" name="Equation" r:id="rId7" imgW="3657600" imgH="1562040" progId="Equation.DSMT4">
                  <p:embed/>
                </p:oleObj>
              </mc:Choice>
              <mc:Fallback>
                <p:oleObj name="Equation" r:id="rId7" imgW="3657600" imgH="1562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1025" y="857250"/>
                        <a:ext cx="37099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TextBox 16"/>
          <p:cNvSpPr txBox="1">
            <a:spLocks noChangeArrowheads="1"/>
          </p:cNvSpPr>
          <p:nvPr/>
        </p:nvSpPr>
        <p:spPr bwMode="auto">
          <a:xfrm>
            <a:off x="1476375" y="2638425"/>
            <a:ext cx="424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这就是原矩阵的</a:t>
            </a:r>
            <a:r>
              <a:rPr lang="zh-CN" altLang="zh-CN" sz="2800" b="1">
                <a:solidFill>
                  <a:srgbClr val="FF0000"/>
                </a:solidFill>
                <a:latin typeface="Calibri" pitchFamily="34" charset="0"/>
              </a:rPr>
              <a:t>行最简</a:t>
            </a:r>
            <a:r>
              <a:rPr lang="zh-CN" altLang="en-US" sz="2800" b="1">
                <a:solidFill>
                  <a:srgbClr val="FF0000"/>
                </a:solidFill>
                <a:latin typeface="Calibri" pitchFamily="34" charset="0"/>
              </a:rPr>
              <a:t>形</a:t>
            </a:r>
            <a:r>
              <a:rPr lang="en-US" altLang="zh-CN" sz="2800" b="1">
                <a:solidFill>
                  <a:srgbClr val="FF0000"/>
                </a:solidFill>
                <a:latin typeface="Calibri" pitchFamily="34" charset="0"/>
              </a:rPr>
              <a:t>.</a:t>
            </a:r>
            <a:endParaRPr lang="zh-CN" altLang="zh-CN" sz="2800" b="1">
              <a:solidFill>
                <a:srgbClr val="FF0000"/>
              </a:solidFill>
              <a:latin typeface="Calibri" pitchFamily="34" charset="0"/>
            </a:endParaRPr>
          </a:p>
        </p:txBody>
      </p:sp>
      <p:sp>
        <p:nvSpPr>
          <p:cNvPr id="3" name="日期占位符 2"/>
          <p:cNvSpPr>
            <a:spLocks noGrp="1"/>
          </p:cNvSpPr>
          <p:nvPr>
            <p:ph type="dt" sz="half" idx="2"/>
          </p:nvPr>
        </p:nvSpPr>
        <p:spPr/>
        <p:txBody>
          <a:bodyPr/>
          <a:lstStyle/>
          <a:p>
            <a:fld id="{85777BF7-A281-4608-8E0D-4A02B11EF237}"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30</a:t>
            </a:fld>
            <a:endParaRPr lang="zh-CN" altLang="en-US"/>
          </a:p>
        </p:txBody>
      </p:sp>
    </p:spTree>
    <p:extLst>
      <p:ext uri="{BB962C8B-B14F-4D97-AF65-F5344CB8AC3E}">
        <p14:creationId xmlns:p14="http://schemas.microsoft.com/office/powerpoint/2010/main" val="3457499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1000"/>
                                        <p:tgtEl>
                                          <p:spTgt spid="11"/>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49155"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总</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结</a:t>
            </a:r>
          </a:p>
        </p:txBody>
      </p:sp>
      <p:sp>
        <p:nvSpPr>
          <p:cNvPr id="49156" name="TextBox 9"/>
          <p:cNvSpPr txBox="1">
            <a:spLocks noChangeArrowheads="1"/>
          </p:cNvSpPr>
          <p:nvPr/>
        </p:nvSpPr>
        <p:spPr bwMode="auto">
          <a:xfrm>
            <a:off x="434975" y="1162050"/>
            <a:ext cx="1841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sz="2800" b="1">
              <a:latin typeface="Calibri" pitchFamily="34" charset="0"/>
            </a:endParaRPr>
          </a:p>
          <a:p>
            <a:pPr eaLnBrk="1" hangingPunct="1"/>
            <a:endParaRPr lang="zh-CN" altLang="en-US">
              <a:latin typeface="Calibri" pitchFamily="34" charset="0"/>
            </a:endParaRPr>
          </a:p>
        </p:txBody>
      </p:sp>
      <p:sp>
        <p:nvSpPr>
          <p:cNvPr id="25" name="矩形 24"/>
          <p:cNvSpPr>
            <a:spLocks noChangeArrowheads="1"/>
          </p:cNvSpPr>
          <p:nvPr/>
        </p:nvSpPr>
        <p:spPr bwMode="auto">
          <a:xfrm>
            <a:off x="500063" y="3114675"/>
            <a:ext cx="707231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latin typeface="Calibri" pitchFamily="34" charset="0"/>
              </a:rPr>
              <a:t>3</a:t>
            </a:r>
            <a:r>
              <a:rPr lang="zh-CN" altLang="en-US" sz="2800" b="1">
                <a:latin typeface="Calibri" pitchFamily="34" charset="0"/>
              </a:rPr>
              <a:t>、</a:t>
            </a:r>
            <a:r>
              <a:rPr lang="zh-CN" altLang="zh-CN" sz="2800" b="1">
                <a:latin typeface="Calibri" pitchFamily="34" charset="0"/>
              </a:rPr>
              <a:t>把任意一个矩阵通过一系列的初等行变</a:t>
            </a:r>
            <a:r>
              <a:rPr lang="en-US" altLang="zh-CN" sz="2800" b="1">
                <a:latin typeface="Calibri" pitchFamily="34" charset="0"/>
              </a:rPr>
              <a:t> </a:t>
            </a:r>
          </a:p>
          <a:p>
            <a:r>
              <a:rPr lang="en-US" altLang="zh-CN" sz="2800" b="1">
                <a:latin typeface="Calibri" pitchFamily="34" charset="0"/>
              </a:rPr>
              <a:t>       </a:t>
            </a:r>
            <a:r>
              <a:rPr lang="zh-CN" altLang="zh-CN" sz="2800" b="1">
                <a:latin typeface="Calibri" pitchFamily="34" charset="0"/>
              </a:rPr>
              <a:t>换化为</a:t>
            </a:r>
            <a:r>
              <a:rPr lang="zh-CN" altLang="zh-CN" sz="2800" b="1">
                <a:solidFill>
                  <a:srgbClr val="FF0000"/>
                </a:solidFill>
                <a:latin typeface="Calibri" pitchFamily="34" charset="0"/>
              </a:rPr>
              <a:t>行阶梯</a:t>
            </a:r>
            <a:r>
              <a:rPr lang="zh-CN" altLang="en-US" sz="2800" b="1">
                <a:solidFill>
                  <a:srgbClr val="FF0000"/>
                </a:solidFill>
                <a:latin typeface="Calibri" pitchFamily="34" charset="0"/>
              </a:rPr>
              <a:t>形</a:t>
            </a:r>
            <a:r>
              <a:rPr lang="zh-CN" altLang="zh-CN" sz="2800" b="1">
                <a:solidFill>
                  <a:srgbClr val="FF0000"/>
                </a:solidFill>
                <a:latin typeface="Calibri" pitchFamily="34" charset="0"/>
              </a:rPr>
              <a:t>矩阵</a:t>
            </a:r>
            <a:r>
              <a:rPr lang="zh-CN" altLang="zh-CN" sz="2800" b="1">
                <a:latin typeface="Calibri" pitchFamily="34" charset="0"/>
              </a:rPr>
              <a:t>，然后再通过一系</a:t>
            </a:r>
            <a:endParaRPr lang="en-US" altLang="zh-CN" sz="2800" b="1">
              <a:latin typeface="Calibri" pitchFamily="34" charset="0"/>
            </a:endParaRPr>
          </a:p>
          <a:p>
            <a:r>
              <a:rPr lang="en-US" altLang="zh-CN" sz="2800" b="1">
                <a:latin typeface="Calibri" pitchFamily="34" charset="0"/>
              </a:rPr>
              <a:t>       </a:t>
            </a:r>
            <a:r>
              <a:rPr lang="zh-CN" altLang="zh-CN" sz="2800" b="1">
                <a:latin typeface="Calibri" pitchFamily="34" charset="0"/>
              </a:rPr>
              <a:t>列的初等行变换化为</a:t>
            </a:r>
            <a:r>
              <a:rPr lang="zh-CN" altLang="zh-CN" sz="2800" b="1">
                <a:solidFill>
                  <a:srgbClr val="FF0000"/>
                </a:solidFill>
                <a:latin typeface="Calibri" pitchFamily="34" charset="0"/>
              </a:rPr>
              <a:t>行最简</a:t>
            </a:r>
            <a:r>
              <a:rPr lang="zh-CN" altLang="en-US" sz="2800" b="1">
                <a:solidFill>
                  <a:srgbClr val="FF0000"/>
                </a:solidFill>
                <a:latin typeface="Calibri" pitchFamily="34" charset="0"/>
              </a:rPr>
              <a:t>形</a:t>
            </a:r>
            <a:r>
              <a:rPr lang="zh-CN" altLang="zh-CN" sz="2800" b="1">
                <a:solidFill>
                  <a:srgbClr val="FF0000"/>
                </a:solidFill>
                <a:latin typeface="Calibri" pitchFamily="34" charset="0"/>
              </a:rPr>
              <a:t>矩阵</a:t>
            </a:r>
            <a:endParaRPr lang="zh-CN" altLang="en-US" sz="2800" b="1">
              <a:solidFill>
                <a:srgbClr val="FF0000"/>
              </a:solidFill>
              <a:latin typeface="Calibri" pitchFamily="34" charset="0"/>
            </a:endParaRPr>
          </a:p>
        </p:txBody>
      </p:sp>
      <p:sp>
        <p:nvSpPr>
          <p:cNvPr id="26" name="矩形 25"/>
          <p:cNvSpPr>
            <a:spLocks noChangeArrowheads="1"/>
          </p:cNvSpPr>
          <p:nvPr/>
        </p:nvSpPr>
        <p:spPr bwMode="auto">
          <a:xfrm>
            <a:off x="500063" y="1112838"/>
            <a:ext cx="707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latin typeface="Calibri" pitchFamily="34" charset="0"/>
              </a:rPr>
              <a:t>1</a:t>
            </a:r>
            <a:r>
              <a:rPr lang="zh-CN" altLang="en-US" sz="2800" b="1">
                <a:latin typeface="Calibri" pitchFamily="34" charset="0"/>
              </a:rPr>
              <a:t>、三种</a:t>
            </a:r>
            <a:r>
              <a:rPr lang="zh-CN" altLang="zh-CN" sz="2800" b="1">
                <a:latin typeface="Calibri" pitchFamily="34" charset="0"/>
              </a:rPr>
              <a:t>初等变</a:t>
            </a:r>
            <a:r>
              <a:rPr lang="en-US" altLang="zh-CN" sz="2800" b="1">
                <a:latin typeface="Calibri" pitchFamily="34" charset="0"/>
              </a:rPr>
              <a:t> </a:t>
            </a:r>
            <a:r>
              <a:rPr lang="zh-CN" altLang="zh-CN" sz="2800" b="1">
                <a:latin typeface="Calibri" pitchFamily="34" charset="0"/>
              </a:rPr>
              <a:t>换</a:t>
            </a:r>
            <a:r>
              <a:rPr lang="zh-CN" altLang="en-US" sz="2800" b="1">
                <a:latin typeface="Calibri" pitchFamily="34" charset="0"/>
              </a:rPr>
              <a:t>的定义</a:t>
            </a:r>
          </a:p>
        </p:txBody>
      </p:sp>
      <p:sp>
        <p:nvSpPr>
          <p:cNvPr id="7" name="矩形 6"/>
          <p:cNvSpPr>
            <a:spLocks noChangeArrowheads="1"/>
          </p:cNvSpPr>
          <p:nvPr/>
        </p:nvSpPr>
        <p:spPr bwMode="auto">
          <a:xfrm>
            <a:off x="500063" y="2047875"/>
            <a:ext cx="707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800" b="1">
                <a:latin typeface="Calibri" pitchFamily="34" charset="0"/>
              </a:rPr>
              <a:t>2</a:t>
            </a:r>
            <a:r>
              <a:rPr lang="zh-CN" altLang="en-US" sz="2800" b="1">
                <a:latin typeface="Calibri" pitchFamily="34" charset="0"/>
              </a:rPr>
              <a:t>、矩阵行等价、矩阵列等价、矩阵等价</a:t>
            </a:r>
          </a:p>
        </p:txBody>
      </p:sp>
      <p:sp>
        <p:nvSpPr>
          <p:cNvPr id="2" name="日期占位符 1"/>
          <p:cNvSpPr>
            <a:spLocks noGrp="1"/>
          </p:cNvSpPr>
          <p:nvPr>
            <p:ph type="dt" sz="half" idx="2"/>
          </p:nvPr>
        </p:nvSpPr>
        <p:spPr/>
        <p:txBody>
          <a:bodyPr/>
          <a:lstStyle/>
          <a:p>
            <a:fld id="{FFD901F5-2287-41FE-949E-263C412DE371}"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31</a:t>
            </a:fld>
            <a:endParaRPr lang="zh-CN" altLang="en-US"/>
          </a:p>
        </p:txBody>
      </p:sp>
    </p:spTree>
    <p:extLst>
      <p:ext uri="{BB962C8B-B14F-4D97-AF65-F5344CB8AC3E}">
        <p14:creationId xmlns:p14="http://schemas.microsoft.com/office/powerpoint/2010/main" val="1889706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0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animEffect transition="in" filter="wipe(left)">
                                      <p:cBhvr>
                                        <p:cTn id="17" dur="2000"/>
                                        <p:tgtEl>
                                          <p:spTgt spid="25">
                                            <p:txEl>
                                              <p:pRg st="0" end="0"/>
                                            </p:txEl>
                                          </p:spTgt>
                                        </p:tgtEl>
                                      </p:cBhvr>
                                    </p:animEffect>
                                  </p:childTnLst>
                                </p:cTn>
                              </p:par>
                            </p:childTnLst>
                          </p:cTn>
                        </p:par>
                        <p:par>
                          <p:cTn id="18" fill="hold" nodeType="afterGroup">
                            <p:stCondLst>
                              <p:cond delay="2000"/>
                            </p:stCondLst>
                            <p:childTnLst>
                              <p:par>
                                <p:cTn id="19" presetID="22" presetClass="entr" presetSubtype="8" fill="hold" nodeType="afterEffect">
                                  <p:stCondLst>
                                    <p:cond delay="0"/>
                                  </p:stCondLst>
                                  <p:childTnLst>
                                    <p:set>
                                      <p:cBhvr>
                                        <p:cTn id="20" dur="1" fill="hold">
                                          <p:stCondLst>
                                            <p:cond delay="0"/>
                                          </p:stCondLst>
                                        </p:cTn>
                                        <p:tgtEl>
                                          <p:spTgt spid="25">
                                            <p:txEl>
                                              <p:pRg st="1" end="1"/>
                                            </p:txEl>
                                          </p:spTgt>
                                        </p:tgtEl>
                                        <p:attrNameLst>
                                          <p:attrName>style.visibility</p:attrName>
                                        </p:attrNameLst>
                                      </p:cBhvr>
                                      <p:to>
                                        <p:strVal val="visible"/>
                                      </p:to>
                                    </p:set>
                                    <p:animEffect transition="in" filter="wipe(left)">
                                      <p:cBhvr>
                                        <p:cTn id="21" dur="2000"/>
                                        <p:tgtEl>
                                          <p:spTgt spid="25">
                                            <p:txEl>
                                              <p:pRg st="1" end="1"/>
                                            </p:txEl>
                                          </p:spTgt>
                                        </p:tgtEl>
                                      </p:cBhvr>
                                    </p:animEffect>
                                  </p:childTnLst>
                                </p:cTn>
                              </p:par>
                            </p:childTnLst>
                          </p:cTn>
                        </p:par>
                        <p:par>
                          <p:cTn id="22" fill="hold" nodeType="afterGroup">
                            <p:stCondLst>
                              <p:cond delay="4000"/>
                            </p:stCondLst>
                            <p:childTnLst>
                              <p:par>
                                <p:cTn id="23" presetID="22" presetClass="entr" presetSubtype="8" fill="hold" nodeType="afterEffect">
                                  <p:stCondLst>
                                    <p:cond delay="0"/>
                                  </p:stCondLst>
                                  <p:childTnLst>
                                    <p:set>
                                      <p:cBhvr>
                                        <p:cTn id="24" dur="1" fill="hold">
                                          <p:stCondLst>
                                            <p:cond delay="0"/>
                                          </p:stCondLst>
                                        </p:cTn>
                                        <p:tgtEl>
                                          <p:spTgt spid="25">
                                            <p:txEl>
                                              <p:pRg st="2" end="2"/>
                                            </p:txEl>
                                          </p:spTgt>
                                        </p:tgtEl>
                                        <p:attrNameLst>
                                          <p:attrName>style.visibility</p:attrName>
                                        </p:attrNameLst>
                                      </p:cBhvr>
                                      <p:to>
                                        <p:strVal val="visible"/>
                                      </p:to>
                                    </p:set>
                                    <p:animEffect transition="in" filter="wipe(left)">
                                      <p:cBhvr>
                                        <p:cTn id="25" dur="20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496" y="332656"/>
            <a:ext cx="1368152" cy="540997"/>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b="1" dirty="0">
              <a:solidFill>
                <a:schemeClr val="tx1"/>
              </a:solidFill>
              <a:latin typeface="+mn-ea"/>
            </a:endParaRPr>
          </a:p>
        </p:txBody>
      </p:sp>
      <p:sp>
        <p:nvSpPr>
          <p:cNvPr id="29703"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29704"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习</a:t>
            </a:r>
          </a:p>
        </p:txBody>
      </p:sp>
      <p:graphicFrame>
        <p:nvGraphicFramePr>
          <p:cNvPr id="7" name="Object 22"/>
          <p:cNvGraphicFramePr>
            <a:graphicFrameLocks noChangeAspect="1"/>
          </p:cNvGraphicFramePr>
          <p:nvPr/>
        </p:nvGraphicFramePr>
        <p:xfrm>
          <a:off x="1763713" y="3879850"/>
          <a:ext cx="4216400" cy="2070100"/>
        </p:xfrm>
        <a:graphic>
          <a:graphicData uri="http://schemas.openxmlformats.org/presentationml/2006/ole">
            <mc:AlternateContent xmlns:mc="http://schemas.openxmlformats.org/markup-compatibility/2006">
              <mc:Choice xmlns:v="urn:schemas-microsoft-com:vml" Requires="v">
                <p:oleObj spid="_x0000_s122936" name="Equation" r:id="rId3" imgW="4216320" imgH="2070000" progId="Equation.DSMT4">
                  <p:embed/>
                </p:oleObj>
              </mc:Choice>
              <mc:Fallback>
                <p:oleObj name="Equation" r:id="rId3" imgW="4216320" imgH="2070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879850"/>
                        <a:ext cx="421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Box 9"/>
          <p:cNvSpPr txBox="1">
            <a:spLocks noChangeArrowheads="1"/>
          </p:cNvSpPr>
          <p:nvPr/>
        </p:nvSpPr>
        <p:spPr bwMode="auto">
          <a:xfrm>
            <a:off x="107950" y="333375"/>
            <a:ext cx="12160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3200" b="1">
                <a:latin typeface="Calibri" pitchFamily="34" charset="0"/>
              </a:rPr>
              <a:t>练习</a:t>
            </a:r>
            <a:r>
              <a:rPr lang="en-US" altLang="zh-CN" sz="3200" b="1">
                <a:latin typeface="Calibri" pitchFamily="34" charset="0"/>
              </a:rPr>
              <a:t>1</a:t>
            </a:r>
            <a:endParaRPr lang="zh-CN" altLang="en-US" sz="3200" b="1">
              <a:latin typeface="Calibri" pitchFamily="34" charset="0"/>
            </a:endParaRPr>
          </a:p>
        </p:txBody>
      </p:sp>
      <p:sp>
        <p:nvSpPr>
          <p:cNvPr id="14" name="TextBox 13"/>
          <p:cNvSpPr txBox="1">
            <a:spLocks noChangeArrowheads="1"/>
          </p:cNvSpPr>
          <p:nvPr/>
        </p:nvSpPr>
        <p:spPr bwMode="auto">
          <a:xfrm>
            <a:off x="1476375" y="387350"/>
            <a:ext cx="6657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latin typeface="Calibri" pitchFamily="34" charset="0"/>
              </a:rPr>
              <a:t>求解下列线性方程组</a:t>
            </a:r>
          </a:p>
        </p:txBody>
      </p:sp>
      <p:graphicFrame>
        <p:nvGraphicFramePr>
          <p:cNvPr id="2" name="Object 23"/>
          <p:cNvGraphicFramePr>
            <a:graphicFrameLocks noChangeAspect="1"/>
          </p:cNvGraphicFramePr>
          <p:nvPr>
            <p:extLst>
              <p:ext uri="{D42A27DB-BD31-4B8C-83A1-F6EECF244321}">
                <p14:modId xmlns:p14="http://schemas.microsoft.com/office/powerpoint/2010/main" val="1587123972"/>
              </p:ext>
            </p:extLst>
          </p:nvPr>
        </p:nvGraphicFramePr>
        <p:xfrm>
          <a:off x="1851025" y="1087438"/>
          <a:ext cx="3898900" cy="2146300"/>
        </p:xfrm>
        <a:graphic>
          <a:graphicData uri="http://schemas.openxmlformats.org/presentationml/2006/ole">
            <mc:AlternateContent xmlns:mc="http://schemas.openxmlformats.org/markup-compatibility/2006">
              <mc:Choice xmlns:v="urn:schemas-microsoft-com:vml" Requires="v">
                <p:oleObj spid="_x0000_s122937" name="Equation" r:id="rId5" imgW="3898800" imgH="2145960" progId="Equation.DSMT4">
                  <p:embed/>
                </p:oleObj>
              </mc:Choice>
              <mc:Fallback>
                <p:oleObj name="Equation" r:id="rId5" imgW="3898800" imgH="2145960" progId="Equation.DSMT4">
                  <p:embed/>
                  <p:pic>
                    <p:nvPicPr>
                      <p:cNvPr id="0" name=""/>
                      <p:cNvPicPr>
                        <a:picLocks noChangeAspect="1" noChangeArrowheads="1"/>
                      </p:cNvPicPr>
                      <p:nvPr/>
                    </p:nvPicPr>
                    <p:blipFill>
                      <a:blip r:embed="rId6"/>
                      <a:srcRect/>
                      <a:stretch>
                        <a:fillRect/>
                      </a:stretch>
                    </p:blipFill>
                    <p:spPr bwMode="auto">
                      <a:xfrm>
                        <a:off x="1851025" y="1087438"/>
                        <a:ext cx="38989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连接符 3"/>
          <p:cNvCxnSpPr/>
          <p:nvPr/>
        </p:nvCxnSpPr>
        <p:spPr>
          <a:xfrm>
            <a:off x="5292725" y="3879850"/>
            <a:ext cx="0" cy="20161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a:spLocks noChangeArrowheads="1"/>
          </p:cNvSpPr>
          <p:nvPr/>
        </p:nvSpPr>
        <p:spPr bwMode="auto">
          <a:xfrm>
            <a:off x="468313" y="3255963"/>
            <a:ext cx="6191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latin typeface="Calibri" pitchFamily="34" charset="0"/>
              </a:rPr>
              <a:t>解   线性方程组的增广矩阵为</a:t>
            </a:r>
          </a:p>
        </p:txBody>
      </p:sp>
      <p:sp>
        <p:nvSpPr>
          <p:cNvPr id="12" name="TextBox 11"/>
          <p:cNvSpPr txBox="1">
            <a:spLocks noChangeArrowheads="1"/>
          </p:cNvSpPr>
          <p:nvPr/>
        </p:nvSpPr>
        <p:spPr bwMode="auto">
          <a:xfrm>
            <a:off x="6084168" y="404664"/>
            <a:ext cx="194421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dirty="0" smtClean="0">
                <a:solidFill>
                  <a:srgbClr val="FF0000"/>
                </a:solidFill>
                <a:latin typeface="Calibri" pitchFamily="34" charset="0"/>
              </a:rPr>
              <a:t>基本运算</a:t>
            </a:r>
            <a:endParaRPr lang="en-US" altLang="zh-CN" sz="2800" b="1" dirty="0" smtClean="0">
              <a:solidFill>
                <a:srgbClr val="FF0000"/>
              </a:solidFill>
              <a:latin typeface="Calibri" pitchFamily="34" charset="0"/>
            </a:endParaRPr>
          </a:p>
          <a:p>
            <a:pPr eaLnBrk="1" hangingPunct="1"/>
            <a:r>
              <a:rPr lang="zh-CN" altLang="en-US" sz="2800" b="1" dirty="0" smtClean="0">
                <a:solidFill>
                  <a:srgbClr val="FF0000"/>
                </a:solidFill>
                <a:latin typeface="Calibri" pitchFamily="34" charset="0"/>
              </a:rPr>
              <a:t>熟练掌握</a:t>
            </a:r>
            <a:endParaRPr lang="zh-CN" altLang="en-US" sz="2800" b="1" dirty="0">
              <a:solidFill>
                <a:srgbClr val="FF0000"/>
              </a:solidFill>
              <a:latin typeface="Calibri" pitchFamily="34" charset="0"/>
            </a:endParaRPr>
          </a:p>
        </p:txBody>
      </p:sp>
      <p:sp>
        <p:nvSpPr>
          <p:cNvPr id="3" name="日期占位符 2"/>
          <p:cNvSpPr>
            <a:spLocks noGrp="1"/>
          </p:cNvSpPr>
          <p:nvPr>
            <p:ph type="dt" sz="half" idx="2"/>
          </p:nvPr>
        </p:nvSpPr>
        <p:spPr/>
        <p:txBody>
          <a:bodyPr/>
          <a:lstStyle/>
          <a:p>
            <a:fld id="{6CAEC46C-364B-44B8-AB96-9D01235785F9}" type="datetime1">
              <a:rPr lang="zh-CN" altLang="en-US" smtClean="0"/>
              <a:t>2022/10/11</a:t>
            </a:fld>
            <a:endParaRPr lang="zh-CN" altLang="en-US"/>
          </a:p>
        </p:txBody>
      </p:sp>
      <p:sp>
        <p:nvSpPr>
          <p:cNvPr id="5" name="页脚占位符 4"/>
          <p:cNvSpPr>
            <a:spLocks noGrp="1"/>
          </p:cNvSpPr>
          <p:nvPr>
            <p:ph type="ftr" sz="quarter" idx="3"/>
          </p:nvPr>
        </p:nvSpPr>
        <p:spPr/>
        <p:txBody>
          <a:bodyPr/>
          <a:lstStyle/>
          <a:p>
            <a:r>
              <a:rPr lang="en-US" altLang="zh-CN" smtClean="0"/>
              <a:t>/45</a:t>
            </a:r>
            <a:endParaRPr lang="zh-CN" altLang="en-US" dirty="0"/>
          </a:p>
        </p:txBody>
      </p:sp>
      <p:sp>
        <p:nvSpPr>
          <p:cNvPr id="6" name="灯片编号占位符 5"/>
          <p:cNvSpPr>
            <a:spLocks noGrp="1"/>
          </p:cNvSpPr>
          <p:nvPr>
            <p:ph type="sldNum" sz="quarter" idx="4"/>
          </p:nvPr>
        </p:nvSpPr>
        <p:spPr/>
        <p:txBody>
          <a:bodyPr/>
          <a:lstStyle/>
          <a:p>
            <a:fld id="{F92394F5-9B9D-49DF-9FEC-C2A214EB7C66}" type="slidenum">
              <a:rPr lang="zh-CN" altLang="en-US" smtClean="0"/>
              <a:pPr/>
              <a:t>32</a:t>
            </a:fld>
            <a:endParaRPr lang="zh-CN" altLang="en-US"/>
          </a:p>
        </p:txBody>
      </p:sp>
    </p:spTree>
    <p:extLst>
      <p:ext uri="{BB962C8B-B14F-4D97-AF65-F5344CB8AC3E}">
        <p14:creationId xmlns:p14="http://schemas.microsoft.com/office/powerpoint/2010/main" val="1322323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75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75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8"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0726"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习</a:t>
            </a:r>
          </a:p>
        </p:txBody>
      </p:sp>
      <p:graphicFrame>
        <p:nvGraphicFramePr>
          <p:cNvPr id="7" name="Object 22"/>
          <p:cNvGraphicFramePr>
            <a:graphicFrameLocks noChangeAspect="1"/>
          </p:cNvGraphicFramePr>
          <p:nvPr/>
        </p:nvGraphicFramePr>
        <p:xfrm>
          <a:off x="1763713" y="3879850"/>
          <a:ext cx="4216400" cy="2070100"/>
        </p:xfrm>
        <a:graphic>
          <a:graphicData uri="http://schemas.openxmlformats.org/presentationml/2006/ole">
            <mc:AlternateContent xmlns:mc="http://schemas.openxmlformats.org/markup-compatibility/2006">
              <mc:Choice xmlns:v="urn:schemas-microsoft-com:vml" Requires="v">
                <p:oleObj spid="_x0000_s123987" name="Equation" r:id="rId3" imgW="4216320" imgH="2070000" progId="Equation.DSMT4">
                  <p:embed/>
                </p:oleObj>
              </mc:Choice>
              <mc:Fallback>
                <p:oleObj name="Equation" r:id="rId3" imgW="4216320" imgH="2070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879850"/>
                        <a:ext cx="4216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直接连接符 3"/>
          <p:cNvCxnSpPr/>
          <p:nvPr/>
        </p:nvCxnSpPr>
        <p:spPr>
          <a:xfrm>
            <a:off x="5292725" y="3879850"/>
            <a:ext cx="0" cy="20161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41080" name="Object 207"/>
          <p:cNvGraphicFramePr>
            <a:graphicFrameLocks noChangeAspect="1"/>
          </p:cNvGraphicFramePr>
          <p:nvPr/>
        </p:nvGraphicFramePr>
        <p:xfrm>
          <a:off x="1857375" y="1143000"/>
          <a:ext cx="4076700" cy="2070100"/>
        </p:xfrm>
        <a:graphic>
          <a:graphicData uri="http://schemas.openxmlformats.org/presentationml/2006/ole">
            <mc:AlternateContent xmlns:mc="http://schemas.openxmlformats.org/markup-compatibility/2006">
              <mc:Choice xmlns:v="urn:schemas-microsoft-com:vml" Requires="v">
                <p:oleObj spid="_x0000_s123988" name="Equation" r:id="rId5" imgW="4076700" imgH="2070100" progId="Equation.DSMT4">
                  <p:embed/>
                </p:oleObj>
              </mc:Choice>
              <mc:Fallback>
                <p:oleObj name="Equation" r:id="rId5" imgW="4076700" imgH="2070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1143000"/>
                        <a:ext cx="40767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81" name="Object 208"/>
          <p:cNvGraphicFramePr>
            <a:graphicFrameLocks noChangeAspect="1"/>
          </p:cNvGraphicFramePr>
          <p:nvPr/>
        </p:nvGraphicFramePr>
        <p:xfrm>
          <a:off x="6019800" y="1714500"/>
          <a:ext cx="901700" cy="838200"/>
        </p:xfrm>
        <a:graphic>
          <a:graphicData uri="http://schemas.openxmlformats.org/presentationml/2006/ole">
            <mc:AlternateContent xmlns:mc="http://schemas.openxmlformats.org/markup-compatibility/2006">
              <mc:Choice xmlns:v="urn:schemas-microsoft-com:vml" Requires="v">
                <p:oleObj spid="_x0000_s123989" name="Equation" r:id="rId7" imgW="901440" imgH="838080" progId="Equation.DSMT4">
                  <p:embed/>
                </p:oleObj>
              </mc:Choice>
              <mc:Fallback>
                <p:oleObj name="Equation" r:id="rId7" imgW="901440" imgH="838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1714500"/>
                        <a:ext cx="901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E343A351-9C38-4F7A-8954-E30435D65614}"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33</a:t>
            </a:fld>
            <a:endParaRPr lang="zh-CN" altLang="en-US"/>
          </a:p>
        </p:txBody>
      </p:sp>
    </p:spTree>
    <p:extLst>
      <p:ext uri="{BB962C8B-B14F-4D97-AF65-F5344CB8AC3E}">
        <p14:creationId xmlns:p14="http://schemas.microsoft.com/office/powerpoint/2010/main" val="3772097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80"/>
                                        </p:tgtEl>
                                        <p:attrNameLst>
                                          <p:attrName>style.visibility</p:attrName>
                                        </p:attrNameLst>
                                      </p:cBhvr>
                                      <p:to>
                                        <p:strVal val="visible"/>
                                      </p:to>
                                    </p:set>
                                    <p:animEffect transition="in" filter="wipe(left)">
                                      <p:cBhvr>
                                        <p:cTn id="7" dur="750"/>
                                        <p:tgtEl>
                                          <p:spTgt spid="410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081"/>
                                        </p:tgtEl>
                                        <p:attrNameLst>
                                          <p:attrName>style.visibility</p:attrName>
                                        </p:attrNameLst>
                                      </p:cBhvr>
                                      <p:to>
                                        <p:strVal val="visible"/>
                                      </p:to>
                                    </p:set>
                                    <p:animEffect transition="in" filter="wipe(left)">
                                      <p:cBhvr>
                                        <p:cTn id="12" dur="750"/>
                                        <p:tgtEl>
                                          <p:spTgt spid="41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1750"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习</a:t>
            </a:r>
          </a:p>
        </p:txBody>
      </p:sp>
      <p:graphicFrame>
        <p:nvGraphicFramePr>
          <p:cNvPr id="41080" name="Object 207"/>
          <p:cNvGraphicFramePr>
            <a:graphicFrameLocks noChangeAspect="1"/>
          </p:cNvGraphicFramePr>
          <p:nvPr>
            <p:extLst>
              <p:ext uri="{D42A27DB-BD31-4B8C-83A1-F6EECF244321}">
                <p14:modId xmlns:p14="http://schemas.microsoft.com/office/powerpoint/2010/main" val="1145157070"/>
              </p:ext>
            </p:extLst>
          </p:nvPr>
        </p:nvGraphicFramePr>
        <p:xfrm>
          <a:off x="1806575" y="1143000"/>
          <a:ext cx="4178300" cy="2070100"/>
        </p:xfrm>
        <a:graphic>
          <a:graphicData uri="http://schemas.openxmlformats.org/presentationml/2006/ole">
            <mc:AlternateContent xmlns:mc="http://schemas.openxmlformats.org/markup-compatibility/2006">
              <mc:Choice xmlns:v="urn:schemas-microsoft-com:vml" Requires="v">
                <p:oleObj spid="_x0000_s125011" name="Equation" r:id="rId3" imgW="4178160" imgH="2070000" progId="Equation.DSMT4">
                  <p:embed/>
                </p:oleObj>
              </mc:Choice>
              <mc:Fallback>
                <p:oleObj name="Equation" r:id="rId3" imgW="4178160" imgH="2070000" progId="Equation.DSMT4">
                  <p:embed/>
                  <p:pic>
                    <p:nvPicPr>
                      <p:cNvPr id="0" name=""/>
                      <p:cNvPicPr>
                        <a:picLocks noChangeAspect="1" noChangeArrowheads="1"/>
                      </p:cNvPicPr>
                      <p:nvPr/>
                    </p:nvPicPr>
                    <p:blipFill>
                      <a:blip r:embed="rId4"/>
                      <a:srcRect/>
                      <a:stretch>
                        <a:fillRect/>
                      </a:stretch>
                    </p:blipFill>
                    <p:spPr bwMode="auto">
                      <a:xfrm>
                        <a:off x="1806575" y="1143000"/>
                        <a:ext cx="41783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81" name="Object 208"/>
          <p:cNvGraphicFramePr>
            <a:graphicFrameLocks noChangeAspect="1"/>
          </p:cNvGraphicFramePr>
          <p:nvPr/>
        </p:nvGraphicFramePr>
        <p:xfrm>
          <a:off x="6019800" y="1714500"/>
          <a:ext cx="901700" cy="838200"/>
        </p:xfrm>
        <a:graphic>
          <a:graphicData uri="http://schemas.openxmlformats.org/presentationml/2006/ole">
            <mc:AlternateContent xmlns:mc="http://schemas.openxmlformats.org/markup-compatibility/2006">
              <mc:Choice xmlns:v="urn:schemas-microsoft-com:vml" Requires="v">
                <p:oleObj spid="_x0000_s125012" name="Equation" r:id="rId5" imgW="901440" imgH="838080" progId="Equation.DSMT4">
                  <p:embed/>
                </p:oleObj>
              </mc:Choice>
              <mc:Fallback>
                <p:oleObj name="Equation" r:id="rId5" imgW="901440" imgH="8380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1714500"/>
                        <a:ext cx="901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207"/>
          <p:cNvGraphicFramePr>
            <a:graphicFrameLocks noChangeAspect="1"/>
          </p:cNvGraphicFramePr>
          <p:nvPr/>
        </p:nvGraphicFramePr>
        <p:xfrm>
          <a:off x="1957388" y="3502025"/>
          <a:ext cx="3733800" cy="2070100"/>
        </p:xfrm>
        <a:graphic>
          <a:graphicData uri="http://schemas.openxmlformats.org/presentationml/2006/ole">
            <mc:AlternateContent xmlns:mc="http://schemas.openxmlformats.org/markup-compatibility/2006">
              <mc:Choice xmlns:v="urn:schemas-microsoft-com:vml" Requires="v">
                <p:oleObj spid="_x0000_s125013" name="Equation" r:id="rId7" imgW="3733560" imgH="2070000" progId="Equation.DSMT4">
                  <p:embed/>
                </p:oleObj>
              </mc:Choice>
              <mc:Fallback>
                <p:oleObj name="Equation" r:id="rId7" imgW="3733560" imgH="20700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7388" y="3502025"/>
                        <a:ext cx="3733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日期占位符 2"/>
          <p:cNvSpPr>
            <a:spLocks noGrp="1"/>
          </p:cNvSpPr>
          <p:nvPr>
            <p:ph type="dt" sz="half" idx="2"/>
          </p:nvPr>
        </p:nvSpPr>
        <p:spPr/>
        <p:txBody>
          <a:bodyPr/>
          <a:lstStyle/>
          <a:p>
            <a:fld id="{AFBBF691-AB53-4A6F-B7C4-12956F63ED72}"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34</a:t>
            </a:fld>
            <a:endParaRPr lang="zh-CN" altLang="en-US"/>
          </a:p>
        </p:txBody>
      </p:sp>
    </p:spTree>
    <p:extLst>
      <p:ext uri="{BB962C8B-B14F-4D97-AF65-F5344CB8AC3E}">
        <p14:creationId xmlns:p14="http://schemas.microsoft.com/office/powerpoint/2010/main" val="1708846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2776"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习</a:t>
            </a:r>
          </a:p>
        </p:txBody>
      </p:sp>
      <p:graphicFrame>
        <p:nvGraphicFramePr>
          <p:cNvPr id="41080" name="Object 207"/>
          <p:cNvGraphicFramePr>
            <a:graphicFrameLocks noChangeAspect="1"/>
          </p:cNvGraphicFramePr>
          <p:nvPr/>
        </p:nvGraphicFramePr>
        <p:xfrm>
          <a:off x="1957388" y="3502025"/>
          <a:ext cx="3733800" cy="2070100"/>
        </p:xfrm>
        <a:graphic>
          <a:graphicData uri="http://schemas.openxmlformats.org/presentationml/2006/ole">
            <mc:AlternateContent xmlns:mc="http://schemas.openxmlformats.org/markup-compatibility/2006">
              <mc:Choice xmlns:v="urn:schemas-microsoft-com:vml" Requires="v">
                <p:oleObj spid="_x0000_s126089" name="Equation" r:id="rId3" imgW="3733560" imgH="2070000" progId="Equation.DSMT4">
                  <p:embed/>
                </p:oleObj>
              </mc:Choice>
              <mc:Fallback>
                <p:oleObj name="Equation" r:id="rId3" imgW="3733560" imgH="2070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388" y="3502025"/>
                        <a:ext cx="3733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81" name="Object 208"/>
          <p:cNvGraphicFramePr>
            <a:graphicFrameLocks noChangeAspect="1"/>
          </p:cNvGraphicFramePr>
          <p:nvPr/>
        </p:nvGraphicFramePr>
        <p:xfrm>
          <a:off x="5780088" y="3868738"/>
          <a:ext cx="914400" cy="1282700"/>
        </p:xfrm>
        <a:graphic>
          <a:graphicData uri="http://schemas.openxmlformats.org/presentationml/2006/ole">
            <mc:AlternateContent xmlns:mc="http://schemas.openxmlformats.org/markup-compatibility/2006">
              <mc:Choice xmlns:v="urn:schemas-microsoft-com:vml" Requires="v">
                <p:oleObj spid="_x0000_s126090" name="Equation" r:id="rId5" imgW="914400" imgH="1282680" progId="Equation.DSMT4">
                  <p:embed/>
                </p:oleObj>
              </mc:Choice>
              <mc:Fallback>
                <p:oleObj name="Equation" r:id="rId5" imgW="914400" imgH="12826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0088" y="3868738"/>
                        <a:ext cx="914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419"/>
          <p:cNvGraphicFramePr>
            <a:graphicFrameLocks noChangeAspect="1"/>
          </p:cNvGraphicFramePr>
          <p:nvPr>
            <p:extLst>
              <p:ext uri="{D42A27DB-BD31-4B8C-83A1-F6EECF244321}">
                <p14:modId xmlns:p14="http://schemas.microsoft.com/office/powerpoint/2010/main" val="3313924406"/>
              </p:ext>
            </p:extLst>
          </p:nvPr>
        </p:nvGraphicFramePr>
        <p:xfrm>
          <a:off x="158750" y="469900"/>
          <a:ext cx="3454400" cy="2209800"/>
        </p:xfrm>
        <a:graphic>
          <a:graphicData uri="http://schemas.openxmlformats.org/presentationml/2006/ole">
            <mc:AlternateContent xmlns:mc="http://schemas.openxmlformats.org/markup-compatibility/2006">
              <mc:Choice xmlns:v="urn:schemas-microsoft-com:vml" Requires="v">
                <p:oleObj spid="_x0000_s126091" name="Equation" r:id="rId7" imgW="3454200" imgH="2209680" progId="Equation.DSMT4">
                  <p:embed/>
                </p:oleObj>
              </mc:Choice>
              <mc:Fallback>
                <p:oleObj name="Equation" r:id="rId7" imgW="3454200" imgH="2209680" progId="Equation.DSMT4">
                  <p:embed/>
                  <p:pic>
                    <p:nvPicPr>
                      <p:cNvPr id="0" name=""/>
                      <p:cNvPicPr>
                        <a:picLocks noChangeAspect="1" noChangeArrowheads="1"/>
                      </p:cNvPicPr>
                      <p:nvPr/>
                    </p:nvPicPr>
                    <p:blipFill>
                      <a:blip r:embed="rId8"/>
                      <a:srcRect/>
                      <a:stretch>
                        <a:fillRect/>
                      </a:stretch>
                    </p:blipFill>
                    <p:spPr bwMode="auto">
                      <a:xfrm>
                        <a:off x="158750" y="469900"/>
                        <a:ext cx="345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208"/>
          <p:cNvGraphicFramePr>
            <a:graphicFrameLocks noChangeAspect="1"/>
          </p:cNvGraphicFramePr>
          <p:nvPr>
            <p:extLst>
              <p:ext uri="{D42A27DB-BD31-4B8C-83A1-F6EECF244321}">
                <p14:modId xmlns:p14="http://schemas.microsoft.com/office/powerpoint/2010/main" val="2540866913"/>
              </p:ext>
            </p:extLst>
          </p:nvPr>
        </p:nvGraphicFramePr>
        <p:xfrm>
          <a:off x="3803650" y="965200"/>
          <a:ext cx="736600" cy="1066800"/>
        </p:xfrm>
        <a:graphic>
          <a:graphicData uri="http://schemas.openxmlformats.org/presentationml/2006/ole">
            <mc:AlternateContent xmlns:mc="http://schemas.openxmlformats.org/markup-compatibility/2006">
              <mc:Choice xmlns:v="urn:schemas-microsoft-com:vml" Requires="v">
                <p:oleObj spid="_x0000_s126092" name="Equation" r:id="rId9" imgW="736560" imgH="1066680" progId="Equation.DSMT4">
                  <p:embed/>
                </p:oleObj>
              </mc:Choice>
              <mc:Fallback>
                <p:oleObj name="Equation" r:id="rId9" imgW="736560" imgH="1066680" progId="Equation.DSMT4">
                  <p:embed/>
                  <p:pic>
                    <p:nvPicPr>
                      <p:cNvPr id="0" name=""/>
                      <p:cNvPicPr>
                        <a:picLocks noChangeAspect="1" noChangeArrowheads="1"/>
                      </p:cNvPicPr>
                      <p:nvPr/>
                    </p:nvPicPr>
                    <p:blipFill>
                      <a:blip r:embed="rId10"/>
                      <a:srcRect/>
                      <a:stretch>
                        <a:fillRect/>
                      </a:stretch>
                    </p:blipFill>
                    <p:spPr bwMode="auto">
                      <a:xfrm>
                        <a:off x="3803650" y="965200"/>
                        <a:ext cx="73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16"/>
          <p:cNvGraphicFramePr>
            <a:graphicFrameLocks noChangeAspect="1"/>
          </p:cNvGraphicFramePr>
          <p:nvPr/>
        </p:nvGraphicFramePr>
        <p:xfrm>
          <a:off x="4670425" y="504825"/>
          <a:ext cx="3187700" cy="2209800"/>
        </p:xfrm>
        <a:graphic>
          <a:graphicData uri="http://schemas.openxmlformats.org/presentationml/2006/ole">
            <mc:AlternateContent xmlns:mc="http://schemas.openxmlformats.org/markup-compatibility/2006">
              <mc:Choice xmlns:v="urn:schemas-microsoft-com:vml" Requires="v">
                <p:oleObj spid="_x0000_s126093" name="Equation" r:id="rId11" imgW="3187440" imgH="2209680" progId="Equation.DSMT4">
                  <p:embed/>
                </p:oleObj>
              </mc:Choice>
              <mc:Fallback>
                <p:oleObj name="Equation" r:id="rId11" imgW="3187440" imgH="220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0425" y="504825"/>
                        <a:ext cx="3187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354C049B-BEC8-4F5F-B3B9-89405F1F148C}"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6" name="灯片编号占位符 5"/>
          <p:cNvSpPr>
            <a:spLocks noGrp="1"/>
          </p:cNvSpPr>
          <p:nvPr>
            <p:ph type="sldNum" sz="quarter" idx="4"/>
          </p:nvPr>
        </p:nvSpPr>
        <p:spPr/>
        <p:txBody>
          <a:bodyPr/>
          <a:lstStyle/>
          <a:p>
            <a:fld id="{F92394F5-9B9D-49DF-9FEC-C2A214EB7C66}" type="slidenum">
              <a:rPr lang="zh-CN" altLang="en-US" smtClean="0"/>
              <a:pPr/>
              <a:t>35</a:t>
            </a:fld>
            <a:endParaRPr lang="zh-CN" altLang="en-US"/>
          </a:p>
        </p:txBody>
      </p:sp>
    </p:spTree>
    <p:extLst>
      <p:ext uri="{BB962C8B-B14F-4D97-AF65-F5344CB8AC3E}">
        <p14:creationId xmlns:p14="http://schemas.microsoft.com/office/powerpoint/2010/main" val="4082231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9"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3800"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习</a:t>
            </a:r>
          </a:p>
        </p:txBody>
      </p:sp>
      <p:graphicFrame>
        <p:nvGraphicFramePr>
          <p:cNvPr id="2" name="Object 419"/>
          <p:cNvGraphicFramePr>
            <a:graphicFrameLocks noChangeAspect="1"/>
          </p:cNvGraphicFramePr>
          <p:nvPr>
            <p:extLst>
              <p:ext uri="{D42A27DB-BD31-4B8C-83A1-F6EECF244321}">
                <p14:modId xmlns:p14="http://schemas.microsoft.com/office/powerpoint/2010/main" val="2134695413"/>
              </p:ext>
            </p:extLst>
          </p:nvPr>
        </p:nvGraphicFramePr>
        <p:xfrm>
          <a:off x="158750" y="469900"/>
          <a:ext cx="3454400" cy="2209800"/>
        </p:xfrm>
        <a:graphic>
          <a:graphicData uri="http://schemas.openxmlformats.org/presentationml/2006/ole">
            <mc:AlternateContent xmlns:mc="http://schemas.openxmlformats.org/markup-compatibility/2006">
              <mc:Choice xmlns:v="urn:schemas-microsoft-com:vml" Requires="v">
                <p:oleObj spid="_x0000_s127113" name="Equation" r:id="rId3" imgW="3454200" imgH="2209680" progId="Equation.DSMT4">
                  <p:embed/>
                </p:oleObj>
              </mc:Choice>
              <mc:Fallback>
                <p:oleObj name="Equation" r:id="rId3" imgW="3454200" imgH="2209680" progId="Equation.DSMT4">
                  <p:embed/>
                  <p:pic>
                    <p:nvPicPr>
                      <p:cNvPr id="0" name=""/>
                      <p:cNvPicPr>
                        <a:picLocks noChangeAspect="1" noChangeArrowheads="1"/>
                      </p:cNvPicPr>
                      <p:nvPr/>
                    </p:nvPicPr>
                    <p:blipFill>
                      <a:blip r:embed="rId4"/>
                      <a:srcRect/>
                      <a:stretch>
                        <a:fillRect/>
                      </a:stretch>
                    </p:blipFill>
                    <p:spPr bwMode="auto">
                      <a:xfrm>
                        <a:off x="158750" y="469900"/>
                        <a:ext cx="3454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081" name="Object 208"/>
          <p:cNvGraphicFramePr>
            <a:graphicFrameLocks noChangeAspect="1"/>
          </p:cNvGraphicFramePr>
          <p:nvPr>
            <p:extLst>
              <p:ext uri="{D42A27DB-BD31-4B8C-83A1-F6EECF244321}">
                <p14:modId xmlns:p14="http://schemas.microsoft.com/office/powerpoint/2010/main" val="4274942721"/>
              </p:ext>
            </p:extLst>
          </p:nvPr>
        </p:nvGraphicFramePr>
        <p:xfrm>
          <a:off x="3803650" y="965200"/>
          <a:ext cx="736600" cy="1066800"/>
        </p:xfrm>
        <a:graphic>
          <a:graphicData uri="http://schemas.openxmlformats.org/presentationml/2006/ole">
            <mc:AlternateContent xmlns:mc="http://schemas.openxmlformats.org/markup-compatibility/2006">
              <mc:Choice xmlns:v="urn:schemas-microsoft-com:vml" Requires="v">
                <p:oleObj spid="_x0000_s127114" name="Equation" r:id="rId5" imgW="736560" imgH="1066680" progId="Equation.DSMT4">
                  <p:embed/>
                </p:oleObj>
              </mc:Choice>
              <mc:Fallback>
                <p:oleObj name="Equation" r:id="rId5" imgW="736560" imgH="1066680" progId="Equation.DSMT4">
                  <p:embed/>
                  <p:pic>
                    <p:nvPicPr>
                      <p:cNvPr id="0" name=""/>
                      <p:cNvPicPr>
                        <a:picLocks noChangeAspect="1" noChangeArrowheads="1"/>
                      </p:cNvPicPr>
                      <p:nvPr/>
                    </p:nvPicPr>
                    <p:blipFill>
                      <a:blip r:embed="rId6"/>
                      <a:srcRect/>
                      <a:stretch>
                        <a:fillRect/>
                      </a:stretch>
                    </p:blipFill>
                    <p:spPr bwMode="auto">
                      <a:xfrm>
                        <a:off x="3803650" y="965200"/>
                        <a:ext cx="736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416"/>
          <p:cNvGraphicFramePr>
            <a:graphicFrameLocks noChangeAspect="1"/>
          </p:cNvGraphicFramePr>
          <p:nvPr/>
        </p:nvGraphicFramePr>
        <p:xfrm>
          <a:off x="4670425" y="504825"/>
          <a:ext cx="3187700" cy="2209800"/>
        </p:xfrm>
        <a:graphic>
          <a:graphicData uri="http://schemas.openxmlformats.org/presentationml/2006/ole">
            <mc:AlternateContent xmlns:mc="http://schemas.openxmlformats.org/markup-compatibility/2006">
              <mc:Choice xmlns:v="urn:schemas-microsoft-com:vml" Requires="v">
                <p:oleObj spid="_x0000_s127115" name="Equation" r:id="rId7" imgW="3187440" imgH="2209680" progId="Equation.DSMT4">
                  <p:embed/>
                </p:oleObj>
              </mc:Choice>
              <mc:Fallback>
                <p:oleObj name="Equation" r:id="rId7" imgW="3187440" imgH="22096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0425" y="504825"/>
                        <a:ext cx="3187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417"/>
          <p:cNvGraphicFramePr>
            <a:graphicFrameLocks noChangeAspect="1"/>
          </p:cNvGraphicFramePr>
          <p:nvPr/>
        </p:nvGraphicFramePr>
        <p:xfrm>
          <a:off x="3629025" y="3379788"/>
          <a:ext cx="3822700" cy="2209800"/>
        </p:xfrm>
        <a:graphic>
          <a:graphicData uri="http://schemas.openxmlformats.org/presentationml/2006/ole">
            <mc:AlternateContent xmlns:mc="http://schemas.openxmlformats.org/markup-compatibility/2006">
              <mc:Choice xmlns:v="urn:schemas-microsoft-com:vml" Requires="v">
                <p:oleObj spid="_x0000_s127116" name="Equation" r:id="rId9" imgW="3822700" imgH="2209800" progId="Equation.DSMT4">
                  <p:embed/>
                </p:oleObj>
              </mc:Choice>
              <mc:Fallback>
                <p:oleObj name="Equation" r:id="rId9" imgW="3822700" imgH="2209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9025" y="3379788"/>
                        <a:ext cx="3822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418"/>
          <p:cNvGraphicFramePr>
            <a:graphicFrameLocks noChangeAspect="1"/>
          </p:cNvGraphicFramePr>
          <p:nvPr/>
        </p:nvGraphicFramePr>
        <p:xfrm>
          <a:off x="28575" y="3357563"/>
          <a:ext cx="3632200" cy="2209800"/>
        </p:xfrm>
        <a:graphic>
          <a:graphicData uri="http://schemas.openxmlformats.org/presentationml/2006/ole">
            <mc:AlternateContent xmlns:mc="http://schemas.openxmlformats.org/markup-compatibility/2006">
              <mc:Choice xmlns:v="urn:schemas-microsoft-com:vml" Requires="v">
                <p:oleObj spid="_x0000_s127117" name="Equation" r:id="rId11" imgW="3632040" imgH="2209680" progId="Equation.DSMT4">
                  <p:embed/>
                </p:oleObj>
              </mc:Choice>
              <mc:Fallback>
                <p:oleObj name="Equation" r:id="rId11" imgW="3632040" imgH="22096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575" y="3357563"/>
                        <a:ext cx="3632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圆角矩形标注 10"/>
          <p:cNvSpPr/>
          <p:nvPr/>
        </p:nvSpPr>
        <p:spPr>
          <a:xfrm>
            <a:off x="7596188" y="3122613"/>
            <a:ext cx="576262" cy="2466975"/>
          </a:xfrm>
          <a:prstGeom prst="wedgeRoundRectCallout">
            <a:avLst>
              <a:gd name="adj1" fmla="val -110988"/>
              <a:gd name="adj2" fmla="val 1062"/>
              <a:gd name="adj3" fmla="val 16667"/>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zh-CN" altLang="zh-CN" sz="2400" b="1" dirty="0">
                <a:solidFill>
                  <a:schemeClr val="tx1"/>
                </a:solidFill>
              </a:rPr>
              <a:t>已是行最简</a:t>
            </a:r>
            <a:r>
              <a:rPr lang="zh-CN" altLang="en-US" sz="2400" b="1" dirty="0">
                <a:solidFill>
                  <a:schemeClr val="tx1"/>
                </a:solidFill>
              </a:rPr>
              <a:t>形</a:t>
            </a:r>
            <a:r>
              <a:rPr lang="zh-CN" altLang="zh-CN" sz="2400" b="1" dirty="0">
                <a:solidFill>
                  <a:schemeClr val="tx1"/>
                </a:solidFill>
              </a:rPr>
              <a:t>。</a:t>
            </a:r>
          </a:p>
        </p:txBody>
      </p:sp>
      <p:sp>
        <p:nvSpPr>
          <p:cNvPr id="3" name="日期占位符 2"/>
          <p:cNvSpPr>
            <a:spLocks noGrp="1"/>
          </p:cNvSpPr>
          <p:nvPr>
            <p:ph type="dt" sz="half" idx="2"/>
          </p:nvPr>
        </p:nvSpPr>
        <p:spPr/>
        <p:txBody>
          <a:bodyPr/>
          <a:lstStyle/>
          <a:p>
            <a:fld id="{0EAB2291-2A7C-4543-9275-DB777D8E7EEF}"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36</a:t>
            </a:fld>
            <a:endParaRPr lang="zh-CN" altLang="en-US"/>
          </a:p>
        </p:txBody>
      </p:sp>
    </p:spTree>
    <p:extLst>
      <p:ext uri="{BB962C8B-B14F-4D97-AF65-F5344CB8AC3E}">
        <p14:creationId xmlns:p14="http://schemas.microsoft.com/office/powerpoint/2010/main" val="420472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nodeType="afterGroup">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outVertic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4822" name="副标题 5"/>
          <p:cNvSpPr>
            <a:spLocks noGrp="1"/>
          </p:cNvSpPr>
          <p:nvPr>
            <p:ph type="subTitle" idx="1"/>
          </p:nvPr>
        </p:nvSpPr>
        <p:spPr>
          <a:xfrm>
            <a:off x="8459788" y="176213"/>
            <a:ext cx="504825" cy="5413375"/>
          </a:xfrm>
        </p:spPr>
        <p:txBody>
          <a:bodyPr/>
          <a:lstStyle/>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练</a:t>
            </a:r>
            <a:endParaRPr lang="en-US" altLang="zh-CN" sz="3600" smtClean="0">
              <a:latin typeface="黑体" pitchFamily="49" charset="-122"/>
              <a:ea typeface="黑体" pitchFamily="49" charset="-122"/>
            </a:endParaRPr>
          </a:p>
          <a:p>
            <a:pPr eaLnBrk="1" hangingPunct="1"/>
            <a:endParaRPr lang="en-US" altLang="zh-CN" sz="3600" smtClean="0">
              <a:latin typeface="黑体" pitchFamily="49" charset="-122"/>
              <a:ea typeface="黑体" pitchFamily="49" charset="-122"/>
            </a:endParaRPr>
          </a:p>
          <a:p>
            <a:pPr eaLnBrk="1" hangingPunct="1"/>
            <a:r>
              <a:rPr lang="zh-CN" altLang="en-US" sz="3600" smtClean="0">
                <a:latin typeface="黑体" pitchFamily="49" charset="-122"/>
                <a:ea typeface="黑体" pitchFamily="49" charset="-122"/>
              </a:rPr>
              <a:t>习</a:t>
            </a:r>
          </a:p>
        </p:txBody>
      </p:sp>
      <p:graphicFrame>
        <p:nvGraphicFramePr>
          <p:cNvPr id="8" name="Object 417"/>
          <p:cNvGraphicFramePr>
            <a:graphicFrameLocks noChangeAspect="1"/>
          </p:cNvGraphicFramePr>
          <p:nvPr>
            <p:extLst>
              <p:ext uri="{D42A27DB-BD31-4B8C-83A1-F6EECF244321}">
                <p14:modId xmlns:p14="http://schemas.microsoft.com/office/powerpoint/2010/main" val="982989011"/>
              </p:ext>
            </p:extLst>
          </p:nvPr>
        </p:nvGraphicFramePr>
        <p:xfrm>
          <a:off x="4392613" y="3433763"/>
          <a:ext cx="3822700" cy="2209800"/>
        </p:xfrm>
        <a:graphic>
          <a:graphicData uri="http://schemas.openxmlformats.org/presentationml/2006/ole">
            <mc:AlternateContent xmlns:mc="http://schemas.openxmlformats.org/markup-compatibility/2006">
              <mc:Choice xmlns:v="urn:schemas-microsoft-com:vml" Requires="v">
                <p:oleObj spid="_x0000_s128086" name="Equation" r:id="rId3" imgW="3822480" imgH="2209680" progId="Equation.DSMT4">
                  <p:embed/>
                </p:oleObj>
              </mc:Choice>
              <mc:Fallback>
                <p:oleObj name="Equation" r:id="rId3" imgW="3822480" imgH="2209680" progId="Equation.DSMT4">
                  <p:embed/>
                  <p:pic>
                    <p:nvPicPr>
                      <p:cNvPr id="0" name=""/>
                      <p:cNvPicPr>
                        <a:picLocks noChangeAspect="1" noChangeArrowheads="1"/>
                      </p:cNvPicPr>
                      <p:nvPr/>
                    </p:nvPicPr>
                    <p:blipFill>
                      <a:blip r:embed="rId4"/>
                      <a:srcRect/>
                      <a:stretch>
                        <a:fillRect/>
                      </a:stretch>
                    </p:blipFill>
                    <p:spPr bwMode="auto">
                      <a:xfrm>
                        <a:off x="4392613" y="3433763"/>
                        <a:ext cx="38227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34"/>
          <p:cNvGraphicFramePr>
            <a:graphicFrameLocks noChangeAspect="1"/>
          </p:cNvGraphicFramePr>
          <p:nvPr/>
        </p:nvGraphicFramePr>
        <p:xfrm>
          <a:off x="1009650" y="3811588"/>
          <a:ext cx="2336800" cy="1727200"/>
        </p:xfrm>
        <a:graphic>
          <a:graphicData uri="http://schemas.openxmlformats.org/presentationml/2006/ole">
            <mc:AlternateContent xmlns:mc="http://schemas.openxmlformats.org/markup-compatibility/2006">
              <mc:Choice xmlns:v="urn:schemas-microsoft-com:vml" Requires="v">
                <p:oleObj spid="_x0000_s128087" name="Equation" r:id="rId5" imgW="2336760" imgH="1726920" progId="Equation.DSMT4">
                  <p:embed/>
                </p:oleObj>
              </mc:Choice>
              <mc:Fallback>
                <p:oleObj name="Equation" r:id="rId5" imgW="2336760" imgH="17269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9650" y="3811588"/>
                        <a:ext cx="23368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0" y="3235325"/>
            <a:ext cx="4249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latin typeface="Calibri" pitchFamily="34" charset="0"/>
              </a:rPr>
              <a:t>这个矩阵对应的线性方程组为</a:t>
            </a:r>
          </a:p>
        </p:txBody>
      </p:sp>
      <p:sp>
        <p:nvSpPr>
          <p:cNvPr id="14" name="TextBox 13"/>
          <p:cNvSpPr txBox="1">
            <a:spLocks noChangeArrowheads="1"/>
          </p:cNvSpPr>
          <p:nvPr/>
        </p:nvSpPr>
        <p:spPr bwMode="auto">
          <a:xfrm>
            <a:off x="1260475" y="5538788"/>
            <a:ext cx="2124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i="1">
                <a:latin typeface="Times New Roman" pitchFamily="18" charset="0"/>
                <a:cs typeface="Times New Roman" pitchFamily="18" charset="0"/>
              </a:rPr>
              <a:t>x</a:t>
            </a:r>
            <a:r>
              <a:rPr lang="en-US" altLang="zh-CN" sz="2400" b="1" baseline="-25000">
                <a:latin typeface="Times New Roman" pitchFamily="18" charset="0"/>
                <a:cs typeface="Times New Roman" pitchFamily="18" charset="0"/>
              </a:rPr>
              <a:t>3</a:t>
            </a:r>
            <a:r>
              <a:rPr lang="zh-CN" altLang="en-US" sz="2400" b="1">
                <a:latin typeface="Calibri" pitchFamily="34" charset="0"/>
              </a:rPr>
              <a:t>叫自由变量</a:t>
            </a:r>
          </a:p>
        </p:txBody>
      </p:sp>
      <p:graphicFrame>
        <p:nvGraphicFramePr>
          <p:cNvPr id="15" name="Object 35"/>
          <p:cNvGraphicFramePr>
            <a:graphicFrameLocks noChangeAspect="1"/>
          </p:cNvGraphicFramePr>
          <p:nvPr/>
        </p:nvGraphicFramePr>
        <p:xfrm>
          <a:off x="1619250" y="576263"/>
          <a:ext cx="5346700" cy="2235200"/>
        </p:xfrm>
        <a:graphic>
          <a:graphicData uri="http://schemas.openxmlformats.org/presentationml/2006/ole">
            <mc:AlternateContent xmlns:mc="http://schemas.openxmlformats.org/markup-compatibility/2006">
              <mc:Choice xmlns:v="urn:schemas-microsoft-com:vml" Requires="v">
                <p:oleObj spid="_x0000_s128088" name="Equation" r:id="rId7" imgW="5346360" imgH="2234880" progId="Equation.DSMT4">
                  <p:embed/>
                </p:oleObj>
              </mc:Choice>
              <mc:Fallback>
                <p:oleObj name="Equation" r:id="rId7" imgW="5346360" imgH="22348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76263"/>
                        <a:ext cx="53467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Box 15"/>
          <p:cNvSpPr txBox="1">
            <a:spLocks noChangeArrowheads="1"/>
          </p:cNvSpPr>
          <p:nvPr/>
        </p:nvSpPr>
        <p:spPr bwMode="auto">
          <a:xfrm>
            <a:off x="684213" y="42863"/>
            <a:ext cx="4248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latin typeface="Calibri" pitchFamily="34" charset="0"/>
              </a:rPr>
              <a:t>故线性方程组的通解为</a:t>
            </a:r>
          </a:p>
        </p:txBody>
      </p:sp>
      <p:sp>
        <p:nvSpPr>
          <p:cNvPr id="17" name="TextBox 16"/>
          <p:cNvSpPr txBox="1">
            <a:spLocks noChangeArrowheads="1"/>
          </p:cNvSpPr>
          <p:nvPr/>
        </p:nvSpPr>
        <p:spPr bwMode="auto">
          <a:xfrm>
            <a:off x="836613" y="2851150"/>
            <a:ext cx="424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i="1">
                <a:latin typeface="Times New Roman" pitchFamily="18" charset="0"/>
                <a:cs typeface="Times New Roman" pitchFamily="18" charset="0"/>
              </a:rPr>
              <a:t>k</a:t>
            </a:r>
            <a:r>
              <a:rPr lang="zh-CN" altLang="en-US" sz="2400" b="1">
                <a:latin typeface="Calibri" pitchFamily="34" charset="0"/>
              </a:rPr>
              <a:t>为任意实数。</a:t>
            </a:r>
          </a:p>
        </p:txBody>
      </p:sp>
      <p:sp>
        <p:nvSpPr>
          <p:cNvPr id="2" name="日期占位符 1"/>
          <p:cNvSpPr>
            <a:spLocks noGrp="1"/>
          </p:cNvSpPr>
          <p:nvPr>
            <p:ph type="dt" sz="half" idx="2"/>
          </p:nvPr>
        </p:nvSpPr>
        <p:spPr/>
        <p:txBody>
          <a:bodyPr/>
          <a:lstStyle/>
          <a:p>
            <a:fld id="{A8560D35-7950-45FA-9F6D-9E0825D0D56A}"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37</a:t>
            </a:fld>
            <a:endParaRPr lang="zh-CN" altLang="en-US"/>
          </a:p>
        </p:txBody>
      </p:sp>
    </p:spTree>
    <p:extLst>
      <p:ext uri="{BB962C8B-B14F-4D97-AF65-F5344CB8AC3E}">
        <p14:creationId xmlns:p14="http://schemas.microsoft.com/office/powerpoint/2010/main" val="307514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35496" y="332656"/>
            <a:ext cx="1368152" cy="540997"/>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mn-ea"/>
            </a:endParaRPr>
          </a:p>
        </p:txBody>
      </p:sp>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练</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习</a:t>
            </a:r>
            <a:endParaRPr lang="zh-CN" altLang="en-US" sz="3600" dirty="0">
              <a:latin typeface="黑体" pitchFamily="49" charset="-122"/>
              <a:ea typeface="黑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04666262"/>
              </p:ext>
            </p:extLst>
          </p:nvPr>
        </p:nvGraphicFramePr>
        <p:xfrm>
          <a:off x="1344613" y="3860800"/>
          <a:ext cx="5054600" cy="2070100"/>
        </p:xfrm>
        <a:graphic>
          <a:graphicData uri="http://schemas.openxmlformats.org/presentationml/2006/ole">
            <mc:AlternateContent xmlns:mc="http://schemas.openxmlformats.org/markup-compatibility/2006">
              <mc:Choice xmlns:v="urn:schemas-microsoft-com:vml" Requires="v">
                <p:oleObj spid="_x0000_s96332" name="Equation" r:id="rId3" imgW="5054400" imgH="2070000" progId="Equation.DSMT4">
                  <p:embed/>
                </p:oleObj>
              </mc:Choice>
              <mc:Fallback>
                <p:oleObj name="Equation" r:id="rId3" imgW="5054400" imgH="2070000" progId="Equation.DSMT4">
                  <p:embed/>
                  <p:pic>
                    <p:nvPicPr>
                      <p:cNvPr id="0" name=""/>
                      <p:cNvPicPr>
                        <a:picLocks noChangeAspect="1" noChangeArrowheads="1"/>
                      </p:cNvPicPr>
                      <p:nvPr/>
                    </p:nvPicPr>
                    <p:blipFill>
                      <a:blip r:embed="rId4"/>
                      <a:srcRect/>
                      <a:stretch>
                        <a:fillRect/>
                      </a:stretch>
                    </p:blipFill>
                    <p:spPr bwMode="auto">
                      <a:xfrm>
                        <a:off x="1344613" y="3860800"/>
                        <a:ext cx="50546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40797" y="332656"/>
            <a:ext cx="1217000" cy="584775"/>
          </a:xfrm>
          <a:prstGeom prst="rect">
            <a:avLst/>
          </a:prstGeom>
          <a:noFill/>
        </p:spPr>
        <p:txBody>
          <a:bodyPr wrap="none" rtlCol="0">
            <a:spAutoFit/>
          </a:bodyPr>
          <a:lstStyle/>
          <a:p>
            <a:r>
              <a:rPr lang="zh-CN" altLang="zh-CN" sz="3200" b="1" dirty="0" smtClean="0"/>
              <a:t>练习</a:t>
            </a:r>
            <a:r>
              <a:rPr lang="en-US" altLang="zh-CN" sz="3200" b="1" dirty="0"/>
              <a:t>2</a:t>
            </a:r>
            <a:endParaRPr lang="zh-CN" altLang="en-US" sz="3200" b="1" dirty="0"/>
          </a:p>
        </p:txBody>
      </p:sp>
      <p:sp>
        <p:nvSpPr>
          <p:cNvPr id="14" name="TextBox 13"/>
          <p:cNvSpPr txBox="1"/>
          <p:nvPr/>
        </p:nvSpPr>
        <p:spPr>
          <a:xfrm>
            <a:off x="1475656" y="386661"/>
            <a:ext cx="6658525" cy="523220"/>
          </a:xfrm>
          <a:prstGeom prst="rect">
            <a:avLst/>
          </a:prstGeom>
          <a:noFill/>
        </p:spPr>
        <p:txBody>
          <a:bodyPr wrap="square" rtlCol="0">
            <a:spAutoFit/>
          </a:bodyPr>
          <a:lstStyle/>
          <a:p>
            <a:r>
              <a:rPr lang="zh-CN" altLang="en-US" sz="2800" b="1" dirty="0" smtClean="0"/>
              <a:t>求解下列线性方程组</a:t>
            </a:r>
            <a:endParaRPr lang="zh-CN" altLang="en-US" sz="2800" b="1" dirty="0"/>
          </a:p>
        </p:txBody>
      </p:sp>
      <p:graphicFrame>
        <p:nvGraphicFramePr>
          <p:cNvPr id="2" name="对象 1"/>
          <p:cNvGraphicFramePr>
            <a:graphicFrameLocks noChangeAspect="1"/>
          </p:cNvGraphicFramePr>
          <p:nvPr>
            <p:extLst>
              <p:ext uri="{D42A27DB-BD31-4B8C-83A1-F6EECF244321}">
                <p14:modId xmlns:p14="http://schemas.microsoft.com/office/powerpoint/2010/main" val="3291675544"/>
              </p:ext>
            </p:extLst>
          </p:nvPr>
        </p:nvGraphicFramePr>
        <p:xfrm>
          <a:off x="1533525" y="1052736"/>
          <a:ext cx="4533900" cy="2159000"/>
        </p:xfrm>
        <a:graphic>
          <a:graphicData uri="http://schemas.openxmlformats.org/presentationml/2006/ole">
            <mc:AlternateContent xmlns:mc="http://schemas.openxmlformats.org/markup-compatibility/2006">
              <mc:Choice xmlns:v="urn:schemas-microsoft-com:vml" Requires="v">
                <p:oleObj spid="_x0000_s96333" name="Equation" r:id="rId5" imgW="4533840" imgH="2158920" progId="Equation.DSMT4">
                  <p:embed/>
                </p:oleObj>
              </mc:Choice>
              <mc:Fallback>
                <p:oleObj name="Equation" r:id="rId5" imgW="4533840" imgH="2158920" progId="Equation.DSMT4">
                  <p:embed/>
                  <p:pic>
                    <p:nvPicPr>
                      <p:cNvPr id="0" name=""/>
                      <p:cNvPicPr>
                        <a:picLocks noChangeAspect="1" noChangeArrowheads="1"/>
                      </p:cNvPicPr>
                      <p:nvPr/>
                    </p:nvPicPr>
                    <p:blipFill>
                      <a:blip r:embed="rId6"/>
                      <a:srcRect/>
                      <a:stretch>
                        <a:fillRect/>
                      </a:stretch>
                    </p:blipFill>
                    <p:spPr bwMode="auto">
                      <a:xfrm>
                        <a:off x="1533525" y="1052736"/>
                        <a:ext cx="45339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467544" y="3255367"/>
            <a:ext cx="6192688" cy="461665"/>
          </a:xfrm>
          <a:prstGeom prst="rect">
            <a:avLst/>
          </a:prstGeom>
          <a:noFill/>
        </p:spPr>
        <p:txBody>
          <a:bodyPr wrap="square" rtlCol="0">
            <a:spAutoFit/>
          </a:bodyPr>
          <a:lstStyle/>
          <a:p>
            <a:r>
              <a:rPr lang="zh-CN" altLang="en-US" sz="2400" b="1" dirty="0" smtClean="0"/>
              <a:t>解   线性方程组的系数矩阵为</a:t>
            </a:r>
            <a:endParaRPr lang="zh-CN" altLang="en-US" sz="2400" b="1" dirty="0"/>
          </a:p>
        </p:txBody>
      </p:sp>
      <p:sp>
        <p:nvSpPr>
          <p:cNvPr id="3" name="日期占位符 2"/>
          <p:cNvSpPr>
            <a:spLocks noGrp="1"/>
          </p:cNvSpPr>
          <p:nvPr>
            <p:ph type="dt" sz="half" idx="2"/>
          </p:nvPr>
        </p:nvSpPr>
        <p:spPr/>
        <p:txBody>
          <a:bodyPr/>
          <a:lstStyle/>
          <a:p>
            <a:fld id="{3DC62B6D-68AD-4EB0-BBA5-F2320BF4D713}"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9" name="灯片编号占位符 8"/>
          <p:cNvSpPr>
            <a:spLocks noGrp="1"/>
          </p:cNvSpPr>
          <p:nvPr>
            <p:ph type="sldNum" sz="quarter" idx="4"/>
          </p:nvPr>
        </p:nvSpPr>
        <p:spPr/>
        <p:txBody>
          <a:bodyPr/>
          <a:lstStyle/>
          <a:p>
            <a:fld id="{F92394F5-9B9D-49DF-9FEC-C2A214EB7C66}" type="slidenum">
              <a:rPr lang="zh-CN" altLang="en-US" smtClean="0"/>
              <a:pPr/>
              <a:t>38</a:t>
            </a:fld>
            <a:endParaRPr lang="zh-CN" altLang="en-US"/>
          </a:p>
        </p:txBody>
      </p:sp>
    </p:spTree>
    <p:extLst>
      <p:ext uri="{BB962C8B-B14F-4D97-AF65-F5344CB8AC3E}">
        <p14:creationId xmlns:p14="http://schemas.microsoft.com/office/powerpoint/2010/main" val="173406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75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4"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3600" dirty="0" smtClean="0">
              <a:latin typeface="黑体" pitchFamily="49" charset="-122"/>
              <a:ea typeface="黑体" pitchFamily="49" charset="-122"/>
            </a:endParaRPr>
          </a:p>
          <a:p>
            <a:endParaRPr lang="en-US" altLang="zh-CN" sz="3600" dirty="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练</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习</a:t>
            </a:r>
            <a:endParaRPr lang="zh-CN" altLang="en-US" sz="3600" dirty="0">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4016394773"/>
              </p:ext>
            </p:extLst>
          </p:nvPr>
        </p:nvGraphicFramePr>
        <p:xfrm>
          <a:off x="647700" y="117351"/>
          <a:ext cx="3175000" cy="2209800"/>
        </p:xfrm>
        <a:graphic>
          <a:graphicData uri="http://schemas.openxmlformats.org/presentationml/2006/ole">
            <mc:AlternateContent xmlns:mc="http://schemas.openxmlformats.org/markup-compatibility/2006">
              <mc:Choice xmlns:v="urn:schemas-microsoft-com:vml" Requires="v">
                <p:oleObj spid="_x0000_s97399" name="Equation" r:id="rId3" imgW="3174840" imgH="2209680" progId="Equation.DSMT4">
                  <p:embed/>
                </p:oleObj>
              </mc:Choice>
              <mc:Fallback>
                <p:oleObj name="Equation" r:id="rId3" imgW="3174840" imgH="2209680" progId="Equation.DSMT4">
                  <p:embed/>
                  <p:pic>
                    <p:nvPicPr>
                      <p:cNvPr id="0" name=""/>
                      <p:cNvPicPr>
                        <a:picLocks noChangeAspect="1" noChangeArrowheads="1"/>
                      </p:cNvPicPr>
                      <p:nvPr/>
                    </p:nvPicPr>
                    <p:blipFill>
                      <a:blip r:embed="rId4"/>
                      <a:srcRect/>
                      <a:stretch>
                        <a:fillRect/>
                      </a:stretch>
                    </p:blipFill>
                    <p:spPr bwMode="auto">
                      <a:xfrm>
                        <a:off x="647700" y="117351"/>
                        <a:ext cx="3175000" cy="220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4098729530"/>
              </p:ext>
            </p:extLst>
          </p:nvPr>
        </p:nvGraphicFramePr>
        <p:xfrm>
          <a:off x="4879975" y="693614"/>
          <a:ext cx="2730500" cy="1727200"/>
        </p:xfrm>
        <a:graphic>
          <a:graphicData uri="http://schemas.openxmlformats.org/presentationml/2006/ole">
            <mc:AlternateContent xmlns:mc="http://schemas.openxmlformats.org/markup-compatibility/2006">
              <mc:Choice xmlns:v="urn:schemas-microsoft-com:vml" Requires="v">
                <p:oleObj spid="_x0000_s97400" name="Equation" r:id="rId5" imgW="2730240" imgH="1726920" progId="Equation.DSMT4">
                  <p:embed/>
                </p:oleObj>
              </mc:Choice>
              <mc:Fallback>
                <p:oleObj name="Equation" r:id="rId5" imgW="2730240" imgH="1726920" progId="Equation.DSMT4">
                  <p:embed/>
                  <p:pic>
                    <p:nvPicPr>
                      <p:cNvPr id="0" name=""/>
                      <p:cNvPicPr>
                        <a:picLocks noChangeAspect="1" noChangeArrowheads="1"/>
                      </p:cNvPicPr>
                      <p:nvPr/>
                    </p:nvPicPr>
                    <p:blipFill>
                      <a:blip r:embed="rId6"/>
                      <a:srcRect/>
                      <a:stretch>
                        <a:fillRect/>
                      </a:stretch>
                    </p:blipFill>
                    <p:spPr bwMode="auto">
                      <a:xfrm>
                        <a:off x="4879975" y="693614"/>
                        <a:ext cx="273050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4067944" y="116632"/>
            <a:ext cx="4248472" cy="461665"/>
          </a:xfrm>
          <a:prstGeom prst="rect">
            <a:avLst/>
          </a:prstGeom>
          <a:noFill/>
        </p:spPr>
        <p:txBody>
          <a:bodyPr wrap="square" rtlCol="0">
            <a:spAutoFit/>
          </a:bodyPr>
          <a:lstStyle/>
          <a:p>
            <a:r>
              <a:rPr lang="zh-CN" altLang="en-US" sz="2400" b="1" dirty="0" smtClean="0"/>
              <a:t>这个矩阵对应的线性方程组为</a:t>
            </a:r>
            <a:endParaRPr lang="zh-CN" altLang="en-US" sz="24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2508643121"/>
              </p:ext>
            </p:extLst>
          </p:nvPr>
        </p:nvGraphicFramePr>
        <p:xfrm>
          <a:off x="1115616" y="2780928"/>
          <a:ext cx="6324600" cy="2819400"/>
        </p:xfrm>
        <a:graphic>
          <a:graphicData uri="http://schemas.openxmlformats.org/presentationml/2006/ole">
            <mc:AlternateContent xmlns:mc="http://schemas.openxmlformats.org/markup-compatibility/2006">
              <mc:Choice xmlns:v="urn:schemas-microsoft-com:vml" Requires="v">
                <p:oleObj spid="_x0000_s97401" name="Equation" r:id="rId7" imgW="6324480" imgH="2819160" progId="Equation.DSMT4">
                  <p:embed/>
                </p:oleObj>
              </mc:Choice>
              <mc:Fallback>
                <p:oleObj name="Equation" r:id="rId7" imgW="6324480" imgH="2819160" progId="Equation.DSMT4">
                  <p:embed/>
                  <p:pic>
                    <p:nvPicPr>
                      <p:cNvPr id="0" name=""/>
                      <p:cNvPicPr>
                        <a:picLocks noChangeAspect="1" noChangeArrowheads="1"/>
                      </p:cNvPicPr>
                      <p:nvPr/>
                    </p:nvPicPr>
                    <p:blipFill>
                      <a:blip r:embed="rId8"/>
                      <a:srcRect/>
                      <a:stretch>
                        <a:fillRect/>
                      </a:stretch>
                    </p:blipFill>
                    <p:spPr bwMode="auto">
                      <a:xfrm>
                        <a:off x="1115616" y="2780928"/>
                        <a:ext cx="6324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683568" y="2348880"/>
            <a:ext cx="4248472" cy="461665"/>
          </a:xfrm>
          <a:prstGeom prst="rect">
            <a:avLst/>
          </a:prstGeom>
          <a:noFill/>
        </p:spPr>
        <p:txBody>
          <a:bodyPr wrap="square" rtlCol="0">
            <a:spAutoFit/>
          </a:bodyPr>
          <a:lstStyle/>
          <a:p>
            <a:r>
              <a:rPr lang="zh-CN" altLang="en-US" sz="2400" b="1" dirty="0" smtClean="0"/>
              <a:t>故线性方程组的通解为</a:t>
            </a:r>
            <a:endParaRPr lang="zh-CN" altLang="en-US" sz="2400" b="1" dirty="0"/>
          </a:p>
        </p:txBody>
      </p:sp>
      <p:sp>
        <p:nvSpPr>
          <p:cNvPr id="14" name="TextBox 13"/>
          <p:cNvSpPr txBox="1"/>
          <p:nvPr/>
        </p:nvSpPr>
        <p:spPr>
          <a:xfrm>
            <a:off x="899592" y="5589240"/>
            <a:ext cx="4248472" cy="461665"/>
          </a:xfrm>
          <a:prstGeom prst="rect">
            <a:avLst/>
          </a:prstGeom>
          <a:noFill/>
        </p:spPr>
        <p:txBody>
          <a:bodyPr wrap="square" rtlCol="0">
            <a:spAutoFit/>
          </a:bodyPr>
          <a:lstStyle/>
          <a:p>
            <a:r>
              <a:rPr lang="en-US" altLang="zh-CN" sz="2400" b="1" i="1" dirty="0" smtClean="0">
                <a:latin typeface="Times New Roman" pitchFamily="18" charset="0"/>
                <a:cs typeface="Times New Roman" pitchFamily="18" charset="0"/>
              </a:rPr>
              <a:t>k</a:t>
            </a:r>
            <a:r>
              <a:rPr lang="en-US" altLang="zh-CN" sz="2400" b="1" baseline="-25000" dirty="0" smtClean="0">
                <a:latin typeface="Times New Roman" pitchFamily="18" charset="0"/>
                <a:cs typeface="Times New Roman" pitchFamily="18" charset="0"/>
              </a:rPr>
              <a:t>1</a:t>
            </a:r>
            <a:r>
              <a:rPr lang="zh-CN" altLang="en-US" sz="2400" b="1" i="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k</a:t>
            </a:r>
            <a:r>
              <a:rPr lang="en-US" altLang="zh-CN" sz="2400" b="1" baseline="-25000" dirty="0">
                <a:latin typeface="Times New Roman" pitchFamily="18" charset="0"/>
                <a:cs typeface="Times New Roman" pitchFamily="18" charset="0"/>
              </a:rPr>
              <a:t>2</a:t>
            </a:r>
            <a:r>
              <a:rPr lang="zh-CN" altLang="en-US" sz="2400" b="1" dirty="0" smtClean="0"/>
              <a:t>为任意实数。</a:t>
            </a:r>
            <a:endParaRPr lang="zh-CN" altLang="en-US" sz="2400" b="1" dirty="0"/>
          </a:p>
        </p:txBody>
      </p:sp>
      <p:sp>
        <p:nvSpPr>
          <p:cNvPr id="15" name="TextBox 14"/>
          <p:cNvSpPr txBox="1"/>
          <p:nvPr/>
        </p:nvSpPr>
        <p:spPr>
          <a:xfrm>
            <a:off x="5328084" y="2276872"/>
            <a:ext cx="2844316" cy="461665"/>
          </a:xfrm>
          <a:prstGeom prst="rect">
            <a:avLst/>
          </a:prstGeom>
          <a:noFill/>
        </p:spPr>
        <p:txBody>
          <a:bodyPr wrap="square" rtlCol="0">
            <a:spAutoFit/>
          </a:bodyPr>
          <a:lstStyle/>
          <a:p>
            <a:r>
              <a:rPr lang="en-US" altLang="zh-CN" sz="2400" b="1" i="1" dirty="0" smtClean="0">
                <a:latin typeface="Times New Roman" pitchFamily="18" charset="0"/>
                <a:cs typeface="Times New Roman" pitchFamily="18" charset="0"/>
              </a:rPr>
              <a:t>x</a:t>
            </a:r>
            <a:r>
              <a:rPr lang="en-US" altLang="zh-CN" sz="2400" b="1" baseline="-25000" dirty="0" smtClean="0">
                <a:latin typeface="Times New Roman" pitchFamily="18" charset="0"/>
                <a:cs typeface="Times New Roman" pitchFamily="18" charset="0"/>
              </a:rPr>
              <a:t>3</a:t>
            </a:r>
            <a:r>
              <a:rPr lang="en-US" altLang="zh-CN" sz="2400" b="1" i="1" dirty="0" smtClean="0">
                <a:latin typeface="Times New Roman" pitchFamily="18" charset="0"/>
                <a:cs typeface="Times New Roman" pitchFamily="18" charset="0"/>
              </a:rPr>
              <a:t> </a:t>
            </a:r>
            <a:r>
              <a:rPr lang="zh-CN" altLang="en-US" sz="2400" b="1" i="1" dirty="0" smtClean="0">
                <a:latin typeface="Times New Roman" pitchFamily="18" charset="0"/>
                <a:cs typeface="Times New Roman" pitchFamily="18" charset="0"/>
              </a:rPr>
              <a:t>、</a:t>
            </a:r>
            <a:r>
              <a:rPr lang="en-US" altLang="zh-CN" sz="2400" b="1" i="1" dirty="0" smtClean="0">
                <a:latin typeface="Times New Roman" pitchFamily="18" charset="0"/>
                <a:cs typeface="Times New Roman" pitchFamily="18" charset="0"/>
              </a:rPr>
              <a:t>x</a:t>
            </a:r>
            <a:r>
              <a:rPr lang="en-US" altLang="zh-CN" sz="2400" b="1" baseline="-25000" dirty="0">
                <a:latin typeface="Times New Roman" pitchFamily="18" charset="0"/>
                <a:cs typeface="Times New Roman" pitchFamily="18" charset="0"/>
              </a:rPr>
              <a:t>5</a:t>
            </a:r>
            <a:r>
              <a:rPr lang="zh-CN" altLang="en-US" sz="2400" b="1" dirty="0" smtClean="0"/>
              <a:t>叫自由变量</a:t>
            </a:r>
            <a:endParaRPr lang="zh-CN" altLang="en-US" sz="2400" b="1" dirty="0"/>
          </a:p>
        </p:txBody>
      </p:sp>
      <p:sp>
        <p:nvSpPr>
          <p:cNvPr id="2" name="日期占位符 1"/>
          <p:cNvSpPr>
            <a:spLocks noGrp="1"/>
          </p:cNvSpPr>
          <p:nvPr>
            <p:ph type="dt" sz="half" idx="2"/>
          </p:nvPr>
        </p:nvSpPr>
        <p:spPr/>
        <p:txBody>
          <a:bodyPr/>
          <a:lstStyle/>
          <a:p>
            <a:fld id="{B12AB28B-40AE-4195-A996-5D83D46FBC84}"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7" name="灯片编号占位符 6"/>
          <p:cNvSpPr>
            <a:spLocks noGrp="1"/>
          </p:cNvSpPr>
          <p:nvPr>
            <p:ph type="sldNum" sz="quarter" idx="4"/>
          </p:nvPr>
        </p:nvSpPr>
        <p:spPr/>
        <p:txBody>
          <a:bodyPr/>
          <a:lstStyle/>
          <a:p>
            <a:fld id="{F92394F5-9B9D-49DF-9FEC-C2A214EB7C66}" type="slidenum">
              <a:rPr lang="zh-CN" altLang="en-US" smtClean="0"/>
              <a:pPr/>
              <a:t>39</a:t>
            </a:fld>
            <a:endParaRPr lang="zh-CN" altLang="en-US"/>
          </a:p>
        </p:txBody>
      </p:sp>
    </p:spTree>
    <p:extLst>
      <p:ext uri="{BB962C8B-B14F-4D97-AF65-F5344CB8AC3E}">
        <p14:creationId xmlns:p14="http://schemas.microsoft.com/office/powerpoint/2010/main" val="53250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846176344"/>
              </p:ext>
            </p:extLst>
          </p:nvPr>
        </p:nvGraphicFramePr>
        <p:xfrm>
          <a:off x="490538" y="3857625"/>
          <a:ext cx="7319962" cy="1560513"/>
        </p:xfrm>
        <a:graphic>
          <a:graphicData uri="http://schemas.openxmlformats.org/presentationml/2006/ole">
            <mc:AlternateContent xmlns:mc="http://schemas.openxmlformats.org/markup-compatibility/2006">
              <mc:Choice xmlns:v="urn:schemas-microsoft-com:vml" Requires="v">
                <p:oleObj spid="_x0000_s136233" name="Equation" r:id="rId3" imgW="7327800" imgH="1562040" progId="Equation.DSMT4">
                  <p:embed/>
                </p:oleObj>
              </mc:Choice>
              <mc:Fallback>
                <p:oleObj name="Equation" r:id="rId3" imgW="7327800" imgH="1562040" progId="Equation.DSMT4">
                  <p:embed/>
                  <p:pic>
                    <p:nvPicPr>
                      <p:cNvPr id="0" name=""/>
                      <p:cNvPicPr>
                        <a:picLocks noChangeAspect="1" noChangeArrowheads="1"/>
                      </p:cNvPicPr>
                      <p:nvPr/>
                    </p:nvPicPr>
                    <p:blipFill>
                      <a:blip r:embed="rId4"/>
                      <a:srcRect/>
                      <a:stretch>
                        <a:fillRect/>
                      </a:stretch>
                    </p:blipFill>
                    <p:spPr bwMode="auto">
                      <a:xfrm>
                        <a:off x="490538" y="3857625"/>
                        <a:ext cx="7319962" cy="156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781128288"/>
              </p:ext>
            </p:extLst>
          </p:nvPr>
        </p:nvGraphicFramePr>
        <p:xfrm>
          <a:off x="1179513" y="354013"/>
          <a:ext cx="6908800" cy="1562100"/>
        </p:xfrm>
        <a:graphic>
          <a:graphicData uri="http://schemas.openxmlformats.org/presentationml/2006/ole">
            <mc:AlternateContent xmlns:mc="http://schemas.openxmlformats.org/markup-compatibility/2006">
              <mc:Choice xmlns:v="urn:schemas-microsoft-com:vml" Requires="v">
                <p:oleObj spid="_x0000_s136234" name="Equation" r:id="rId5" imgW="6908760" imgH="1562040" progId="Equation.DSMT4">
                  <p:embed/>
                </p:oleObj>
              </mc:Choice>
              <mc:Fallback>
                <p:oleObj name="Equation" r:id="rId5" imgW="6908760" imgH="1562040" progId="Equation.DSMT4">
                  <p:embed/>
                  <p:pic>
                    <p:nvPicPr>
                      <p:cNvPr id="0" name="对象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9513" y="354013"/>
                        <a:ext cx="6908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9A94849E-5A6B-4FF4-908C-A2FC792ABD59}"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4</a:t>
            </a:fld>
            <a:endParaRPr lang="zh-CN" altLang="en-US"/>
          </a:p>
        </p:txBody>
      </p:sp>
    </p:spTree>
    <p:extLst>
      <p:ext uri="{BB962C8B-B14F-4D97-AF65-F5344CB8AC3E}">
        <p14:creationId xmlns:p14="http://schemas.microsoft.com/office/powerpoint/2010/main" val="2615513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smtClean="0">
              <a:latin typeface="黑体" pitchFamily="49" charset="-122"/>
              <a:ea typeface="黑体" pitchFamily="49" charset="-122"/>
            </a:endParaRPr>
          </a:p>
          <a:p>
            <a:endParaRPr lang="en-US" altLang="zh-CN" sz="4000" dirty="0">
              <a:latin typeface="黑体" pitchFamily="49" charset="-122"/>
              <a:ea typeface="黑体" pitchFamily="49" charset="-122"/>
            </a:endParaRPr>
          </a:p>
          <a:p>
            <a:r>
              <a:rPr lang="zh-CN" altLang="en-US" sz="4000" dirty="0" smtClean="0">
                <a:latin typeface="黑体" pitchFamily="49" charset="-122"/>
                <a:ea typeface="黑体" pitchFamily="49" charset="-122"/>
              </a:rPr>
              <a:t>思</a:t>
            </a:r>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4000" dirty="0" smtClean="0">
                <a:latin typeface="黑体" pitchFamily="49" charset="-122"/>
                <a:ea typeface="黑体" pitchFamily="49" charset="-122"/>
              </a:rPr>
              <a:t>考</a:t>
            </a:r>
            <a:endParaRPr lang="zh-CN" altLang="en-US" sz="4000" dirty="0">
              <a:latin typeface="黑体" pitchFamily="49" charset="-122"/>
              <a:ea typeface="黑体" pitchFamily="49" charset="-122"/>
            </a:endParaRPr>
          </a:p>
          <a:p>
            <a:endParaRPr lang="zh-CN" altLang="en-US" dirty="0"/>
          </a:p>
        </p:txBody>
      </p:sp>
      <p:sp>
        <p:nvSpPr>
          <p:cNvPr id="2" name="TextBox 1"/>
          <p:cNvSpPr txBox="1"/>
          <p:nvPr/>
        </p:nvSpPr>
        <p:spPr>
          <a:xfrm>
            <a:off x="2555776" y="188640"/>
            <a:ext cx="3775393" cy="523220"/>
          </a:xfrm>
          <a:prstGeom prst="rect">
            <a:avLst/>
          </a:prstGeom>
          <a:noFill/>
        </p:spPr>
        <p:txBody>
          <a:bodyPr wrap="none" rtlCol="0">
            <a:spAutoFit/>
          </a:bodyPr>
          <a:lstStyle/>
          <a:p>
            <a:r>
              <a:rPr lang="zh-CN" altLang="en-US" sz="2800" b="1" dirty="0" smtClean="0"/>
              <a:t>求解非齐次线性方程组</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860832496"/>
              </p:ext>
            </p:extLst>
          </p:nvPr>
        </p:nvGraphicFramePr>
        <p:xfrm>
          <a:off x="2858491" y="764704"/>
          <a:ext cx="3441701" cy="1562100"/>
        </p:xfrm>
        <a:graphic>
          <a:graphicData uri="http://schemas.openxmlformats.org/presentationml/2006/ole">
            <mc:AlternateContent xmlns:mc="http://schemas.openxmlformats.org/markup-compatibility/2006">
              <mc:Choice xmlns:v="urn:schemas-microsoft-com:vml" Requires="v">
                <p:oleObj spid="_x0000_s99441" name="Equation" r:id="rId3" imgW="3441700" imgH="1562100" progId="Equation.DSMT4">
                  <p:embed/>
                </p:oleObj>
              </mc:Choice>
              <mc:Fallback>
                <p:oleObj name="Equation" r:id="rId3" imgW="3441700" imgH="1562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8491" y="764704"/>
                        <a:ext cx="3441701"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矩形 14"/>
          <p:cNvSpPr/>
          <p:nvPr/>
        </p:nvSpPr>
        <p:spPr>
          <a:xfrm>
            <a:off x="323528" y="188640"/>
            <a:ext cx="1368152" cy="540997"/>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tx1"/>
              </a:solidFill>
              <a:latin typeface="+mn-ea"/>
            </a:endParaRPr>
          </a:p>
        </p:txBody>
      </p:sp>
      <p:sp>
        <p:nvSpPr>
          <p:cNvPr id="16" name="TextBox 15"/>
          <p:cNvSpPr txBox="1"/>
          <p:nvPr/>
        </p:nvSpPr>
        <p:spPr>
          <a:xfrm>
            <a:off x="428829" y="188640"/>
            <a:ext cx="1217000" cy="584775"/>
          </a:xfrm>
          <a:prstGeom prst="rect">
            <a:avLst/>
          </a:prstGeom>
          <a:noFill/>
        </p:spPr>
        <p:txBody>
          <a:bodyPr wrap="none" rtlCol="0">
            <a:spAutoFit/>
          </a:bodyPr>
          <a:lstStyle/>
          <a:p>
            <a:r>
              <a:rPr lang="zh-CN" altLang="zh-CN" sz="3200" b="1" dirty="0" smtClean="0"/>
              <a:t>练习</a:t>
            </a:r>
            <a:r>
              <a:rPr lang="en-US" altLang="zh-CN" sz="3200" b="1" dirty="0" smtClean="0"/>
              <a:t>3</a:t>
            </a:r>
            <a:endParaRPr lang="zh-CN" altLang="en-US" sz="3200" b="1" dirty="0"/>
          </a:p>
        </p:txBody>
      </p:sp>
      <p:sp>
        <p:nvSpPr>
          <p:cNvPr id="9" name="TextBox 8"/>
          <p:cNvSpPr txBox="1"/>
          <p:nvPr/>
        </p:nvSpPr>
        <p:spPr>
          <a:xfrm>
            <a:off x="467544" y="2564184"/>
            <a:ext cx="6192688" cy="461665"/>
          </a:xfrm>
          <a:prstGeom prst="rect">
            <a:avLst/>
          </a:prstGeom>
          <a:noFill/>
        </p:spPr>
        <p:txBody>
          <a:bodyPr wrap="square" rtlCol="0">
            <a:spAutoFit/>
          </a:bodyPr>
          <a:lstStyle/>
          <a:p>
            <a:r>
              <a:rPr lang="zh-CN" altLang="en-US" sz="2400" b="1" dirty="0" smtClean="0"/>
              <a:t>解   线性方程组的增广矩阵为</a:t>
            </a:r>
            <a:endParaRPr lang="zh-CN" altLang="en-US" sz="24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3961394520"/>
              </p:ext>
            </p:extLst>
          </p:nvPr>
        </p:nvGraphicFramePr>
        <p:xfrm>
          <a:off x="279673" y="3307060"/>
          <a:ext cx="3898900" cy="1562100"/>
        </p:xfrm>
        <a:graphic>
          <a:graphicData uri="http://schemas.openxmlformats.org/presentationml/2006/ole">
            <mc:AlternateContent xmlns:mc="http://schemas.openxmlformats.org/markup-compatibility/2006">
              <mc:Choice xmlns:v="urn:schemas-microsoft-com:vml" Requires="v">
                <p:oleObj spid="_x0000_s99442" name="Equation" r:id="rId5" imgW="3898800" imgH="1562040" progId="Equation.DSMT4">
                  <p:embed/>
                </p:oleObj>
              </mc:Choice>
              <mc:Fallback>
                <p:oleObj name="Equation" r:id="rId5" imgW="3898800" imgH="1562040" progId="Equation.DSMT4">
                  <p:embed/>
                  <p:pic>
                    <p:nvPicPr>
                      <p:cNvPr id="0" name="对象 2"/>
                      <p:cNvPicPr>
                        <a:picLocks noChangeAspect="1" noChangeArrowheads="1"/>
                      </p:cNvPicPr>
                      <p:nvPr/>
                    </p:nvPicPr>
                    <p:blipFill>
                      <a:blip r:embed="rId6"/>
                      <a:srcRect/>
                      <a:stretch>
                        <a:fillRect/>
                      </a:stretch>
                    </p:blipFill>
                    <p:spPr bwMode="auto">
                      <a:xfrm>
                        <a:off x="279673" y="3307060"/>
                        <a:ext cx="3898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43628764"/>
              </p:ext>
            </p:extLst>
          </p:nvPr>
        </p:nvGraphicFramePr>
        <p:xfrm>
          <a:off x="4353768" y="3307060"/>
          <a:ext cx="3530600" cy="1562100"/>
        </p:xfrm>
        <a:graphic>
          <a:graphicData uri="http://schemas.openxmlformats.org/presentationml/2006/ole">
            <mc:AlternateContent xmlns:mc="http://schemas.openxmlformats.org/markup-compatibility/2006">
              <mc:Choice xmlns:v="urn:schemas-microsoft-com:vml" Requires="v">
                <p:oleObj spid="_x0000_s99443" name="Equation" r:id="rId7" imgW="3530520" imgH="1562040" progId="Equation.DSMT4">
                  <p:embed/>
                </p:oleObj>
              </mc:Choice>
              <mc:Fallback>
                <p:oleObj name="Equation" r:id="rId7" imgW="3530520" imgH="1562040" progId="Equation.DSMT4">
                  <p:embed/>
                  <p:pic>
                    <p:nvPicPr>
                      <p:cNvPr id="0" name="对象 6"/>
                      <p:cNvPicPr>
                        <a:picLocks noChangeAspect="1" noChangeArrowheads="1"/>
                      </p:cNvPicPr>
                      <p:nvPr/>
                    </p:nvPicPr>
                    <p:blipFill>
                      <a:blip r:embed="rId8"/>
                      <a:srcRect/>
                      <a:stretch>
                        <a:fillRect/>
                      </a:stretch>
                    </p:blipFill>
                    <p:spPr bwMode="auto">
                      <a:xfrm>
                        <a:off x="4353768" y="3307060"/>
                        <a:ext cx="3530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日期占位符 3"/>
          <p:cNvSpPr>
            <a:spLocks noGrp="1"/>
          </p:cNvSpPr>
          <p:nvPr>
            <p:ph type="dt" sz="half" idx="2"/>
          </p:nvPr>
        </p:nvSpPr>
        <p:spPr/>
        <p:txBody>
          <a:bodyPr/>
          <a:lstStyle/>
          <a:p>
            <a:fld id="{73D36751-0241-48B4-8F65-823F6CC0BBC1}" type="datetime1">
              <a:rPr lang="zh-CN" altLang="en-US" smtClean="0"/>
              <a:t>2022/10/11</a:t>
            </a:fld>
            <a:endParaRPr lang="zh-CN" altLang="en-US"/>
          </a:p>
        </p:txBody>
      </p:sp>
      <p:sp>
        <p:nvSpPr>
          <p:cNvPr id="10" name="页脚占位符 9"/>
          <p:cNvSpPr>
            <a:spLocks noGrp="1"/>
          </p:cNvSpPr>
          <p:nvPr>
            <p:ph type="ftr" sz="quarter" idx="3"/>
          </p:nvPr>
        </p:nvSpPr>
        <p:spPr/>
        <p:txBody>
          <a:bodyPr/>
          <a:lstStyle/>
          <a:p>
            <a:r>
              <a:rPr lang="en-US" altLang="zh-CN" smtClean="0"/>
              <a:t>/45</a:t>
            </a:r>
            <a:endParaRPr lang="zh-CN" altLang="en-US" dirty="0"/>
          </a:p>
        </p:txBody>
      </p:sp>
      <p:sp>
        <p:nvSpPr>
          <p:cNvPr id="11" name="灯片编号占位符 10"/>
          <p:cNvSpPr>
            <a:spLocks noGrp="1"/>
          </p:cNvSpPr>
          <p:nvPr>
            <p:ph type="sldNum" sz="quarter" idx="4"/>
          </p:nvPr>
        </p:nvSpPr>
        <p:spPr/>
        <p:txBody>
          <a:bodyPr/>
          <a:lstStyle/>
          <a:p>
            <a:fld id="{F92394F5-9B9D-49DF-9FEC-C2A214EB7C66}" type="slidenum">
              <a:rPr lang="zh-CN" altLang="en-US" smtClean="0"/>
              <a:pPr/>
              <a:t>40</a:t>
            </a:fld>
            <a:endParaRPr lang="zh-CN" altLang="en-US"/>
          </a:p>
        </p:txBody>
      </p:sp>
    </p:spTree>
    <p:extLst>
      <p:ext uri="{BB962C8B-B14F-4D97-AF65-F5344CB8AC3E}">
        <p14:creationId xmlns:p14="http://schemas.microsoft.com/office/powerpoint/2010/main" val="111359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1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6"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8919"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思</a:t>
            </a:r>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考</a:t>
            </a:r>
          </a:p>
          <a:p>
            <a:pPr eaLnBrk="1" hangingPunct="1"/>
            <a:endParaRPr lang="zh-CN" altLang="en-US" smtClean="0"/>
          </a:p>
        </p:txBody>
      </p:sp>
      <p:graphicFrame>
        <p:nvGraphicFramePr>
          <p:cNvPr id="7" name="Object 27"/>
          <p:cNvGraphicFramePr>
            <a:graphicFrameLocks noChangeAspect="1"/>
          </p:cNvGraphicFramePr>
          <p:nvPr/>
        </p:nvGraphicFramePr>
        <p:xfrm>
          <a:off x="279400" y="3306763"/>
          <a:ext cx="3898900" cy="1562100"/>
        </p:xfrm>
        <a:graphic>
          <a:graphicData uri="http://schemas.openxmlformats.org/presentationml/2006/ole">
            <mc:AlternateContent xmlns:mc="http://schemas.openxmlformats.org/markup-compatibility/2006">
              <mc:Choice xmlns:v="urn:schemas-microsoft-com:vml" Requires="v">
                <p:oleObj spid="_x0000_s129134" name="Equation" r:id="rId3" imgW="3898800" imgH="1562040" progId="Equation.DSMT4">
                  <p:embed/>
                </p:oleObj>
              </mc:Choice>
              <mc:Fallback>
                <p:oleObj name="Equation" r:id="rId3" imgW="389880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 y="3306763"/>
                        <a:ext cx="3898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8"/>
          <p:cNvGraphicFramePr>
            <a:graphicFrameLocks noChangeAspect="1"/>
          </p:cNvGraphicFramePr>
          <p:nvPr/>
        </p:nvGraphicFramePr>
        <p:xfrm>
          <a:off x="4354513" y="3306763"/>
          <a:ext cx="3530600" cy="1562100"/>
        </p:xfrm>
        <a:graphic>
          <a:graphicData uri="http://schemas.openxmlformats.org/presentationml/2006/ole">
            <mc:AlternateContent xmlns:mc="http://schemas.openxmlformats.org/markup-compatibility/2006">
              <mc:Choice xmlns:v="urn:schemas-microsoft-com:vml" Requires="v">
                <p:oleObj spid="_x0000_s129135" name="Equation" r:id="rId5" imgW="3530520" imgH="1562040" progId="Equation.DSMT4">
                  <p:embed/>
                </p:oleObj>
              </mc:Choice>
              <mc:Fallback>
                <p:oleObj name="Equation" r:id="rId5" imgW="3530520" imgH="1562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4513" y="3306763"/>
                        <a:ext cx="3530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21"/>
          <p:cNvGraphicFramePr>
            <a:graphicFrameLocks noChangeAspect="1"/>
          </p:cNvGraphicFramePr>
          <p:nvPr/>
        </p:nvGraphicFramePr>
        <p:xfrm>
          <a:off x="923925" y="1071563"/>
          <a:ext cx="3505200" cy="1562100"/>
        </p:xfrm>
        <a:graphic>
          <a:graphicData uri="http://schemas.openxmlformats.org/presentationml/2006/ole">
            <mc:AlternateContent xmlns:mc="http://schemas.openxmlformats.org/markup-compatibility/2006">
              <mc:Choice xmlns:v="urn:schemas-microsoft-com:vml" Requires="v">
                <p:oleObj spid="_x0000_s129136" name="Equation" r:id="rId7" imgW="3504960" imgH="1562040" progId="Equation.DSMT4">
                  <p:embed/>
                </p:oleObj>
              </mc:Choice>
              <mc:Fallback>
                <p:oleObj name="Equation" r:id="rId7" imgW="3504960" imgH="1562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925" y="1071563"/>
                        <a:ext cx="3505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21"/>
          <p:cNvGraphicFramePr>
            <a:graphicFrameLocks noChangeAspect="1"/>
          </p:cNvGraphicFramePr>
          <p:nvPr/>
        </p:nvGraphicFramePr>
        <p:xfrm>
          <a:off x="4475163" y="1143000"/>
          <a:ext cx="2882900" cy="1562100"/>
        </p:xfrm>
        <a:graphic>
          <a:graphicData uri="http://schemas.openxmlformats.org/presentationml/2006/ole">
            <mc:AlternateContent xmlns:mc="http://schemas.openxmlformats.org/markup-compatibility/2006">
              <mc:Choice xmlns:v="urn:schemas-microsoft-com:vml" Requires="v">
                <p:oleObj spid="_x0000_s129137" name="Equation" r:id="rId9" imgW="2882880" imgH="1562040" progId="Equation.DSMT4">
                  <p:embed/>
                </p:oleObj>
              </mc:Choice>
              <mc:Fallback>
                <p:oleObj name="Equation" r:id="rId9" imgW="2882880" imgH="1562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75163" y="1143000"/>
                        <a:ext cx="28829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圆角矩形 12"/>
          <p:cNvSpPr/>
          <p:nvPr/>
        </p:nvSpPr>
        <p:spPr>
          <a:xfrm>
            <a:off x="4565650" y="2214563"/>
            <a:ext cx="272097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圆角矩形 13"/>
          <p:cNvSpPr/>
          <p:nvPr/>
        </p:nvSpPr>
        <p:spPr>
          <a:xfrm>
            <a:off x="4929188" y="285750"/>
            <a:ext cx="2973387" cy="785813"/>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2800" b="1" dirty="0">
                <a:solidFill>
                  <a:schemeClr val="tx1"/>
                </a:solidFill>
              </a:rPr>
              <a:t>原方程组无解</a:t>
            </a:r>
          </a:p>
        </p:txBody>
      </p:sp>
      <p:sp>
        <p:nvSpPr>
          <p:cNvPr id="2" name="日期占位符 1"/>
          <p:cNvSpPr>
            <a:spLocks noGrp="1"/>
          </p:cNvSpPr>
          <p:nvPr>
            <p:ph type="dt" sz="half" idx="2"/>
          </p:nvPr>
        </p:nvSpPr>
        <p:spPr/>
        <p:txBody>
          <a:bodyPr/>
          <a:lstStyle/>
          <a:p>
            <a:fld id="{9843DD3B-B66E-4784-9EA5-BE110F46B134}"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41</a:t>
            </a:fld>
            <a:endParaRPr lang="zh-CN" altLang="en-US"/>
          </a:p>
        </p:txBody>
      </p:sp>
    </p:spTree>
    <p:extLst>
      <p:ext uri="{BB962C8B-B14F-4D97-AF65-F5344CB8AC3E}">
        <p14:creationId xmlns:p14="http://schemas.microsoft.com/office/powerpoint/2010/main" val="34822166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39942" name="TextBox 31"/>
          <p:cNvSpPr txBox="1">
            <a:spLocks noChangeArrowheads="1"/>
          </p:cNvSpPr>
          <p:nvPr/>
        </p:nvSpPr>
        <p:spPr bwMode="auto">
          <a:xfrm>
            <a:off x="2813050" y="404813"/>
            <a:ext cx="3775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latin typeface="Calibri" pitchFamily="34" charset="0"/>
              </a:rPr>
              <a:t>求解非齐次线性方程组</a:t>
            </a:r>
          </a:p>
        </p:txBody>
      </p:sp>
      <p:sp>
        <p:nvSpPr>
          <p:cNvPr id="39943"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思</a:t>
            </a:r>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考</a:t>
            </a:r>
          </a:p>
          <a:p>
            <a:pPr eaLnBrk="1" hangingPunct="1"/>
            <a:endParaRPr lang="zh-CN" altLang="en-US" smtClean="0"/>
          </a:p>
        </p:txBody>
      </p:sp>
      <p:sp>
        <p:nvSpPr>
          <p:cNvPr id="16" name="矩形 15"/>
          <p:cNvSpPr/>
          <p:nvPr/>
        </p:nvSpPr>
        <p:spPr>
          <a:xfrm>
            <a:off x="395536" y="260648"/>
            <a:ext cx="1368152" cy="540997"/>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b="1" dirty="0">
              <a:solidFill>
                <a:schemeClr val="tx1"/>
              </a:solidFill>
              <a:latin typeface="+mn-ea"/>
            </a:endParaRPr>
          </a:p>
        </p:txBody>
      </p:sp>
      <p:sp>
        <p:nvSpPr>
          <p:cNvPr id="39947" name="TextBox 23"/>
          <p:cNvSpPr txBox="1">
            <a:spLocks noChangeArrowheads="1"/>
          </p:cNvSpPr>
          <p:nvPr/>
        </p:nvSpPr>
        <p:spPr bwMode="auto">
          <a:xfrm>
            <a:off x="500063" y="260350"/>
            <a:ext cx="12176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3200" b="1">
                <a:latin typeface="Calibri" pitchFamily="34" charset="0"/>
              </a:rPr>
              <a:t>练习</a:t>
            </a:r>
            <a:r>
              <a:rPr lang="en-US" altLang="zh-CN" sz="3200" b="1">
                <a:latin typeface="Calibri" pitchFamily="34" charset="0"/>
              </a:rPr>
              <a:t>4</a:t>
            </a:r>
            <a:endParaRPr lang="zh-CN" altLang="en-US" sz="3200" b="1">
              <a:latin typeface="Calibri" pitchFamily="34" charset="0"/>
            </a:endParaRPr>
          </a:p>
        </p:txBody>
      </p:sp>
      <p:sp>
        <p:nvSpPr>
          <p:cNvPr id="10" name="TextBox 9"/>
          <p:cNvSpPr txBox="1">
            <a:spLocks noChangeArrowheads="1"/>
          </p:cNvSpPr>
          <p:nvPr/>
        </p:nvSpPr>
        <p:spPr bwMode="auto">
          <a:xfrm>
            <a:off x="468313" y="2751138"/>
            <a:ext cx="6191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latin typeface="Calibri" pitchFamily="34" charset="0"/>
              </a:rPr>
              <a:t>解   线性方程组的增广矩阵为</a:t>
            </a:r>
          </a:p>
        </p:txBody>
      </p:sp>
      <p:graphicFrame>
        <p:nvGraphicFramePr>
          <p:cNvPr id="6" name="Object 33"/>
          <p:cNvGraphicFramePr>
            <a:graphicFrameLocks noChangeAspect="1"/>
          </p:cNvGraphicFramePr>
          <p:nvPr/>
        </p:nvGraphicFramePr>
        <p:xfrm>
          <a:off x="114300" y="3522663"/>
          <a:ext cx="4241800" cy="1562100"/>
        </p:xfrm>
        <a:graphic>
          <a:graphicData uri="http://schemas.openxmlformats.org/presentationml/2006/ole">
            <mc:AlternateContent xmlns:mc="http://schemas.openxmlformats.org/markup-compatibility/2006">
              <mc:Choice xmlns:v="urn:schemas-microsoft-com:vml" Requires="v">
                <p:oleObj spid="_x0000_s130131" name="Equation" r:id="rId3" imgW="4241520" imgH="1562040" progId="Equation.DSMT4">
                  <p:embed/>
                </p:oleObj>
              </mc:Choice>
              <mc:Fallback>
                <p:oleObj name="Equation" r:id="rId3" imgW="424152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3522663"/>
                        <a:ext cx="4241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4"/>
          <p:cNvGraphicFramePr>
            <a:graphicFrameLocks noChangeAspect="1"/>
          </p:cNvGraphicFramePr>
          <p:nvPr/>
        </p:nvGraphicFramePr>
        <p:xfrm>
          <a:off x="4491038" y="3500438"/>
          <a:ext cx="3695700" cy="1562100"/>
        </p:xfrm>
        <a:graphic>
          <a:graphicData uri="http://schemas.openxmlformats.org/presentationml/2006/ole">
            <mc:AlternateContent xmlns:mc="http://schemas.openxmlformats.org/markup-compatibility/2006">
              <mc:Choice xmlns:v="urn:schemas-microsoft-com:vml" Requires="v">
                <p:oleObj spid="_x0000_s130132" name="Equation" r:id="rId5" imgW="3695400" imgH="1562040" progId="Equation.DSMT4">
                  <p:embed/>
                </p:oleObj>
              </mc:Choice>
              <mc:Fallback>
                <p:oleObj name="Equation" r:id="rId5" imgW="3695400" imgH="1562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1038" y="3500438"/>
                        <a:ext cx="36957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0" name="Object 35"/>
          <p:cNvGraphicFramePr>
            <a:graphicFrameLocks noChangeAspect="1"/>
          </p:cNvGraphicFramePr>
          <p:nvPr/>
        </p:nvGraphicFramePr>
        <p:xfrm>
          <a:off x="2708275" y="1074738"/>
          <a:ext cx="3924300" cy="1562100"/>
        </p:xfrm>
        <a:graphic>
          <a:graphicData uri="http://schemas.openxmlformats.org/presentationml/2006/ole">
            <mc:AlternateContent xmlns:mc="http://schemas.openxmlformats.org/markup-compatibility/2006">
              <mc:Choice xmlns:v="urn:schemas-microsoft-com:vml" Requires="v">
                <p:oleObj spid="_x0000_s130133" name="Equation" r:id="rId7" imgW="3924300" imgH="1562100" progId="Equation.DSMT4">
                  <p:embed/>
                </p:oleObj>
              </mc:Choice>
              <mc:Fallback>
                <p:oleObj name="Equation" r:id="rId7" imgW="3924300" imgH="1562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8275" y="1074738"/>
                        <a:ext cx="39243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B4CDBB79-AE8F-495B-BE15-BCB48027E513}"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42</a:t>
            </a:fld>
            <a:endParaRPr lang="zh-CN" altLang="en-US"/>
          </a:p>
        </p:txBody>
      </p:sp>
    </p:spTree>
    <p:extLst>
      <p:ext uri="{BB962C8B-B14F-4D97-AF65-F5344CB8AC3E}">
        <p14:creationId xmlns:p14="http://schemas.microsoft.com/office/powerpoint/2010/main" val="27764214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40966"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思</a:t>
            </a:r>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考</a:t>
            </a:r>
          </a:p>
          <a:p>
            <a:pPr eaLnBrk="1" hangingPunct="1"/>
            <a:endParaRPr lang="zh-CN" altLang="en-US" smtClean="0"/>
          </a:p>
        </p:txBody>
      </p:sp>
      <p:graphicFrame>
        <p:nvGraphicFramePr>
          <p:cNvPr id="6" name="Object 33"/>
          <p:cNvGraphicFramePr>
            <a:graphicFrameLocks noChangeAspect="1"/>
          </p:cNvGraphicFramePr>
          <p:nvPr/>
        </p:nvGraphicFramePr>
        <p:xfrm>
          <a:off x="114300" y="3522663"/>
          <a:ext cx="4241800" cy="1562100"/>
        </p:xfrm>
        <a:graphic>
          <a:graphicData uri="http://schemas.openxmlformats.org/presentationml/2006/ole">
            <mc:AlternateContent xmlns:mc="http://schemas.openxmlformats.org/markup-compatibility/2006">
              <mc:Choice xmlns:v="urn:schemas-microsoft-com:vml" Requires="v">
                <p:oleObj spid="_x0000_s131155" name="Equation" r:id="rId3" imgW="4241520" imgH="1562040" progId="Equation.DSMT4">
                  <p:embed/>
                </p:oleObj>
              </mc:Choice>
              <mc:Fallback>
                <p:oleObj name="Equation" r:id="rId3" imgW="424152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 y="3522663"/>
                        <a:ext cx="4241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4"/>
          <p:cNvGraphicFramePr>
            <a:graphicFrameLocks noChangeAspect="1"/>
          </p:cNvGraphicFramePr>
          <p:nvPr/>
        </p:nvGraphicFramePr>
        <p:xfrm>
          <a:off x="4491038" y="3500438"/>
          <a:ext cx="3695700" cy="1562100"/>
        </p:xfrm>
        <a:graphic>
          <a:graphicData uri="http://schemas.openxmlformats.org/presentationml/2006/ole">
            <mc:AlternateContent xmlns:mc="http://schemas.openxmlformats.org/markup-compatibility/2006">
              <mc:Choice xmlns:v="urn:schemas-microsoft-com:vml" Requires="v">
                <p:oleObj spid="_x0000_s131156" name="Equation" r:id="rId5" imgW="3695400" imgH="1562040" progId="Equation.DSMT4">
                  <p:embed/>
                </p:oleObj>
              </mc:Choice>
              <mc:Fallback>
                <p:oleObj name="Equation" r:id="rId5" imgW="3695400" imgH="1562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1038" y="3500438"/>
                        <a:ext cx="36957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2"/>
          <p:cNvGraphicFramePr>
            <a:graphicFrameLocks noChangeAspect="1"/>
          </p:cNvGraphicFramePr>
          <p:nvPr/>
        </p:nvGraphicFramePr>
        <p:xfrm>
          <a:off x="2778125" y="571500"/>
          <a:ext cx="2794000" cy="1562100"/>
        </p:xfrm>
        <a:graphic>
          <a:graphicData uri="http://schemas.openxmlformats.org/presentationml/2006/ole">
            <mc:AlternateContent xmlns:mc="http://schemas.openxmlformats.org/markup-compatibility/2006">
              <mc:Choice xmlns:v="urn:schemas-microsoft-com:vml" Requires="v">
                <p:oleObj spid="_x0000_s131157" name="Equation" r:id="rId7" imgW="2793960" imgH="1562040" progId="Equation.DSMT4">
                  <p:embed/>
                </p:oleObj>
              </mc:Choice>
              <mc:Fallback>
                <p:oleObj name="Equation" r:id="rId7" imgW="2793960" imgH="1562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8125" y="571500"/>
                        <a:ext cx="2794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C5EFE107-3F64-404A-AE70-63B533E922E0}"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43</a:t>
            </a:fld>
            <a:endParaRPr lang="zh-CN" altLang="en-US"/>
          </a:p>
        </p:txBody>
      </p:sp>
    </p:spTree>
    <p:extLst>
      <p:ext uri="{BB962C8B-B14F-4D97-AF65-F5344CB8AC3E}">
        <p14:creationId xmlns:p14="http://schemas.microsoft.com/office/powerpoint/2010/main" val="31817569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标题 4"/>
          <p:cNvSpPr>
            <a:spLocks noGrp="1"/>
          </p:cNvSpPr>
          <p:nvPr>
            <p:ph type="ctrTitle"/>
          </p:nvPr>
        </p:nvSpPr>
        <p:spPr>
          <a:xfrm>
            <a:off x="179388" y="6092825"/>
            <a:ext cx="7772400" cy="576263"/>
          </a:xfrm>
        </p:spPr>
        <p:txBody>
          <a:bodyPr/>
          <a:lstStyle/>
          <a:p>
            <a:pPr eaLnBrk="1" hangingPunct="1"/>
            <a:r>
              <a:rPr lang="en-US" altLang="zh-CN" smtClean="0">
                <a:latin typeface="黑体" pitchFamily="49" charset="-122"/>
                <a:ea typeface="黑体" pitchFamily="49" charset="-122"/>
              </a:rPr>
              <a:t>3.1</a:t>
            </a:r>
            <a:r>
              <a:rPr lang="zh-CN" altLang="en-US" smtClean="0">
                <a:latin typeface="黑体" pitchFamily="49" charset="-122"/>
                <a:ea typeface="黑体" pitchFamily="49" charset="-122"/>
              </a:rPr>
              <a:t>  矩阵的初等变换</a:t>
            </a:r>
            <a:endParaRPr lang="zh-CN" altLang="en-US" smtClean="0"/>
          </a:p>
        </p:txBody>
      </p:sp>
      <p:sp>
        <p:nvSpPr>
          <p:cNvPr id="41989" name="副标题 5"/>
          <p:cNvSpPr>
            <a:spLocks noGrp="1"/>
          </p:cNvSpPr>
          <p:nvPr>
            <p:ph type="subTitle" idx="1"/>
          </p:nvPr>
        </p:nvSpPr>
        <p:spPr>
          <a:xfrm>
            <a:off x="8459788" y="176213"/>
            <a:ext cx="504825" cy="5413375"/>
          </a:xfrm>
        </p:spPr>
        <p:txBody>
          <a:bodyPr/>
          <a:lstStyle/>
          <a:p>
            <a:pPr eaLnBrk="1" hangingPunct="1"/>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思</a:t>
            </a:r>
            <a:endParaRPr lang="en-US" altLang="zh-CN" sz="4000" smtClean="0">
              <a:latin typeface="黑体" pitchFamily="49" charset="-122"/>
              <a:ea typeface="黑体" pitchFamily="49" charset="-122"/>
            </a:endParaRPr>
          </a:p>
          <a:p>
            <a:pPr eaLnBrk="1" hangingPunct="1"/>
            <a:endParaRPr lang="en-US" altLang="zh-CN" sz="4000" smtClean="0">
              <a:latin typeface="黑体" pitchFamily="49" charset="-122"/>
              <a:ea typeface="黑体" pitchFamily="49" charset="-122"/>
            </a:endParaRPr>
          </a:p>
          <a:p>
            <a:pPr eaLnBrk="1" hangingPunct="1"/>
            <a:r>
              <a:rPr lang="zh-CN" altLang="en-US" sz="4000" smtClean="0">
                <a:latin typeface="黑体" pitchFamily="49" charset="-122"/>
                <a:ea typeface="黑体" pitchFamily="49" charset="-122"/>
              </a:rPr>
              <a:t>考</a:t>
            </a:r>
          </a:p>
          <a:p>
            <a:pPr eaLnBrk="1" hangingPunct="1"/>
            <a:endParaRPr lang="zh-CN" altLang="en-US" smtClean="0"/>
          </a:p>
        </p:txBody>
      </p:sp>
      <p:graphicFrame>
        <p:nvGraphicFramePr>
          <p:cNvPr id="3" name="Object 22"/>
          <p:cNvGraphicFramePr>
            <a:graphicFrameLocks noChangeAspect="1"/>
          </p:cNvGraphicFramePr>
          <p:nvPr/>
        </p:nvGraphicFramePr>
        <p:xfrm>
          <a:off x="2778125" y="571500"/>
          <a:ext cx="2794000" cy="1562100"/>
        </p:xfrm>
        <a:graphic>
          <a:graphicData uri="http://schemas.openxmlformats.org/presentationml/2006/ole">
            <mc:AlternateContent xmlns:mc="http://schemas.openxmlformats.org/markup-compatibility/2006">
              <mc:Choice xmlns:v="urn:schemas-microsoft-com:vml" Requires="v">
                <p:oleObj spid="_x0000_s132152" name="Equation" r:id="rId3" imgW="2793960" imgH="1562040" progId="Equation.DSMT4">
                  <p:embed/>
                </p:oleObj>
              </mc:Choice>
              <mc:Fallback>
                <p:oleObj name="Equation" r:id="rId3" imgW="279396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25" y="571500"/>
                        <a:ext cx="27940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20"/>
          <p:cNvGraphicFramePr>
            <a:graphicFrameLocks noChangeAspect="1"/>
          </p:cNvGraphicFramePr>
          <p:nvPr/>
        </p:nvGraphicFramePr>
        <p:xfrm>
          <a:off x="1042988" y="2719388"/>
          <a:ext cx="6705600" cy="2095500"/>
        </p:xfrm>
        <a:graphic>
          <a:graphicData uri="http://schemas.openxmlformats.org/presentationml/2006/ole">
            <mc:AlternateContent xmlns:mc="http://schemas.openxmlformats.org/markup-compatibility/2006">
              <mc:Choice xmlns:v="urn:schemas-microsoft-com:vml" Requires="v">
                <p:oleObj spid="_x0000_s132153" name="Equation" r:id="rId5" imgW="6705360" imgH="2095200" progId="Equation.DSMT4">
                  <p:embed/>
                </p:oleObj>
              </mc:Choice>
              <mc:Fallback>
                <p:oleObj name="Equation" r:id="rId5" imgW="6705360" imgH="2095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19388"/>
                        <a:ext cx="67056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a:spLocks noChangeArrowheads="1"/>
          </p:cNvSpPr>
          <p:nvPr/>
        </p:nvSpPr>
        <p:spPr bwMode="auto">
          <a:xfrm>
            <a:off x="468313" y="2214563"/>
            <a:ext cx="3671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latin typeface="Calibri" pitchFamily="34" charset="0"/>
              </a:rPr>
              <a:t>故线性方程组的通解为</a:t>
            </a:r>
          </a:p>
        </p:txBody>
      </p:sp>
      <p:sp>
        <p:nvSpPr>
          <p:cNvPr id="10" name="TextBox 9"/>
          <p:cNvSpPr txBox="1">
            <a:spLocks noChangeArrowheads="1"/>
          </p:cNvSpPr>
          <p:nvPr/>
        </p:nvSpPr>
        <p:spPr bwMode="auto">
          <a:xfrm>
            <a:off x="684213" y="4921250"/>
            <a:ext cx="3671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i="1">
                <a:latin typeface="Times New Roman" pitchFamily="18" charset="0"/>
                <a:cs typeface="Times New Roman" pitchFamily="18" charset="0"/>
              </a:rPr>
              <a:t>k</a:t>
            </a:r>
            <a:r>
              <a:rPr lang="en-US" altLang="zh-CN" sz="2400" b="1" baseline="-25000">
                <a:latin typeface="Calibri" pitchFamily="34" charset="0"/>
              </a:rPr>
              <a:t>1</a:t>
            </a:r>
            <a:r>
              <a:rPr lang="zh-CN" altLang="en-US" sz="2400" b="1">
                <a:latin typeface="Calibri" pitchFamily="34" charset="0"/>
              </a:rPr>
              <a:t>、</a:t>
            </a:r>
            <a:r>
              <a:rPr lang="en-US" altLang="zh-CN" sz="2400" b="1" i="1">
                <a:latin typeface="Times New Roman" pitchFamily="18" charset="0"/>
                <a:cs typeface="Times New Roman" pitchFamily="18" charset="0"/>
              </a:rPr>
              <a:t>k</a:t>
            </a:r>
            <a:r>
              <a:rPr lang="en-US" altLang="zh-CN" sz="2400" b="1" baseline="-25000">
                <a:latin typeface="Calibri" pitchFamily="34" charset="0"/>
              </a:rPr>
              <a:t>2</a:t>
            </a:r>
            <a:r>
              <a:rPr lang="zh-CN" altLang="en-US" sz="2400" b="1">
                <a:latin typeface="Calibri" pitchFamily="34" charset="0"/>
              </a:rPr>
              <a:t>为任意实数</a:t>
            </a:r>
          </a:p>
        </p:txBody>
      </p:sp>
      <p:sp>
        <p:nvSpPr>
          <p:cNvPr id="2" name="日期占位符 1"/>
          <p:cNvSpPr>
            <a:spLocks noGrp="1"/>
          </p:cNvSpPr>
          <p:nvPr>
            <p:ph type="dt" sz="half" idx="2"/>
          </p:nvPr>
        </p:nvSpPr>
        <p:spPr/>
        <p:txBody>
          <a:bodyPr/>
          <a:lstStyle/>
          <a:p>
            <a:fld id="{31A385A1-35B0-4FDA-87CC-130A4A672BE4}" type="datetime1">
              <a:rPr lang="zh-CN" altLang="en-US" smtClean="0"/>
              <a:t>2022/10/11</a:t>
            </a:fld>
            <a:endParaRPr lang="zh-CN" altLang="en-US"/>
          </a:p>
        </p:txBody>
      </p:sp>
      <p:sp>
        <p:nvSpPr>
          <p:cNvPr id="4" name="页脚占位符 3"/>
          <p:cNvSpPr>
            <a:spLocks noGrp="1"/>
          </p:cNvSpPr>
          <p:nvPr>
            <p:ph type="ftr" sz="quarter" idx="3"/>
          </p:nvPr>
        </p:nvSpPr>
        <p:spPr/>
        <p:txBody>
          <a:bodyPr/>
          <a:lstStyle/>
          <a:p>
            <a:r>
              <a:rPr lang="en-US" altLang="zh-CN" smtClean="0"/>
              <a:t>/45</a:t>
            </a:r>
            <a:endParaRPr lang="zh-CN" altLang="en-US" dirty="0"/>
          </a:p>
        </p:txBody>
      </p:sp>
      <p:sp>
        <p:nvSpPr>
          <p:cNvPr id="5" name="灯片编号占位符 4"/>
          <p:cNvSpPr>
            <a:spLocks noGrp="1"/>
          </p:cNvSpPr>
          <p:nvPr>
            <p:ph type="sldNum" sz="quarter" idx="4"/>
          </p:nvPr>
        </p:nvSpPr>
        <p:spPr/>
        <p:txBody>
          <a:bodyPr/>
          <a:lstStyle/>
          <a:p>
            <a:fld id="{F92394F5-9B9D-49DF-9FEC-C2A214EB7C66}" type="slidenum">
              <a:rPr lang="zh-CN" altLang="en-US" smtClean="0"/>
              <a:pPr/>
              <a:t>44</a:t>
            </a:fld>
            <a:endParaRPr lang="zh-CN" altLang="en-US"/>
          </a:p>
        </p:txBody>
      </p:sp>
    </p:spTree>
    <p:extLst>
      <p:ext uri="{BB962C8B-B14F-4D97-AF65-F5344CB8AC3E}">
        <p14:creationId xmlns:p14="http://schemas.microsoft.com/office/powerpoint/2010/main" val="40393575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副标题 2"/>
          <p:cNvSpPr>
            <a:spLocks noGrp="1"/>
          </p:cNvSpPr>
          <p:nvPr>
            <p:ph type="subTitle" idx="1"/>
          </p:nvPr>
        </p:nvSpPr>
        <p:spPr>
          <a:xfrm>
            <a:off x="8459788" y="176213"/>
            <a:ext cx="504825" cy="5413375"/>
          </a:xfrm>
        </p:spPr>
        <p:txBody>
          <a:bodyPr/>
          <a:lstStyle/>
          <a:p>
            <a:pPr eaLnBrk="1" hangingPunct="1"/>
            <a:endParaRPr lang="en-US" altLang="zh-CN" smtClean="0"/>
          </a:p>
          <a:p>
            <a:pPr eaLnBrk="1" hangingPunct="1"/>
            <a:endParaRPr lang="en-US" altLang="zh-CN" smtClean="0"/>
          </a:p>
          <a:p>
            <a:pPr eaLnBrk="1" hangingPunct="1"/>
            <a:r>
              <a:rPr lang="zh-CN" altLang="en-US" sz="3200" smtClean="0"/>
              <a:t>总</a:t>
            </a:r>
            <a:endParaRPr lang="en-US" altLang="zh-CN" sz="3200" smtClean="0"/>
          </a:p>
          <a:p>
            <a:pPr eaLnBrk="1" hangingPunct="1"/>
            <a:endParaRPr lang="en-US" altLang="zh-CN" sz="3200" smtClean="0"/>
          </a:p>
          <a:p>
            <a:pPr eaLnBrk="1" hangingPunct="1"/>
            <a:endParaRPr lang="en-US" altLang="zh-CN" sz="3200" smtClean="0"/>
          </a:p>
          <a:p>
            <a:pPr eaLnBrk="1" hangingPunct="1"/>
            <a:endParaRPr lang="en-US" altLang="zh-CN" sz="3200" smtClean="0"/>
          </a:p>
          <a:p>
            <a:pPr eaLnBrk="1" hangingPunct="1"/>
            <a:r>
              <a:rPr lang="zh-CN" altLang="en-US" sz="3200" smtClean="0"/>
              <a:t>结</a:t>
            </a:r>
            <a:endParaRPr lang="en-US" altLang="zh-CN" sz="3200" smtClean="0"/>
          </a:p>
          <a:p>
            <a:pPr eaLnBrk="1" hangingPunct="1"/>
            <a:endParaRPr lang="en-US" altLang="zh-CN" sz="3200" smtClean="0"/>
          </a:p>
          <a:p>
            <a:pPr eaLnBrk="1" hangingPunct="1"/>
            <a:endParaRPr lang="en-US" altLang="zh-CN" sz="3200" smtClean="0"/>
          </a:p>
          <a:p>
            <a:pPr eaLnBrk="1" hangingPunct="1"/>
            <a:r>
              <a:rPr lang="zh-CN" altLang="en-US" sz="3200" smtClean="0"/>
              <a:t> </a:t>
            </a:r>
          </a:p>
        </p:txBody>
      </p:sp>
      <p:sp>
        <p:nvSpPr>
          <p:cNvPr id="50179" name="标题 4"/>
          <p:cNvSpPr>
            <a:spLocks noGrp="1"/>
          </p:cNvSpPr>
          <p:nvPr>
            <p:ph type="ctrTitle"/>
          </p:nvPr>
        </p:nvSpPr>
        <p:spPr>
          <a:xfrm>
            <a:off x="179388" y="6092825"/>
            <a:ext cx="7772400" cy="576263"/>
          </a:xfrm>
        </p:spPr>
        <p:txBody>
          <a:bodyPr/>
          <a:lstStyle/>
          <a:p>
            <a:pPr eaLnBrk="1" hangingPunct="1"/>
            <a:r>
              <a:rPr lang="en-US" altLang="zh-CN" smtClean="0"/>
              <a:t>3.1</a:t>
            </a:r>
            <a:r>
              <a:rPr lang="zh-CN" altLang="en-US" smtClean="0"/>
              <a:t>  矩阵的初等变换</a:t>
            </a:r>
          </a:p>
        </p:txBody>
      </p:sp>
      <p:sp>
        <p:nvSpPr>
          <p:cNvPr id="7" name="Rectangle 83"/>
          <p:cNvSpPr>
            <a:spLocks noChangeArrowheads="1"/>
          </p:cNvSpPr>
          <p:nvPr/>
        </p:nvSpPr>
        <p:spPr bwMode="auto">
          <a:xfrm>
            <a:off x="785813" y="666750"/>
            <a:ext cx="7215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a:latin typeface="Times New Roman" pitchFamily="18" charset="0"/>
                <a:cs typeface="Times New Roman" pitchFamily="18" charset="0"/>
              </a:rPr>
              <a:t>1</a:t>
            </a:r>
            <a:r>
              <a:rPr lang="zh-CN" altLang="en-US" sz="2400" b="1">
                <a:latin typeface="Times New Roman" pitchFamily="18" charset="0"/>
                <a:cs typeface="Times New Roman" pitchFamily="18" charset="0"/>
              </a:rPr>
              <a:t>、</a:t>
            </a:r>
            <a:r>
              <a:rPr lang="zh-CN" altLang="zh-CN" sz="2400" b="1">
                <a:latin typeface="Times New Roman" pitchFamily="18" charset="0"/>
                <a:cs typeface="Times New Roman" pitchFamily="18" charset="0"/>
              </a:rPr>
              <a:t>矩阵初等变换，</a:t>
            </a:r>
            <a:r>
              <a:rPr lang="zh-CN" altLang="en-US" sz="2400" b="1">
                <a:latin typeface="Times New Roman" pitchFamily="18" charset="0"/>
                <a:cs typeface="Times New Roman" pitchFamily="18" charset="0"/>
              </a:rPr>
              <a:t>矩阵行等价、列等价、矩阵等价</a:t>
            </a:r>
            <a:endParaRPr lang="zh-CN" altLang="zh-CN" sz="2400" b="1">
              <a:latin typeface="Times New Roman" pitchFamily="18" charset="0"/>
              <a:cs typeface="Times New Roman" pitchFamily="18" charset="0"/>
            </a:endParaRPr>
          </a:p>
        </p:txBody>
      </p:sp>
      <p:sp>
        <p:nvSpPr>
          <p:cNvPr id="8" name="Rectangle 83"/>
          <p:cNvSpPr>
            <a:spLocks noChangeArrowheads="1"/>
          </p:cNvSpPr>
          <p:nvPr/>
        </p:nvSpPr>
        <p:spPr bwMode="auto">
          <a:xfrm>
            <a:off x="785813" y="1214438"/>
            <a:ext cx="6619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r>
              <a:rPr lang="zh-CN" altLang="zh-CN" sz="2400" b="1" dirty="0">
                <a:latin typeface="Times New Roman" pitchFamily="18" charset="0"/>
                <a:cs typeface="Times New Roman" pitchFamily="18" charset="0"/>
              </a:rPr>
              <a:t>矩阵</a:t>
            </a:r>
            <a:r>
              <a:rPr lang="zh-CN" altLang="en-US" sz="2400" b="1" dirty="0">
                <a:latin typeface="Times New Roman" pitchFamily="18" charset="0"/>
                <a:cs typeface="Times New Roman" pitchFamily="18" charset="0"/>
              </a:rPr>
              <a:t>行阶梯形、行最简形</a:t>
            </a:r>
            <a:r>
              <a:rPr lang="zh-CN" altLang="en-US" sz="2400" b="1" dirty="0" smtClean="0">
                <a:latin typeface="Times New Roman" pitchFamily="18" charset="0"/>
                <a:cs typeface="Times New Roman" pitchFamily="18" charset="0"/>
              </a:rPr>
              <a:t>、标准</a:t>
            </a:r>
            <a:r>
              <a:rPr lang="zh-CN" altLang="en-US" sz="2400" b="1" dirty="0">
                <a:latin typeface="Times New Roman" pitchFamily="18" charset="0"/>
                <a:cs typeface="Times New Roman" pitchFamily="18" charset="0"/>
              </a:rPr>
              <a:t>形</a:t>
            </a:r>
            <a:endParaRPr lang="zh-CN" altLang="zh-CN" sz="2400" b="1" dirty="0">
              <a:latin typeface="Times New Roman" pitchFamily="18" charset="0"/>
              <a:cs typeface="Times New Roman" pitchFamily="18" charset="0"/>
            </a:endParaRPr>
          </a:p>
        </p:txBody>
      </p:sp>
      <p:sp>
        <p:nvSpPr>
          <p:cNvPr id="9" name="Rectangle 83"/>
          <p:cNvSpPr>
            <a:spLocks noChangeArrowheads="1"/>
          </p:cNvSpPr>
          <p:nvPr/>
        </p:nvSpPr>
        <p:spPr bwMode="auto">
          <a:xfrm>
            <a:off x="785813" y="1785938"/>
            <a:ext cx="728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a:latin typeface="Times New Roman" pitchFamily="18" charset="0"/>
                <a:cs typeface="Times New Roman" pitchFamily="18" charset="0"/>
              </a:rPr>
              <a:t>3</a:t>
            </a:r>
            <a:r>
              <a:rPr lang="zh-CN" altLang="en-US" sz="2400" b="1">
                <a:latin typeface="Times New Roman" pitchFamily="18" charset="0"/>
                <a:cs typeface="Times New Roman" pitchFamily="18" charset="0"/>
              </a:rPr>
              <a:t>、掌握把一个矩阵化为行阶梯形、行最简形的四步</a:t>
            </a:r>
            <a:endParaRPr lang="zh-CN" altLang="zh-CN" sz="2400" b="1">
              <a:latin typeface="Times New Roman" pitchFamily="18" charset="0"/>
              <a:cs typeface="Times New Roman" pitchFamily="18" charset="0"/>
            </a:endParaRPr>
          </a:p>
        </p:txBody>
      </p:sp>
      <p:sp>
        <p:nvSpPr>
          <p:cNvPr id="10" name="TextBox 9"/>
          <p:cNvSpPr txBox="1">
            <a:spLocks noChangeArrowheads="1"/>
          </p:cNvSpPr>
          <p:nvPr/>
        </p:nvSpPr>
        <p:spPr bwMode="auto">
          <a:xfrm>
            <a:off x="742950" y="2382838"/>
            <a:ext cx="6750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latin typeface="Calibri" pitchFamily="34" charset="0"/>
              </a:rPr>
              <a:t> </a:t>
            </a:r>
            <a:r>
              <a:rPr lang="zh-CN" altLang="zh-CN" sz="2400" b="1">
                <a:solidFill>
                  <a:srgbClr val="FF0000"/>
                </a:solidFill>
                <a:latin typeface="Calibri" pitchFamily="34" charset="0"/>
              </a:rPr>
              <a:t>第</a:t>
            </a:r>
            <a:r>
              <a:rPr lang="zh-CN" altLang="en-US" sz="2400" b="1">
                <a:solidFill>
                  <a:srgbClr val="FF0000"/>
                </a:solidFill>
                <a:latin typeface="Calibri" pitchFamily="34" charset="0"/>
              </a:rPr>
              <a:t>一</a:t>
            </a:r>
            <a:r>
              <a:rPr lang="zh-CN" altLang="zh-CN" sz="2400" b="1">
                <a:solidFill>
                  <a:srgbClr val="FF0000"/>
                </a:solidFill>
                <a:latin typeface="Calibri" pitchFamily="34" charset="0"/>
              </a:rPr>
              <a:t>步，</a:t>
            </a:r>
            <a:r>
              <a:rPr lang="zh-CN" altLang="en-US" sz="2400" b="1">
                <a:solidFill>
                  <a:srgbClr val="FF0000"/>
                </a:solidFill>
                <a:latin typeface="Calibri" pitchFamily="34" charset="0"/>
              </a:rPr>
              <a:t>在第一列中，选一个最简单的非零的数</a:t>
            </a:r>
          </a:p>
        </p:txBody>
      </p:sp>
      <p:sp>
        <p:nvSpPr>
          <p:cNvPr id="11" name="TextBox 10"/>
          <p:cNvSpPr txBox="1">
            <a:spLocks noChangeArrowheads="1"/>
          </p:cNvSpPr>
          <p:nvPr/>
        </p:nvSpPr>
        <p:spPr bwMode="auto">
          <a:xfrm>
            <a:off x="1407914" y="2867025"/>
            <a:ext cx="489227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dirty="0" smtClean="0">
                <a:solidFill>
                  <a:srgbClr val="FF0000"/>
                </a:solidFill>
                <a:latin typeface="Calibri" pitchFamily="34" charset="0"/>
              </a:rPr>
              <a:t>放</a:t>
            </a:r>
            <a:r>
              <a:rPr lang="zh-CN" altLang="en-US" sz="2400" b="1" dirty="0">
                <a:solidFill>
                  <a:srgbClr val="FF0000"/>
                </a:solidFill>
                <a:latin typeface="Calibri" pitchFamily="34" charset="0"/>
              </a:rPr>
              <a:t>在第一行、第一列的位置上</a:t>
            </a:r>
          </a:p>
        </p:txBody>
      </p:sp>
      <p:sp>
        <p:nvSpPr>
          <p:cNvPr id="12" name="TextBox 11"/>
          <p:cNvSpPr txBox="1">
            <a:spLocks noChangeArrowheads="1"/>
          </p:cNvSpPr>
          <p:nvPr/>
        </p:nvSpPr>
        <p:spPr bwMode="auto">
          <a:xfrm>
            <a:off x="742950" y="3429000"/>
            <a:ext cx="6288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latin typeface="Calibri" pitchFamily="34" charset="0"/>
              </a:rPr>
              <a:t> </a:t>
            </a:r>
            <a:r>
              <a:rPr lang="zh-CN" altLang="zh-CN" sz="2400" b="1">
                <a:solidFill>
                  <a:srgbClr val="FF0000"/>
                </a:solidFill>
                <a:latin typeface="Calibri" pitchFamily="34" charset="0"/>
              </a:rPr>
              <a:t>第</a:t>
            </a:r>
            <a:r>
              <a:rPr lang="zh-CN" altLang="en-US" sz="2400" b="1">
                <a:solidFill>
                  <a:srgbClr val="FF0000"/>
                </a:solidFill>
                <a:latin typeface="Calibri" pitchFamily="34" charset="0"/>
              </a:rPr>
              <a:t>二</a:t>
            </a:r>
            <a:r>
              <a:rPr lang="zh-CN" altLang="zh-CN" sz="2400" b="1">
                <a:solidFill>
                  <a:srgbClr val="FF0000"/>
                </a:solidFill>
                <a:latin typeface="Calibri" pitchFamily="34" charset="0"/>
              </a:rPr>
              <a:t>步，用倍加变换</a:t>
            </a:r>
            <a:r>
              <a:rPr lang="zh-CN" altLang="en-US" sz="2400" b="1">
                <a:solidFill>
                  <a:srgbClr val="FF0000"/>
                </a:solidFill>
                <a:latin typeface="Calibri" pitchFamily="34" charset="0"/>
              </a:rPr>
              <a:t>把第一列其它元素变成</a:t>
            </a:r>
            <a:r>
              <a:rPr lang="en-US" altLang="zh-CN" sz="2400" b="1">
                <a:solidFill>
                  <a:srgbClr val="FF0000"/>
                </a:solidFill>
                <a:latin typeface="Calibri" pitchFamily="34" charset="0"/>
              </a:rPr>
              <a:t>0</a:t>
            </a:r>
            <a:endParaRPr lang="zh-CN" altLang="en-US" sz="2400" b="1">
              <a:solidFill>
                <a:srgbClr val="FF0000"/>
              </a:solidFill>
              <a:latin typeface="Calibri" pitchFamily="34" charset="0"/>
            </a:endParaRPr>
          </a:p>
        </p:txBody>
      </p:sp>
      <p:sp>
        <p:nvSpPr>
          <p:cNvPr id="13" name="TextBox 12"/>
          <p:cNvSpPr txBox="1">
            <a:spLocks noChangeArrowheads="1"/>
          </p:cNvSpPr>
          <p:nvPr/>
        </p:nvSpPr>
        <p:spPr bwMode="auto">
          <a:xfrm>
            <a:off x="650875" y="3954463"/>
            <a:ext cx="7278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b="1">
                <a:latin typeface="Calibri" pitchFamily="34" charset="0"/>
              </a:rPr>
              <a:t> </a:t>
            </a:r>
            <a:r>
              <a:rPr lang="en-US" altLang="zh-CN" sz="2800" b="1">
                <a:latin typeface="Calibri" pitchFamily="34" charset="0"/>
              </a:rPr>
              <a:t> </a:t>
            </a:r>
            <a:r>
              <a:rPr lang="zh-CN" altLang="zh-CN" sz="2400" b="1">
                <a:solidFill>
                  <a:srgbClr val="FF0000"/>
                </a:solidFill>
                <a:latin typeface="Calibri" pitchFamily="34" charset="0"/>
              </a:rPr>
              <a:t>第</a:t>
            </a:r>
            <a:r>
              <a:rPr lang="zh-CN" altLang="en-US" sz="2400" b="1">
                <a:solidFill>
                  <a:srgbClr val="FF0000"/>
                </a:solidFill>
                <a:latin typeface="Calibri" pitchFamily="34" charset="0"/>
              </a:rPr>
              <a:t>三</a:t>
            </a:r>
            <a:r>
              <a:rPr lang="zh-CN" altLang="zh-CN" sz="2400" b="1">
                <a:solidFill>
                  <a:srgbClr val="FF0000"/>
                </a:solidFill>
                <a:latin typeface="Calibri" pitchFamily="34" charset="0"/>
              </a:rPr>
              <a:t>步，不看第一行</a:t>
            </a:r>
            <a:r>
              <a:rPr lang="zh-CN" altLang="en-US" sz="2400" b="1">
                <a:solidFill>
                  <a:srgbClr val="FF0000"/>
                </a:solidFill>
                <a:latin typeface="Calibri" pitchFamily="34" charset="0"/>
              </a:rPr>
              <a:t>，对第二列重复刚才的 步骤</a:t>
            </a:r>
            <a:endParaRPr lang="zh-CN" altLang="zh-CN" sz="2400" b="1">
              <a:solidFill>
                <a:srgbClr val="FF0000"/>
              </a:solidFill>
              <a:latin typeface="Calibri" pitchFamily="34" charset="0"/>
            </a:endParaRPr>
          </a:p>
        </p:txBody>
      </p:sp>
      <p:sp>
        <p:nvSpPr>
          <p:cNvPr id="14" name="TextBox 13"/>
          <p:cNvSpPr txBox="1">
            <a:spLocks noChangeArrowheads="1"/>
          </p:cNvSpPr>
          <p:nvPr/>
        </p:nvSpPr>
        <p:spPr bwMode="auto">
          <a:xfrm>
            <a:off x="1354906" y="4440238"/>
            <a:ext cx="2713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400" b="1" dirty="0">
                <a:latin typeface="Calibri" pitchFamily="34" charset="0"/>
              </a:rPr>
              <a:t> </a:t>
            </a:r>
            <a:r>
              <a:rPr lang="en-US" altLang="zh-CN" sz="2400" b="1" dirty="0">
                <a:latin typeface="Calibri" pitchFamily="34" charset="0"/>
              </a:rPr>
              <a:t> </a:t>
            </a:r>
            <a:r>
              <a:rPr lang="en-US" altLang="zh-CN" sz="2400" b="1" dirty="0">
                <a:solidFill>
                  <a:srgbClr val="FF0000"/>
                </a:solidFill>
                <a:latin typeface="Calibri" pitchFamily="34" charset="0"/>
              </a:rPr>
              <a:t>……</a:t>
            </a:r>
            <a:r>
              <a:rPr lang="zh-CN" altLang="en-US" sz="2400" b="1" dirty="0">
                <a:solidFill>
                  <a:srgbClr val="FF0000"/>
                </a:solidFill>
                <a:latin typeface="Calibri" pitchFamily="34" charset="0"/>
              </a:rPr>
              <a:t>，以此类推</a:t>
            </a:r>
            <a:endParaRPr lang="zh-CN" altLang="zh-CN" sz="2400" b="1" dirty="0">
              <a:solidFill>
                <a:srgbClr val="FF0000"/>
              </a:solidFill>
              <a:latin typeface="Calibri" pitchFamily="34" charset="0"/>
            </a:endParaRPr>
          </a:p>
        </p:txBody>
      </p:sp>
      <p:sp>
        <p:nvSpPr>
          <p:cNvPr id="15" name="矩形 14"/>
          <p:cNvSpPr>
            <a:spLocks noChangeArrowheads="1"/>
          </p:cNvSpPr>
          <p:nvPr/>
        </p:nvSpPr>
        <p:spPr bwMode="auto">
          <a:xfrm>
            <a:off x="793750" y="5055269"/>
            <a:ext cx="3278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2400" b="1" dirty="0">
                <a:solidFill>
                  <a:srgbClr val="FF0000"/>
                </a:solidFill>
                <a:latin typeface="Calibri" pitchFamily="34" charset="0"/>
              </a:rPr>
              <a:t>第</a:t>
            </a:r>
            <a:r>
              <a:rPr lang="zh-CN" altLang="en-US" sz="2400" b="1" dirty="0">
                <a:solidFill>
                  <a:srgbClr val="FF0000"/>
                </a:solidFill>
                <a:latin typeface="Calibri" pitchFamily="34" charset="0"/>
              </a:rPr>
              <a:t>四</a:t>
            </a:r>
            <a:r>
              <a:rPr lang="zh-CN" altLang="zh-CN" sz="2400" b="1" dirty="0">
                <a:solidFill>
                  <a:srgbClr val="FF0000"/>
                </a:solidFill>
                <a:latin typeface="Calibri" pitchFamily="34" charset="0"/>
              </a:rPr>
              <a:t>步</a:t>
            </a:r>
            <a:r>
              <a:rPr lang="zh-CN" altLang="en-US" sz="2400" b="1" dirty="0">
                <a:solidFill>
                  <a:srgbClr val="FF0000"/>
                </a:solidFill>
                <a:latin typeface="Calibri" pitchFamily="34" charset="0"/>
              </a:rPr>
              <a:t>，变成行最简形</a:t>
            </a:r>
          </a:p>
        </p:txBody>
      </p:sp>
      <p:sp>
        <p:nvSpPr>
          <p:cNvPr id="16" name="Rectangle 83"/>
          <p:cNvSpPr>
            <a:spLocks noChangeArrowheads="1"/>
          </p:cNvSpPr>
          <p:nvPr/>
        </p:nvSpPr>
        <p:spPr bwMode="auto">
          <a:xfrm>
            <a:off x="785813" y="5487318"/>
            <a:ext cx="7286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zh-CN" sz="2400" b="1" dirty="0">
                <a:latin typeface="Times New Roman" pitchFamily="18" charset="0"/>
                <a:cs typeface="Times New Roman" pitchFamily="18" charset="0"/>
              </a:rPr>
              <a:t>4</a:t>
            </a:r>
            <a:r>
              <a:rPr lang="zh-CN" altLang="en-US" sz="2400" b="1" dirty="0">
                <a:latin typeface="Times New Roman" pitchFamily="18" charset="0"/>
                <a:cs typeface="Times New Roman" pitchFamily="18" charset="0"/>
              </a:rPr>
              <a:t>、会求线性方程组的通解</a:t>
            </a:r>
            <a:endParaRPr lang="zh-CN" altLang="zh-CN" sz="2400" b="1" dirty="0">
              <a:latin typeface="Times New Roman" pitchFamily="18" charset="0"/>
              <a:cs typeface="Times New Roman" pitchFamily="18" charset="0"/>
            </a:endParaRPr>
          </a:p>
        </p:txBody>
      </p:sp>
      <p:sp>
        <p:nvSpPr>
          <p:cNvPr id="2" name="日期占位符 1"/>
          <p:cNvSpPr>
            <a:spLocks noGrp="1"/>
          </p:cNvSpPr>
          <p:nvPr>
            <p:ph type="dt" sz="half" idx="2"/>
          </p:nvPr>
        </p:nvSpPr>
        <p:spPr/>
        <p:txBody>
          <a:bodyPr/>
          <a:lstStyle/>
          <a:p>
            <a:fld id="{0007285D-9939-493C-9DBE-4F66727559F6}"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45</a:t>
            </a:fld>
            <a:endParaRPr lang="zh-CN" altLang="en-US"/>
          </a:p>
        </p:txBody>
      </p:sp>
    </p:spTree>
    <p:extLst>
      <p:ext uri="{BB962C8B-B14F-4D97-AF65-F5344CB8AC3E}">
        <p14:creationId xmlns:p14="http://schemas.microsoft.com/office/powerpoint/2010/main" val="1131122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wd">
                                    <p:tmPct val="10000"/>
                                  </p:iterate>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nodeType="afterGroup">
                            <p:stCondLst>
                              <p:cond delay="1250"/>
                            </p:stCondLst>
                            <p:childTnLst>
                              <p:par>
                                <p:cTn id="39" presetID="22" presetClass="entr" presetSubtype="8" fill="hold" grpId="0" nodeType="afterEffect">
                                  <p:stCondLst>
                                    <p:cond delay="0"/>
                                  </p:stCondLst>
                                  <p:iterate type="wd">
                                    <p:tmPct val="10000"/>
                                  </p:iterate>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left)">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en-US" altLang="zh-CN" dirty="0" smtClean="0"/>
          </a:p>
          <a:p>
            <a:endParaRPr lang="en-US" altLang="zh-CN" dirty="0" smtClean="0"/>
          </a:p>
          <a:p>
            <a:r>
              <a:rPr lang="zh-CN" altLang="en-US" sz="3200" dirty="0" smtClean="0">
                <a:latin typeface="黑体" pitchFamily="2" charset="-122"/>
                <a:ea typeface="黑体" pitchFamily="2" charset="-122"/>
              </a:rPr>
              <a:t>作</a:t>
            </a:r>
            <a:endParaRPr lang="en-US" altLang="zh-CN" sz="3200" dirty="0" smtClean="0">
              <a:latin typeface="黑体" pitchFamily="2" charset="-122"/>
              <a:ea typeface="黑体" pitchFamily="2" charset="-122"/>
            </a:endParaRPr>
          </a:p>
          <a:p>
            <a:endParaRPr lang="en-US" altLang="zh-CN" sz="3200" dirty="0" smtClean="0">
              <a:latin typeface="黑体" pitchFamily="2" charset="-122"/>
              <a:ea typeface="黑体" pitchFamily="2" charset="-122"/>
            </a:endParaRPr>
          </a:p>
          <a:p>
            <a:endParaRPr lang="en-US" altLang="zh-CN" sz="3200" dirty="0" smtClean="0">
              <a:latin typeface="黑体" pitchFamily="2" charset="-122"/>
              <a:ea typeface="黑体" pitchFamily="2" charset="-122"/>
            </a:endParaRPr>
          </a:p>
          <a:p>
            <a:r>
              <a:rPr lang="zh-CN" altLang="en-US" sz="3200" dirty="0" smtClean="0">
                <a:latin typeface="黑体" pitchFamily="2" charset="-122"/>
                <a:ea typeface="黑体" pitchFamily="2" charset="-122"/>
              </a:rPr>
              <a:t>业</a:t>
            </a:r>
            <a:r>
              <a:rPr lang="zh-CN" altLang="en-US" sz="3200" dirty="0" smtClean="0"/>
              <a:t> </a:t>
            </a:r>
            <a:endParaRPr lang="zh-CN" altLang="en-US" sz="3200" dirty="0"/>
          </a:p>
        </p:txBody>
      </p:sp>
      <p:sp>
        <p:nvSpPr>
          <p:cNvPr id="4" name="内容占位符 3"/>
          <p:cNvSpPr>
            <a:spLocks noGrp="1"/>
          </p:cNvSpPr>
          <p:nvPr>
            <p:ph sz="quarter" idx="10"/>
          </p:nvPr>
        </p:nvSpPr>
        <p:spPr>
          <a:xfrm>
            <a:off x="116592" y="980728"/>
            <a:ext cx="8055807" cy="3096344"/>
          </a:xfrm>
        </p:spPr>
        <p:txBody>
          <a:bodyPr>
            <a:normAutofit/>
          </a:bodyPr>
          <a:lstStyle/>
          <a:p>
            <a:pPr>
              <a:buNone/>
            </a:pPr>
            <a:r>
              <a:rPr lang="zh-CN" altLang="en-US" sz="4000" b="1" dirty="0">
                <a:latin typeface="黑体" pitchFamily="2" charset="-122"/>
                <a:ea typeface="黑体" pitchFamily="2" charset="-122"/>
                <a:cs typeface="Times New Roman" pitchFamily="18" charset="0"/>
              </a:rPr>
              <a:t> </a:t>
            </a:r>
            <a:r>
              <a:rPr lang="zh-CN" altLang="en-US" sz="4000" b="1" dirty="0" smtClean="0">
                <a:latin typeface="黑体" pitchFamily="2" charset="-122"/>
                <a:ea typeface="黑体" pitchFamily="2" charset="-122"/>
                <a:cs typeface="Times New Roman" pitchFamily="18" charset="0"/>
              </a:rPr>
              <a:t>    书后习题</a:t>
            </a:r>
            <a:r>
              <a:rPr lang="en-US" altLang="zh-CN" sz="4000" b="1" dirty="0" smtClean="0">
                <a:latin typeface="黑体" pitchFamily="2" charset="-122"/>
                <a:ea typeface="黑体" pitchFamily="2" charset="-122"/>
                <a:cs typeface="Times New Roman" pitchFamily="18" charset="0"/>
              </a:rPr>
              <a:t>   </a:t>
            </a:r>
          </a:p>
          <a:p>
            <a:pPr>
              <a:buNone/>
            </a:pPr>
            <a:r>
              <a:rPr lang="en-US" altLang="zh-CN" sz="4000" b="1" dirty="0" smtClean="0">
                <a:latin typeface="Times New Roman" pitchFamily="18" charset="0"/>
                <a:ea typeface="黑体" pitchFamily="2" charset="-122"/>
                <a:cs typeface="Times New Roman" pitchFamily="18" charset="0"/>
              </a:rPr>
              <a:t>           P77    1</a:t>
            </a:r>
            <a:r>
              <a:rPr lang="zh-CN" altLang="en-US" sz="4000" b="1" dirty="0" smtClean="0">
                <a:latin typeface="Times New Roman" pitchFamily="18" charset="0"/>
                <a:ea typeface="黑体" pitchFamily="2" charset="-122"/>
                <a:cs typeface="Times New Roman" pitchFamily="18" charset="0"/>
              </a:rPr>
              <a:t>题</a:t>
            </a:r>
            <a:endParaRPr lang="en-US" altLang="zh-CN" sz="4000" b="1" dirty="0" smtClean="0">
              <a:latin typeface="Times New Roman" pitchFamily="18" charset="0"/>
              <a:ea typeface="黑体" pitchFamily="2" charset="-122"/>
              <a:cs typeface="Times New Roman" pitchFamily="18" charset="0"/>
            </a:endParaRPr>
          </a:p>
          <a:p>
            <a:pPr>
              <a:buNone/>
            </a:pPr>
            <a:r>
              <a:rPr lang="en-US" altLang="zh-CN" sz="4000" b="1" dirty="0" smtClean="0">
                <a:latin typeface="Times New Roman" pitchFamily="18" charset="0"/>
                <a:ea typeface="黑体" pitchFamily="2" charset="-122"/>
                <a:cs typeface="Times New Roman" pitchFamily="18" charset="0"/>
              </a:rPr>
              <a:t>           P78    13</a:t>
            </a:r>
            <a:r>
              <a:rPr lang="zh-CN" altLang="en-US" sz="4000" b="1" dirty="0" smtClean="0">
                <a:latin typeface="Times New Roman" pitchFamily="18" charset="0"/>
                <a:ea typeface="黑体" pitchFamily="2" charset="-122"/>
                <a:cs typeface="Times New Roman" pitchFamily="18" charset="0"/>
              </a:rPr>
              <a:t>题、</a:t>
            </a:r>
            <a:r>
              <a:rPr lang="en-US" altLang="zh-CN" sz="4000" b="1" dirty="0" smtClean="0">
                <a:latin typeface="Times New Roman" pitchFamily="18" charset="0"/>
                <a:ea typeface="黑体" pitchFamily="2" charset="-122"/>
                <a:cs typeface="Times New Roman" pitchFamily="18" charset="0"/>
              </a:rPr>
              <a:t>14</a:t>
            </a:r>
            <a:r>
              <a:rPr lang="zh-CN" altLang="en-US" sz="4000" b="1" dirty="0" smtClean="0">
                <a:latin typeface="Times New Roman" pitchFamily="18" charset="0"/>
                <a:ea typeface="黑体" pitchFamily="2" charset="-122"/>
                <a:cs typeface="Times New Roman" pitchFamily="18" charset="0"/>
              </a:rPr>
              <a:t>题</a:t>
            </a:r>
            <a:endParaRPr lang="en-US" altLang="zh-CN" sz="4000" b="1" dirty="0" smtClean="0">
              <a:latin typeface="Times New Roman" pitchFamily="18" charset="0"/>
              <a:ea typeface="黑体" pitchFamily="2" charset="-122"/>
              <a:cs typeface="Times New Roman" pitchFamily="18" charset="0"/>
            </a:endParaRPr>
          </a:p>
          <a:p>
            <a:pPr>
              <a:buNone/>
            </a:pPr>
            <a:endParaRPr lang="zh-CN" altLang="en-US" sz="4000" b="1" dirty="0">
              <a:latin typeface="Times New Roman" pitchFamily="18" charset="0"/>
              <a:ea typeface="黑体" pitchFamily="2" charset="-122"/>
              <a:cs typeface="Times New Roman" pitchFamily="18" charset="0"/>
            </a:endParaRPr>
          </a:p>
        </p:txBody>
      </p:sp>
      <p:sp>
        <p:nvSpPr>
          <p:cNvPr id="6" name="标题 4"/>
          <p:cNvSpPr>
            <a:spLocks noGrp="1"/>
          </p:cNvSpPr>
          <p:nvPr>
            <p:ph type="ctrTitle"/>
          </p:nvPr>
        </p:nvSpPr>
        <p:spPr>
          <a:xfrm>
            <a:off x="179512" y="6093296"/>
            <a:ext cx="7772400" cy="576064"/>
          </a:xfrm>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2" name="日期占位符 1"/>
          <p:cNvSpPr>
            <a:spLocks noGrp="1"/>
          </p:cNvSpPr>
          <p:nvPr>
            <p:ph type="dt" sz="half" idx="2"/>
          </p:nvPr>
        </p:nvSpPr>
        <p:spPr/>
        <p:txBody>
          <a:bodyPr/>
          <a:lstStyle/>
          <a:p>
            <a:fld id="{37FB0116-A2C8-4753-99AE-7608FBFE8181}" type="datetime1">
              <a:rPr lang="zh-CN" altLang="en-US" smtClean="0"/>
              <a:t>2022/10/11</a:t>
            </a:fld>
            <a:endParaRPr lang="zh-CN" altLang="en-US"/>
          </a:p>
        </p:txBody>
      </p:sp>
      <p:sp>
        <p:nvSpPr>
          <p:cNvPr id="5" name="页脚占位符 4"/>
          <p:cNvSpPr>
            <a:spLocks noGrp="1"/>
          </p:cNvSpPr>
          <p:nvPr>
            <p:ph type="ftr" sz="quarter" idx="3"/>
          </p:nvPr>
        </p:nvSpPr>
        <p:spPr/>
        <p:txBody>
          <a:bodyPr/>
          <a:lstStyle/>
          <a:p>
            <a:r>
              <a:rPr lang="en-US" altLang="zh-CN" smtClean="0"/>
              <a:t>/45</a:t>
            </a:r>
            <a:endParaRPr lang="zh-CN" altLang="en-US" dirty="0"/>
          </a:p>
        </p:txBody>
      </p:sp>
      <p:sp>
        <p:nvSpPr>
          <p:cNvPr id="7" name="灯片编号占位符 6"/>
          <p:cNvSpPr>
            <a:spLocks noGrp="1"/>
          </p:cNvSpPr>
          <p:nvPr>
            <p:ph type="sldNum" sz="quarter" idx="4"/>
          </p:nvPr>
        </p:nvSpPr>
        <p:spPr/>
        <p:txBody>
          <a:bodyPr/>
          <a:lstStyle/>
          <a:p>
            <a:fld id="{F92394F5-9B9D-49DF-9FEC-C2A214EB7C66}"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31333809"/>
              </p:ext>
            </p:extLst>
          </p:nvPr>
        </p:nvGraphicFramePr>
        <p:xfrm>
          <a:off x="1179513" y="354013"/>
          <a:ext cx="6908800" cy="1562100"/>
        </p:xfrm>
        <a:graphic>
          <a:graphicData uri="http://schemas.openxmlformats.org/presentationml/2006/ole">
            <mc:AlternateContent xmlns:mc="http://schemas.openxmlformats.org/markup-compatibility/2006">
              <mc:Choice xmlns:v="urn:schemas-microsoft-com:vml" Requires="v">
                <p:oleObj spid="_x0000_s137317" name="Equation" r:id="rId3" imgW="6908760" imgH="1562040" progId="Equation.DSMT4">
                  <p:embed/>
                </p:oleObj>
              </mc:Choice>
              <mc:Fallback>
                <p:oleObj name="Equation" r:id="rId3" imgW="6908760" imgH="15620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9513" y="354013"/>
                        <a:ext cx="69088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967584681"/>
              </p:ext>
            </p:extLst>
          </p:nvPr>
        </p:nvGraphicFramePr>
        <p:xfrm>
          <a:off x="4438650" y="2298700"/>
          <a:ext cx="3086100" cy="1562100"/>
        </p:xfrm>
        <a:graphic>
          <a:graphicData uri="http://schemas.openxmlformats.org/presentationml/2006/ole">
            <mc:AlternateContent xmlns:mc="http://schemas.openxmlformats.org/markup-compatibility/2006">
              <mc:Choice xmlns:v="urn:schemas-microsoft-com:vml" Requires="v">
                <p:oleObj spid="_x0000_s137318" name="Equation" r:id="rId5" imgW="3085920" imgH="1562040" progId="Equation.DSMT4">
                  <p:embed/>
                </p:oleObj>
              </mc:Choice>
              <mc:Fallback>
                <p:oleObj name="Equation" r:id="rId5" imgW="3085920" imgH="1562040" progId="Equation.DSMT4">
                  <p:embed/>
                  <p:pic>
                    <p:nvPicPr>
                      <p:cNvPr id="0" name="对象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8650" y="2298700"/>
                        <a:ext cx="30861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791907850"/>
              </p:ext>
            </p:extLst>
          </p:nvPr>
        </p:nvGraphicFramePr>
        <p:xfrm>
          <a:off x="871538" y="2262188"/>
          <a:ext cx="2908300" cy="1549400"/>
        </p:xfrm>
        <a:graphic>
          <a:graphicData uri="http://schemas.openxmlformats.org/presentationml/2006/ole">
            <mc:AlternateContent xmlns:mc="http://schemas.openxmlformats.org/markup-compatibility/2006">
              <mc:Choice xmlns:v="urn:schemas-microsoft-com:vml" Requires="v">
                <p:oleObj spid="_x0000_s137319" name="Equation" r:id="rId7" imgW="2908300" imgH="1549400" progId="Equation.DSMT4">
                  <p:embed/>
                </p:oleObj>
              </mc:Choice>
              <mc:Fallback>
                <p:oleObj name="Equation" r:id="rId7" imgW="2908300" imgH="1549400" progId="Equation.DSMT4">
                  <p:embed/>
                  <p:pic>
                    <p:nvPicPr>
                      <p:cNvPr id="0" name="对象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538" y="2262188"/>
                        <a:ext cx="29083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957732770"/>
              </p:ext>
            </p:extLst>
          </p:nvPr>
        </p:nvGraphicFramePr>
        <p:xfrm>
          <a:off x="1265238" y="4005263"/>
          <a:ext cx="2514600" cy="1549400"/>
        </p:xfrm>
        <a:graphic>
          <a:graphicData uri="http://schemas.openxmlformats.org/presentationml/2006/ole">
            <mc:AlternateContent xmlns:mc="http://schemas.openxmlformats.org/markup-compatibility/2006">
              <mc:Choice xmlns:v="urn:schemas-microsoft-com:vml" Requires="v">
                <p:oleObj spid="_x0000_s137320" name="Equation" r:id="rId9" imgW="2514600" imgH="1549400" progId="Equation.DSMT4">
                  <p:embed/>
                </p:oleObj>
              </mc:Choice>
              <mc:Fallback>
                <p:oleObj name="Equation" r:id="rId9" imgW="2514600" imgH="1549400" progId="Equation.DSMT4">
                  <p:embed/>
                  <p:pic>
                    <p:nvPicPr>
                      <p:cNvPr id="0" name="对象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5238" y="4005263"/>
                        <a:ext cx="251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76579968"/>
              </p:ext>
            </p:extLst>
          </p:nvPr>
        </p:nvGraphicFramePr>
        <p:xfrm>
          <a:off x="4391025" y="4076700"/>
          <a:ext cx="3276600" cy="1562100"/>
        </p:xfrm>
        <a:graphic>
          <a:graphicData uri="http://schemas.openxmlformats.org/presentationml/2006/ole">
            <mc:AlternateContent xmlns:mc="http://schemas.openxmlformats.org/markup-compatibility/2006">
              <mc:Choice xmlns:v="urn:schemas-microsoft-com:vml" Requires="v">
                <p:oleObj spid="_x0000_s137321" name="Equation" r:id="rId11" imgW="3276600" imgH="1562100" progId="Equation.DSMT4">
                  <p:embed/>
                </p:oleObj>
              </mc:Choice>
              <mc:Fallback>
                <p:oleObj name="Equation" r:id="rId11" imgW="3276600" imgH="15621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91025" y="4076700"/>
                        <a:ext cx="3276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日期占位符 6"/>
          <p:cNvSpPr>
            <a:spLocks noGrp="1"/>
          </p:cNvSpPr>
          <p:nvPr>
            <p:ph type="dt" sz="half" idx="2"/>
          </p:nvPr>
        </p:nvSpPr>
        <p:spPr/>
        <p:txBody>
          <a:bodyPr/>
          <a:lstStyle/>
          <a:p>
            <a:fld id="{32E3E277-6328-4E81-9202-4119222B392B}" type="datetime1">
              <a:rPr lang="zh-CN" altLang="en-US" smtClean="0"/>
              <a:t>2022/10/11</a:t>
            </a:fld>
            <a:endParaRPr lang="zh-CN" altLang="en-US"/>
          </a:p>
        </p:txBody>
      </p:sp>
      <p:sp>
        <p:nvSpPr>
          <p:cNvPr id="10" name="页脚占位符 9"/>
          <p:cNvSpPr>
            <a:spLocks noGrp="1"/>
          </p:cNvSpPr>
          <p:nvPr>
            <p:ph type="ftr" sz="quarter" idx="3"/>
          </p:nvPr>
        </p:nvSpPr>
        <p:spPr/>
        <p:txBody>
          <a:bodyPr/>
          <a:lstStyle/>
          <a:p>
            <a:r>
              <a:rPr lang="en-US" altLang="zh-CN" smtClean="0"/>
              <a:t>/45</a:t>
            </a:r>
            <a:endParaRPr lang="zh-CN" altLang="en-US" dirty="0"/>
          </a:p>
        </p:txBody>
      </p:sp>
      <p:sp>
        <p:nvSpPr>
          <p:cNvPr id="11" name="灯片编号占位符 10"/>
          <p:cNvSpPr>
            <a:spLocks noGrp="1"/>
          </p:cNvSpPr>
          <p:nvPr>
            <p:ph type="sldNum" sz="quarter" idx="4"/>
          </p:nvPr>
        </p:nvSpPr>
        <p:spPr/>
        <p:txBody>
          <a:bodyPr/>
          <a:lstStyle/>
          <a:p>
            <a:fld id="{F92394F5-9B9D-49DF-9FEC-C2A214EB7C66}" type="slidenum">
              <a:rPr lang="zh-CN" altLang="en-US" smtClean="0"/>
              <a:pPr/>
              <a:t>5</a:t>
            </a:fld>
            <a:endParaRPr lang="zh-CN" altLang="en-US"/>
          </a:p>
        </p:txBody>
      </p:sp>
    </p:spTree>
    <p:extLst>
      <p:ext uri="{BB962C8B-B14F-4D97-AF65-F5344CB8AC3E}">
        <p14:creationId xmlns:p14="http://schemas.microsoft.com/office/powerpoint/2010/main" val="1159052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latin typeface="黑体" pitchFamily="49" charset="-122"/>
                <a:ea typeface="黑体" pitchFamily="49" charset="-122"/>
              </a:rPr>
              <a:t>3.1</a:t>
            </a:r>
            <a:r>
              <a:rPr lang="zh-CN" altLang="en-US" dirty="0">
                <a:latin typeface="黑体" pitchFamily="49" charset="-122"/>
                <a:ea typeface="黑体" pitchFamily="49" charset="-122"/>
              </a:rPr>
              <a:t>  矩阵的初等变换</a:t>
            </a:r>
            <a:endParaRPr lang="zh-CN" altLang="en-US" dirty="0"/>
          </a:p>
        </p:txBody>
      </p:sp>
      <p:sp>
        <p:nvSpPr>
          <p:cNvPr id="6" name="副标题 5"/>
          <p:cNvSpPr>
            <a:spLocks noGrp="1"/>
          </p:cNvSpPr>
          <p:nvPr>
            <p:ph type="subTitle" idx="1"/>
          </p:nvPr>
        </p:nvSpPr>
        <p:spPr>
          <a:xfrm>
            <a:off x="8460431" y="176436"/>
            <a:ext cx="504057" cy="5412804"/>
          </a:xfrm>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93477857"/>
              </p:ext>
            </p:extLst>
          </p:nvPr>
        </p:nvGraphicFramePr>
        <p:xfrm>
          <a:off x="1265238" y="4005263"/>
          <a:ext cx="2514600" cy="1549400"/>
        </p:xfrm>
        <a:graphic>
          <a:graphicData uri="http://schemas.openxmlformats.org/presentationml/2006/ole">
            <mc:AlternateContent xmlns:mc="http://schemas.openxmlformats.org/markup-compatibility/2006">
              <mc:Choice xmlns:v="urn:schemas-microsoft-com:vml" Requires="v">
                <p:oleObj spid="_x0000_s138341" name="Equation" r:id="rId3" imgW="2514600" imgH="1549400" progId="Equation.DSMT4">
                  <p:embed/>
                </p:oleObj>
              </mc:Choice>
              <mc:Fallback>
                <p:oleObj name="Equation" r:id="rId3" imgW="2514600" imgH="154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238" y="4005263"/>
                        <a:ext cx="251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45957549"/>
              </p:ext>
            </p:extLst>
          </p:nvPr>
        </p:nvGraphicFramePr>
        <p:xfrm>
          <a:off x="4391025" y="4076700"/>
          <a:ext cx="3276600" cy="1562100"/>
        </p:xfrm>
        <a:graphic>
          <a:graphicData uri="http://schemas.openxmlformats.org/presentationml/2006/ole">
            <mc:AlternateContent xmlns:mc="http://schemas.openxmlformats.org/markup-compatibility/2006">
              <mc:Choice xmlns:v="urn:schemas-microsoft-com:vml" Requires="v">
                <p:oleObj spid="_x0000_s138342" name="Equation" r:id="rId5" imgW="3276600" imgH="1562100" progId="Equation.DSMT4">
                  <p:embed/>
                </p:oleObj>
              </mc:Choice>
              <mc:Fallback>
                <p:oleObj name="Equation" r:id="rId5" imgW="3276600" imgH="1562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4076700"/>
                        <a:ext cx="32766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555731798"/>
              </p:ext>
            </p:extLst>
          </p:nvPr>
        </p:nvGraphicFramePr>
        <p:xfrm>
          <a:off x="4359275" y="260648"/>
          <a:ext cx="2654300" cy="1562100"/>
        </p:xfrm>
        <a:graphic>
          <a:graphicData uri="http://schemas.openxmlformats.org/presentationml/2006/ole">
            <mc:AlternateContent xmlns:mc="http://schemas.openxmlformats.org/markup-compatibility/2006">
              <mc:Choice xmlns:v="urn:schemas-microsoft-com:vml" Requires="v">
                <p:oleObj spid="_x0000_s138343" name="Equation" r:id="rId7" imgW="2654280" imgH="1562040" progId="Equation.DSMT4">
                  <p:embed/>
                </p:oleObj>
              </mc:Choice>
              <mc:Fallback>
                <p:oleObj name="Equation" r:id="rId7" imgW="2654280" imgH="1562040" progId="Equation.DSMT4">
                  <p:embed/>
                  <p:pic>
                    <p:nvPicPr>
                      <p:cNvPr id="0" name="对象 1"/>
                      <p:cNvPicPr>
                        <a:picLocks noChangeAspect="1" noChangeArrowheads="1"/>
                      </p:cNvPicPr>
                      <p:nvPr/>
                    </p:nvPicPr>
                    <p:blipFill>
                      <a:blip r:embed="rId8"/>
                      <a:srcRect/>
                      <a:stretch>
                        <a:fillRect/>
                      </a:stretch>
                    </p:blipFill>
                    <p:spPr bwMode="auto">
                      <a:xfrm>
                        <a:off x="4359275" y="260648"/>
                        <a:ext cx="26543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4267818760"/>
              </p:ext>
            </p:extLst>
          </p:nvPr>
        </p:nvGraphicFramePr>
        <p:xfrm>
          <a:off x="1265238" y="262236"/>
          <a:ext cx="2514600" cy="1549400"/>
        </p:xfrm>
        <a:graphic>
          <a:graphicData uri="http://schemas.openxmlformats.org/presentationml/2006/ole">
            <mc:AlternateContent xmlns:mc="http://schemas.openxmlformats.org/markup-compatibility/2006">
              <mc:Choice xmlns:v="urn:schemas-microsoft-com:vml" Requires="v">
                <p:oleObj spid="_x0000_s138344" name="Equation" r:id="rId9" imgW="2514600" imgH="1549080" progId="Equation.DSMT4">
                  <p:embed/>
                </p:oleObj>
              </mc:Choice>
              <mc:Fallback>
                <p:oleObj name="Equation" r:id="rId9" imgW="2514600" imgH="1549080" progId="Equation.DSMT4">
                  <p:embed/>
                  <p:pic>
                    <p:nvPicPr>
                      <p:cNvPr id="0" name="对象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65238" y="262236"/>
                        <a:ext cx="2514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p:cNvSpPr txBox="1"/>
          <p:nvPr/>
        </p:nvSpPr>
        <p:spPr>
          <a:xfrm>
            <a:off x="1043608" y="1844824"/>
            <a:ext cx="3960440" cy="523220"/>
          </a:xfrm>
          <a:prstGeom prst="rect">
            <a:avLst/>
          </a:prstGeom>
          <a:noFill/>
        </p:spPr>
        <p:txBody>
          <a:bodyPr wrap="square" rtlCol="0">
            <a:spAutoFit/>
          </a:bodyPr>
          <a:lstStyle/>
          <a:p>
            <a:r>
              <a:rPr lang="zh-CN" altLang="en-US" sz="2800" b="1" dirty="0"/>
              <a:t>故</a:t>
            </a:r>
            <a:r>
              <a:rPr lang="zh-CN" altLang="zh-CN" sz="2800" b="1" dirty="0" smtClean="0"/>
              <a:t>方程组</a:t>
            </a:r>
            <a:r>
              <a:rPr lang="zh-CN" altLang="en-US" sz="2800" b="1" dirty="0" smtClean="0"/>
              <a:t>的通解为</a:t>
            </a:r>
            <a:endParaRPr lang="zh-CN" altLang="zh-CN" sz="28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1030755187"/>
              </p:ext>
            </p:extLst>
          </p:nvPr>
        </p:nvGraphicFramePr>
        <p:xfrm>
          <a:off x="4314676" y="2060848"/>
          <a:ext cx="1841500" cy="1562100"/>
        </p:xfrm>
        <a:graphic>
          <a:graphicData uri="http://schemas.openxmlformats.org/presentationml/2006/ole">
            <mc:AlternateContent xmlns:mc="http://schemas.openxmlformats.org/markup-compatibility/2006">
              <mc:Choice xmlns:v="urn:schemas-microsoft-com:vml" Requires="v">
                <p:oleObj spid="_x0000_s138345" name="Equation" r:id="rId11" imgW="1841400" imgH="1562040" progId="Equation.DSMT4">
                  <p:embed/>
                </p:oleObj>
              </mc:Choice>
              <mc:Fallback>
                <p:oleObj name="Equation" r:id="rId11" imgW="1841400" imgH="1562040" progId="Equation.DSMT4">
                  <p:embed/>
                  <p:pic>
                    <p:nvPicPr>
                      <p:cNvPr id="0" name=""/>
                      <p:cNvPicPr>
                        <a:picLocks noChangeAspect="1" noChangeArrowheads="1"/>
                      </p:cNvPicPr>
                      <p:nvPr/>
                    </p:nvPicPr>
                    <p:blipFill>
                      <a:blip r:embed="rId12"/>
                      <a:srcRect/>
                      <a:stretch>
                        <a:fillRect/>
                      </a:stretch>
                    </p:blipFill>
                    <p:spPr bwMode="auto">
                      <a:xfrm>
                        <a:off x="4314676" y="2060848"/>
                        <a:ext cx="18415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2"/>
          </p:nvPr>
        </p:nvSpPr>
        <p:spPr/>
        <p:txBody>
          <a:bodyPr/>
          <a:lstStyle/>
          <a:p>
            <a:fld id="{62F63FAF-A035-47F3-95D9-6A9088764248}"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8" name="灯片编号占位符 7"/>
          <p:cNvSpPr>
            <a:spLocks noGrp="1"/>
          </p:cNvSpPr>
          <p:nvPr>
            <p:ph type="sldNum" sz="quarter" idx="4"/>
          </p:nvPr>
        </p:nvSpPr>
        <p:spPr/>
        <p:txBody>
          <a:bodyPr/>
          <a:lstStyle/>
          <a:p>
            <a:fld id="{F92394F5-9B9D-49DF-9FEC-C2A214EB7C66}" type="slidenum">
              <a:rPr lang="zh-CN" altLang="en-US" smtClean="0"/>
              <a:pPr/>
              <a:t>6</a:t>
            </a:fld>
            <a:endParaRPr lang="zh-CN" altLang="en-US"/>
          </a:p>
        </p:txBody>
      </p:sp>
    </p:spTree>
    <p:extLst>
      <p:ext uri="{BB962C8B-B14F-4D97-AF65-F5344CB8AC3E}">
        <p14:creationId xmlns:p14="http://schemas.microsoft.com/office/powerpoint/2010/main" val="2228808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黑体" pitchFamily="49" charset="-122"/>
                <a:ea typeface="黑体" pitchFamily="49" charset="-122"/>
              </a:rPr>
              <a:t>3.1</a:t>
            </a:r>
            <a:r>
              <a:rPr lang="zh-CN" altLang="en-US" dirty="0" smtClean="0">
                <a:latin typeface="黑体" pitchFamily="49" charset="-122"/>
                <a:ea typeface="黑体" pitchFamily="49" charset="-122"/>
              </a:rPr>
              <a:t>  矩阵的初等变换</a:t>
            </a:r>
            <a:endParaRPr lang="zh-CN" altLang="en-US" dirty="0">
              <a:latin typeface="黑体" pitchFamily="49" charset="-122"/>
              <a:ea typeface="黑体" pitchFamily="49" charset="-122"/>
            </a:endParaRPr>
          </a:p>
        </p:txBody>
      </p:sp>
      <p:sp>
        <p:nvSpPr>
          <p:cNvPr id="8" name="TextBox 7"/>
          <p:cNvSpPr txBox="1"/>
          <p:nvPr/>
        </p:nvSpPr>
        <p:spPr>
          <a:xfrm>
            <a:off x="2841481" y="260648"/>
            <a:ext cx="2954655" cy="523220"/>
          </a:xfrm>
          <a:prstGeom prst="rect">
            <a:avLst/>
          </a:prstGeom>
          <a:noFill/>
        </p:spPr>
        <p:txBody>
          <a:bodyPr wrap="none" rtlCol="0">
            <a:spAutoFit/>
          </a:bodyPr>
          <a:lstStyle/>
          <a:p>
            <a:r>
              <a:rPr lang="en-US" altLang="zh-CN" sz="2800" b="1" dirty="0" smtClean="0"/>
              <a:t>  </a:t>
            </a:r>
            <a:r>
              <a:rPr lang="zh-CN" altLang="zh-CN" sz="2800" b="1" dirty="0"/>
              <a:t>求解线性方程组</a:t>
            </a:r>
            <a:endParaRPr lang="zh-CN" altLang="en-US" sz="2800" b="1" dirty="0"/>
          </a:p>
        </p:txBody>
      </p:sp>
      <p:sp>
        <p:nvSpPr>
          <p:cNvPr id="9" name="TextBox 8"/>
          <p:cNvSpPr txBox="1"/>
          <p:nvPr/>
        </p:nvSpPr>
        <p:spPr>
          <a:xfrm>
            <a:off x="107504" y="2916813"/>
            <a:ext cx="2339102" cy="800219"/>
          </a:xfrm>
          <a:prstGeom prst="rect">
            <a:avLst/>
          </a:prstGeom>
          <a:noFill/>
        </p:spPr>
        <p:txBody>
          <a:bodyPr wrap="none" rtlCol="0">
            <a:spAutoFit/>
          </a:bodyPr>
          <a:lstStyle/>
          <a:p>
            <a:r>
              <a:rPr lang="zh-CN" altLang="zh-CN" sz="2800" b="1" dirty="0"/>
              <a:t>解：增广矩阵</a:t>
            </a:r>
          </a:p>
          <a:p>
            <a:endParaRPr lang="zh-CN" altLang="en-US" dirty="0"/>
          </a:p>
        </p:txBody>
      </p:sp>
      <p:grpSp>
        <p:nvGrpSpPr>
          <p:cNvPr id="26" name="组合 25"/>
          <p:cNvGrpSpPr/>
          <p:nvPr/>
        </p:nvGrpSpPr>
        <p:grpSpPr>
          <a:xfrm>
            <a:off x="2879848" y="836712"/>
            <a:ext cx="360040" cy="2019300"/>
            <a:chOff x="1115616" y="839788"/>
            <a:chExt cx="360040" cy="2019300"/>
          </a:xfrm>
        </p:grpSpPr>
        <p:sp>
          <p:nvSpPr>
            <p:cNvPr id="25" name="矩形 24"/>
            <p:cNvSpPr/>
            <p:nvPr/>
          </p:nvSpPr>
          <p:spPr>
            <a:xfrm>
              <a:off x="1115616" y="908720"/>
              <a:ext cx="360040" cy="18722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3832273001"/>
                </p:ext>
              </p:extLst>
            </p:nvPr>
          </p:nvGraphicFramePr>
          <p:xfrm>
            <a:off x="1187624" y="839788"/>
            <a:ext cx="215900" cy="2019300"/>
          </p:xfrm>
          <a:graphic>
            <a:graphicData uri="http://schemas.openxmlformats.org/presentationml/2006/ole">
              <mc:AlternateContent xmlns:mc="http://schemas.openxmlformats.org/markup-compatibility/2006">
                <mc:Choice xmlns:v="urn:schemas-microsoft-com:vml" Requires="v">
                  <p:oleObj spid="_x0000_s135401" name="Equation" r:id="rId3" imgW="215900" imgH="2019300" progId="Equation.DSMT4">
                    <p:embed/>
                  </p:oleObj>
                </mc:Choice>
                <mc:Fallback>
                  <p:oleObj name="Equation" r:id="rId3" imgW="215900" imgH="2019300" progId="Equation.DSMT4">
                    <p:embed/>
                    <p:pic>
                      <p:nvPicPr>
                        <p:cNvPr id="0" name="Picture 26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839788"/>
                          <a:ext cx="215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4" name="组合 43"/>
          <p:cNvGrpSpPr/>
          <p:nvPr/>
        </p:nvGrpSpPr>
        <p:grpSpPr>
          <a:xfrm>
            <a:off x="3563888" y="836712"/>
            <a:ext cx="406400" cy="2019300"/>
            <a:chOff x="6660232" y="1553716"/>
            <a:chExt cx="406400" cy="2019300"/>
          </a:xfrm>
        </p:grpSpPr>
        <p:sp>
          <p:nvSpPr>
            <p:cNvPr id="30" name="矩形 29"/>
            <p:cNvSpPr/>
            <p:nvPr/>
          </p:nvSpPr>
          <p:spPr>
            <a:xfrm>
              <a:off x="6732240" y="1583857"/>
              <a:ext cx="324000" cy="187220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1878034648"/>
                </p:ext>
              </p:extLst>
            </p:nvPr>
          </p:nvGraphicFramePr>
          <p:xfrm>
            <a:off x="6660232" y="1553716"/>
            <a:ext cx="406400" cy="2019300"/>
          </p:xfrm>
          <a:graphic>
            <a:graphicData uri="http://schemas.openxmlformats.org/presentationml/2006/ole">
              <mc:AlternateContent xmlns:mc="http://schemas.openxmlformats.org/markup-compatibility/2006">
                <mc:Choice xmlns:v="urn:schemas-microsoft-com:vml" Requires="v">
                  <p:oleObj spid="_x0000_s135402" name="Equation" r:id="rId5" imgW="406400" imgH="2019300" progId="Equation.DSMT4">
                    <p:embed/>
                  </p:oleObj>
                </mc:Choice>
                <mc:Fallback>
                  <p:oleObj name="Equation" r:id="rId5" imgW="406400" imgH="2019300" progId="Equation.DSMT4">
                    <p:embed/>
                    <p:pic>
                      <p:nvPicPr>
                        <p:cNvPr id="0" name="Picture 26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1553716"/>
                          <a:ext cx="4064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1" name="组合 40"/>
          <p:cNvGrpSpPr/>
          <p:nvPr/>
        </p:nvGrpSpPr>
        <p:grpSpPr>
          <a:xfrm>
            <a:off x="4211960" y="886023"/>
            <a:ext cx="395287" cy="1966913"/>
            <a:chOff x="6408961" y="3550319"/>
            <a:chExt cx="395287" cy="1966913"/>
          </a:xfrm>
        </p:grpSpPr>
        <p:sp>
          <p:nvSpPr>
            <p:cNvPr id="31" name="矩形 30"/>
            <p:cNvSpPr/>
            <p:nvPr/>
          </p:nvSpPr>
          <p:spPr>
            <a:xfrm>
              <a:off x="6444208" y="3573016"/>
              <a:ext cx="324000" cy="187220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2513304997"/>
                </p:ext>
              </p:extLst>
            </p:nvPr>
          </p:nvGraphicFramePr>
          <p:xfrm>
            <a:off x="6408961" y="3550319"/>
            <a:ext cx="395287" cy="1966913"/>
          </p:xfrm>
          <a:graphic>
            <a:graphicData uri="http://schemas.openxmlformats.org/presentationml/2006/ole">
              <mc:AlternateContent xmlns:mc="http://schemas.openxmlformats.org/markup-compatibility/2006">
                <mc:Choice xmlns:v="urn:schemas-microsoft-com:vml" Requires="v">
                  <p:oleObj spid="_x0000_s135403" name="Equation" r:id="rId7" imgW="406400" imgH="2019300" progId="Equation.DSMT4">
                    <p:embed/>
                  </p:oleObj>
                </mc:Choice>
                <mc:Fallback>
                  <p:oleObj name="Equation" r:id="rId7" imgW="406400" imgH="2019300" progId="Equation.DSMT4">
                    <p:embed/>
                    <p:pic>
                      <p:nvPicPr>
                        <p:cNvPr id="0" name="Picture 26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8961" y="3550319"/>
                          <a:ext cx="395287" cy="196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 name="组合 39"/>
          <p:cNvGrpSpPr/>
          <p:nvPr/>
        </p:nvGrpSpPr>
        <p:grpSpPr>
          <a:xfrm>
            <a:off x="4811886" y="873029"/>
            <a:ext cx="407987" cy="1979907"/>
            <a:chOff x="1907704" y="3897018"/>
            <a:chExt cx="407987" cy="1979907"/>
          </a:xfrm>
        </p:grpSpPr>
        <p:sp>
          <p:nvSpPr>
            <p:cNvPr id="33" name="矩形 32"/>
            <p:cNvSpPr/>
            <p:nvPr/>
          </p:nvSpPr>
          <p:spPr>
            <a:xfrm>
              <a:off x="1979712" y="3897018"/>
              <a:ext cx="324000"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3126163086"/>
                </p:ext>
              </p:extLst>
            </p:nvPr>
          </p:nvGraphicFramePr>
          <p:xfrm>
            <a:off x="1907704" y="3910013"/>
            <a:ext cx="407987" cy="1966912"/>
          </p:xfrm>
          <a:graphic>
            <a:graphicData uri="http://schemas.openxmlformats.org/presentationml/2006/ole">
              <mc:AlternateContent xmlns:mc="http://schemas.openxmlformats.org/markup-compatibility/2006">
                <mc:Choice xmlns:v="urn:schemas-microsoft-com:vml" Requires="v">
                  <p:oleObj spid="_x0000_s135404" name="Equation" r:id="rId9" imgW="419100" imgH="2019300" progId="Equation.DSMT4">
                    <p:embed/>
                  </p:oleObj>
                </mc:Choice>
                <mc:Fallback>
                  <p:oleObj name="Equation" r:id="rId9" imgW="419100" imgH="2019300" progId="Equation.DSMT4">
                    <p:embed/>
                    <p:pic>
                      <p:nvPicPr>
                        <p:cNvPr id="0" name="Picture 26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7704" y="3910013"/>
                          <a:ext cx="407987" cy="1966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5" name="组合 44"/>
          <p:cNvGrpSpPr/>
          <p:nvPr/>
        </p:nvGrpSpPr>
        <p:grpSpPr>
          <a:xfrm>
            <a:off x="5904184" y="836712"/>
            <a:ext cx="324000" cy="2019300"/>
            <a:chOff x="899592" y="3861048"/>
            <a:chExt cx="324000" cy="2019300"/>
          </a:xfrm>
        </p:grpSpPr>
        <p:sp>
          <p:nvSpPr>
            <p:cNvPr id="34" name="矩形 33"/>
            <p:cNvSpPr/>
            <p:nvPr/>
          </p:nvSpPr>
          <p:spPr>
            <a:xfrm>
              <a:off x="899592" y="3897018"/>
              <a:ext cx="324000" cy="187220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 name="对象 42"/>
            <p:cNvGraphicFramePr>
              <a:graphicFrameLocks noChangeAspect="1"/>
            </p:cNvGraphicFramePr>
            <p:nvPr>
              <p:extLst>
                <p:ext uri="{D42A27DB-BD31-4B8C-83A1-F6EECF244321}">
                  <p14:modId xmlns:p14="http://schemas.microsoft.com/office/powerpoint/2010/main" val="343893710"/>
                </p:ext>
              </p:extLst>
            </p:nvPr>
          </p:nvGraphicFramePr>
          <p:xfrm>
            <a:off x="971724" y="3861048"/>
            <a:ext cx="215900" cy="2019300"/>
          </p:xfrm>
          <a:graphic>
            <a:graphicData uri="http://schemas.openxmlformats.org/presentationml/2006/ole">
              <mc:AlternateContent xmlns:mc="http://schemas.openxmlformats.org/markup-compatibility/2006">
                <mc:Choice xmlns:v="urn:schemas-microsoft-com:vml" Requires="v">
                  <p:oleObj spid="_x0000_s135405" name="Equation" r:id="rId11" imgW="215900" imgH="2019300" progId="Equation.DSMT4">
                    <p:embed/>
                  </p:oleObj>
                </mc:Choice>
                <mc:Fallback>
                  <p:oleObj name="Equation" r:id="rId11" imgW="215900" imgH="2019300" progId="Equation.DSMT4">
                    <p:embed/>
                    <p:pic>
                      <p:nvPicPr>
                        <p:cNvPr id="0" name="Picture 26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724" y="3861048"/>
                          <a:ext cx="2159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89" name="对象 88"/>
          <p:cNvGraphicFramePr>
            <a:graphicFrameLocks noChangeAspect="1"/>
          </p:cNvGraphicFramePr>
          <p:nvPr>
            <p:extLst>
              <p:ext uri="{D42A27DB-BD31-4B8C-83A1-F6EECF244321}">
                <p14:modId xmlns:p14="http://schemas.microsoft.com/office/powerpoint/2010/main" val="2670084136"/>
              </p:ext>
            </p:extLst>
          </p:nvPr>
        </p:nvGraphicFramePr>
        <p:xfrm>
          <a:off x="2720975" y="765175"/>
          <a:ext cx="3340100" cy="2159000"/>
        </p:xfrm>
        <a:graphic>
          <a:graphicData uri="http://schemas.openxmlformats.org/presentationml/2006/ole">
            <mc:AlternateContent xmlns:mc="http://schemas.openxmlformats.org/markup-compatibility/2006">
              <mc:Choice xmlns:v="urn:schemas-microsoft-com:vml" Requires="v">
                <p:oleObj spid="_x0000_s135406" name="Equation" r:id="rId13" imgW="3340100" imgH="2159000" progId="Equation.DSMT4">
                  <p:embed/>
                </p:oleObj>
              </mc:Choice>
              <mc:Fallback>
                <p:oleObj name="Equation" r:id="rId13" imgW="3340100" imgH="2159000" progId="Equation.DSMT4">
                  <p:embed/>
                  <p:pic>
                    <p:nvPicPr>
                      <p:cNvPr id="0" name="Picture 26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0975" y="765175"/>
                        <a:ext cx="334010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对象 93"/>
          <p:cNvGraphicFramePr>
            <a:graphicFrameLocks noChangeAspect="1"/>
          </p:cNvGraphicFramePr>
          <p:nvPr>
            <p:extLst>
              <p:ext uri="{D42A27DB-BD31-4B8C-83A1-F6EECF244321}">
                <p14:modId xmlns:p14="http://schemas.microsoft.com/office/powerpoint/2010/main" val="1806407170"/>
              </p:ext>
            </p:extLst>
          </p:nvPr>
        </p:nvGraphicFramePr>
        <p:xfrm>
          <a:off x="2259013" y="3663156"/>
          <a:ext cx="3848100" cy="2070100"/>
        </p:xfrm>
        <a:graphic>
          <a:graphicData uri="http://schemas.openxmlformats.org/presentationml/2006/ole">
            <mc:AlternateContent xmlns:mc="http://schemas.openxmlformats.org/markup-compatibility/2006">
              <mc:Choice xmlns:v="urn:schemas-microsoft-com:vml" Requires="v">
                <p:oleObj spid="_x0000_s135407" name="Equation" r:id="rId15" imgW="3848040" imgH="2070000" progId="Equation.DSMT4">
                  <p:embed/>
                </p:oleObj>
              </mc:Choice>
              <mc:Fallback>
                <p:oleObj name="Equation" r:id="rId15" imgW="3848040" imgH="2070000" progId="Equation.DSMT4">
                  <p:embed/>
                  <p:pic>
                    <p:nvPicPr>
                      <p:cNvPr id="0" name="Picture 2662"/>
                      <p:cNvPicPr>
                        <a:picLocks noChangeAspect="1" noChangeArrowheads="1"/>
                      </p:cNvPicPr>
                      <p:nvPr/>
                    </p:nvPicPr>
                    <p:blipFill>
                      <a:blip r:embed="rId16"/>
                      <a:srcRect/>
                      <a:stretch>
                        <a:fillRect/>
                      </a:stretch>
                    </p:blipFill>
                    <p:spPr bwMode="auto">
                      <a:xfrm>
                        <a:off x="2259013" y="3663156"/>
                        <a:ext cx="38481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TextBox 34"/>
          <p:cNvSpPr txBox="1"/>
          <p:nvPr/>
        </p:nvSpPr>
        <p:spPr>
          <a:xfrm>
            <a:off x="467544" y="674693"/>
            <a:ext cx="1908212" cy="1098123"/>
          </a:xfrm>
          <a:prstGeom prst="rect">
            <a:avLst/>
          </a:prstGeom>
          <a:noFill/>
        </p:spPr>
        <p:txBody>
          <a:bodyPr wrap="square" rtlCol="0">
            <a:prstTxWarp prst="textCanUp">
              <a:avLst/>
            </a:prstTxWarp>
            <a:spAutoFit/>
          </a:bodyPr>
          <a:lstStyle/>
          <a:p>
            <a:r>
              <a:rPr lang="zh-CN" altLang="en-US" sz="2800" b="1" dirty="0" smtClean="0">
                <a:solidFill>
                  <a:schemeClr val="accent1">
                    <a:lumMod val="75000"/>
                  </a:schemeClr>
                </a:solidFill>
                <a:latin typeface="+mn-ea"/>
                <a:cs typeface="Times New Roman" pitchFamily="18" charset="0"/>
              </a:rPr>
              <a:t>例题</a:t>
            </a:r>
            <a:r>
              <a:rPr lang="en-US" altLang="zh-CN" sz="2800" b="1" dirty="0">
                <a:solidFill>
                  <a:schemeClr val="accent1">
                    <a:lumMod val="75000"/>
                  </a:schemeClr>
                </a:solidFill>
                <a:latin typeface="+mn-ea"/>
                <a:cs typeface="Times New Roman" pitchFamily="18" charset="0"/>
              </a:rPr>
              <a:t>2</a:t>
            </a:r>
            <a:endParaRPr lang="zh-CN" altLang="en-US" sz="2800" dirty="0">
              <a:latin typeface="+mn-ea"/>
            </a:endParaRPr>
          </a:p>
        </p:txBody>
      </p:sp>
      <p:sp>
        <p:nvSpPr>
          <p:cNvPr id="37" name="副标题 5"/>
          <p:cNvSpPr>
            <a:spLocks noGrp="1"/>
          </p:cNvSpPr>
          <p:nvPr>
            <p:ph type="subTitle" idx="1"/>
          </p:nvPr>
        </p:nvSpPr>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sp>
        <p:nvSpPr>
          <p:cNvPr id="4" name="日期占位符 3"/>
          <p:cNvSpPr>
            <a:spLocks noGrp="1"/>
          </p:cNvSpPr>
          <p:nvPr>
            <p:ph type="dt" sz="half" idx="2"/>
          </p:nvPr>
        </p:nvSpPr>
        <p:spPr/>
        <p:txBody>
          <a:bodyPr/>
          <a:lstStyle/>
          <a:p>
            <a:fld id="{D47D07CB-0593-4D45-9343-BFAB6D4094AA}" type="datetime1">
              <a:rPr lang="zh-CN" altLang="en-US" smtClean="0"/>
              <a:t>2022/10/11</a:t>
            </a:fld>
            <a:endParaRPr lang="zh-CN" altLang="en-US"/>
          </a:p>
        </p:txBody>
      </p:sp>
      <p:sp>
        <p:nvSpPr>
          <p:cNvPr id="6" name="页脚占位符 5"/>
          <p:cNvSpPr>
            <a:spLocks noGrp="1"/>
          </p:cNvSpPr>
          <p:nvPr>
            <p:ph type="ftr" sz="quarter" idx="3"/>
          </p:nvPr>
        </p:nvSpPr>
        <p:spPr/>
        <p:txBody>
          <a:bodyPr/>
          <a:lstStyle/>
          <a:p>
            <a:r>
              <a:rPr lang="en-US" altLang="zh-CN" smtClean="0"/>
              <a:t>/45</a:t>
            </a:r>
            <a:endParaRPr lang="zh-CN" altLang="en-US" dirty="0"/>
          </a:p>
        </p:txBody>
      </p:sp>
      <p:sp>
        <p:nvSpPr>
          <p:cNvPr id="7" name="灯片编号占位符 6"/>
          <p:cNvSpPr>
            <a:spLocks noGrp="1"/>
          </p:cNvSpPr>
          <p:nvPr>
            <p:ph type="sldNum" sz="quarter" idx="4"/>
          </p:nvPr>
        </p:nvSpPr>
        <p:spPr/>
        <p:txBody>
          <a:bodyPr/>
          <a:lstStyle/>
          <a:p>
            <a:fld id="{F92394F5-9B9D-49DF-9FEC-C2A214EB7C66}" type="slidenum">
              <a:rPr lang="zh-CN" altLang="en-US" smtClean="0"/>
              <a:pPr/>
              <a:t>7</a:t>
            </a:fld>
            <a:endParaRPr lang="zh-CN" altLang="en-US"/>
          </a:p>
        </p:txBody>
      </p:sp>
    </p:spTree>
    <p:extLst>
      <p:ext uri="{BB962C8B-B14F-4D97-AF65-F5344CB8AC3E}">
        <p14:creationId xmlns:p14="http://schemas.microsoft.com/office/powerpoint/2010/main" val="2101036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750" fill="hold"/>
                                        <p:tgtEl>
                                          <p:spTgt spid="35"/>
                                        </p:tgtEl>
                                        <p:attrNameLst>
                                          <p:attrName>ppt_w</p:attrName>
                                        </p:attrNameLst>
                                      </p:cBhvr>
                                      <p:tavLst>
                                        <p:tav tm="0">
                                          <p:val>
                                            <p:fltVal val="0"/>
                                          </p:val>
                                        </p:tav>
                                        <p:tav tm="100000">
                                          <p:val>
                                            <p:strVal val="#ppt_w"/>
                                          </p:val>
                                        </p:tav>
                                      </p:tavLst>
                                    </p:anim>
                                    <p:anim calcmode="lin" valueType="num">
                                      <p:cBhvr>
                                        <p:cTn id="8" dur="750" fill="hold"/>
                                        <p:tgtEl>
                                          <p:spTgt spid="35"/>
                                        </p:tgtEl>
                                        <p:attrNameLst>
                                          <p:attrName>ppt_h</p:attrName>
                                        </p:attrNameLst>
                                      </p:cBhvr>
                                      <p:tavLst>
                                        <p:tav tm="0">
                                          <p:val>
                                            <p:fltVal val="0"/>
                                          </p:val>
                                        </p:tav>
                                        <p:tav tm="100000">
                                          <p:val>
                                            <p:strVal val="#ppt_h"/>
                                          </p:val>
                                        </p:tav>
                                      </p:tavLst>
                                    </p:anim>
                                    <p:anim calcmode="lin" valueType="num">
                                      <p:cBhvr>
                                        <p:cTn id="9" dur="750" fill="hold"/>
                                        <p:tgtEl>
                                          <p:spTgt spid="35"/>
                                        </p:tgtEl>
                                        <p:attrNameLst>
                                          <p:attrName>style.rotation</p:attrName>
                                        </p:attrNameLst>
                                      </p:cBhvr>
                                      <p:tavLst>
                                        <p:tav tm="0">
                                          <p:val>
                                            <p:fltVal val="90"/>
                                          </p:val>
                                        </p:tav>
                                        <p:tav tm="100000">
                                          <p:val>
                                            <p:fltVal val="0"/>
                                          </p:val>
                                        </p:tav>
                                      </p:tavLst>
                                    </p:anim>
                                    <p:animEffect transition="in" filter="fade">
                                      <p:cBhvr>
                                        <p:cTn id="10" dur="75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left)">
                                      <p:cBhvr>
                                        <p:cTn id="19" dur="500"/>
                                        <p:tgtEl>
                                          <p:spTgt spid="89"/>
                                        </p:tgtEl>
                                      </p:cBhvr>
                                    </p:animEffec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p:stCondLst>
                              <p:cond delay="10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left)">
                                      <p:cBhvr>
                                        <p:cTn id="4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黑体" pitchFamily="49" charset="-122"/>
                <a:ea typeface="黑体" pitchFamily="49" charset="-122"/>
              </a:rPr>
              <a:t>3.1</a:t>
            </a:r>
            <a:r>
              <a:rPr lang="zh-CN" altLang="en-US" dirty="0" smtClean="0">
                <a:latin typeface="黑体" pitchFamily="49" charset="-122"/>
                <a:ea typeface="黑体" pitchFamily="49" charset="-122"/>
              </a:rPr>
              <a:t>  矩阵的初等变换</a:t>
            </a:r>
            <a:endParaRPr lang="zh-CN" altLang="en-US" dirty="0">
              <a:latin typeface="黑体" pitchFamily="49" charset="-122"/>
              <a:ea typeface="黑体" pitchFamily="49" charset="-122"/>
            </a:endParaRPr>
          </a:p>
        </p:txBody>
      </p:sp>
      <p:graphicFrame>
        <p:nvGraphicFramePr>
          <p:cNvPr id="94" name="对象 93"/>
          <p:cNvGraphicFramePr>
            <a:graphicFrameLocks noChangeAspect="1"/>
          </p:cNvGraphicFramePr>
          <p:nvPr>
            <p:extLst>
              <p:ext uri="{D42A27DB-BD31-4B8C-83A1-F6EECF244321}">
                <p14:modId xmlns:p14="http://schemas.microsoft.com/office/powerpoint/2010/main" val="3919461942"/>
              </p:ext>
            </p:extLst>
          </p:nvPr>
        </p:nvGraphicFramePr>
        <p:xfrm>
          <a:off x="2259013" y="3663156"/>
          <a:ext cx="3848100" cy="2070100"/>
        </p:xfrm>
        <a:graphic>
          <a:graphicData uri="http://schemas.openxmlformats.org/presentationml/2006/ole">
            <mc:AlternateContent xmlns:mc="http://schemas.openxmlformats.org/markup-compatibility/2006">
              <mc:Choice xmlns:v="urn:schemas-microsoft-com:vml" Requires="v">
                <p:oleObj spid="_x0000_s140309" name="Equation" r:id="rId3" imgW="3848040" imgH="2070000" progId="Equation.DSMT4">
                  <p:embed/>
                </p:oleObj>
              </mc:Choice>
              <mc:Fallback>
                <p:oleObj name="Equation" r:id="rId3" imgW="3848040" imgH="2070000" progId="Equation.DSMT4">
                  <p:embed/>
                  <p:pic>
                    <p:nvPicPr>
                      <p:cNvPr id="0" name=""/>
                      <p:cNvPicPr>
                        <a:picLocks noChangeAspect="1" noChangeArrowheads="1"/>
                      </p:cNvPicPr>
                      <p:nvPr/>
                    </p:nvPicPr>
                    <p:blipFill>
                      <a:blip r:embed="rId4"/>
                      <a:srcRect/>
                      <a:stretch>
                        <a:fillRect/>
                      </a:stretch>
                    </p:blipFill>
                    <p:spPr bwMode="auto">
                      <a:xfrm>
                        <a:off x="2259013" y="3663156"/>
                        <a:ext cx="3848100" cy="2070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副标题 5"/>
          <p:cNvSpPr>
            <a:spLocks noGrp="1"/>
          </p:cNvSpPr>
          <p:nvPr>
            <p:ph type="subTitle" idx="1"/>
          </p:nvPr>
        </p:nvSpPr>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sp>
        <p:nvSpPr>
          <p:cNvPr id="4" name="日期占位符 3"/>
          <p:cNvSpPr>
            <a:spLocks noGrp="1"/>
          </p:cNvSpPr>
          <p:nvPr>
            <p:ph type="dt" sz="half" idx="2"/>
          </p:nvPr>
        </p:nvSpPr>
        <p:spPr/>
        <p:txBody>
          <a:bodyPr/>
          <a:lstStyle/>
          <a:p>
            <a:fld id="{EE38FFA5-209D-4899-8AF9-72EBF90E76EF}" type="datetime1">
              <a:rPr lang="zh-CN" altLang="en-US" smtClean="0"/>
              <a:t>2022/10/11</a:t>
            </a:fld>
            <a:endParaRPr lang="zh-CN" altLang="en-US"/>
          </a:p>
        </p:txBody>
      </p:sp>
      <p:sp>
        <p:nvSpPr>
          <p:cNvPr id="6" name="页脚占位符 5"/>
          <p:cNvSpPr>
            <a:spLocks noGrp="1"/>
          </p:cNvSpPr>
          <p:nvPr>
            <p:ph type="ftr" sz="quarter" idx="3"/>
          </p:nvPr>
        </p:nvSpPr>
        <p:spPr/>
        <p:txBody>
          <a:bodyPr/>
          <a:lstStyle/>
          <a:p>
            <a:r>
              <a:rPr lang="en-US" altLang="zh-CN" smtClean="0"/>
              <a:t>/45</a:t>
            </a:r>
            <a:endParaRPr lang="zh-CN" altLang="en-US" dirty="0"/>
          </a:p>
        </p:txBody>
      </p:sp>
      <p:sp>
        <p:nvSpPr>
          <p:cNvPr id="7" name="灯片编号占位符 6"/>
          <p:cNvSpPr>
            <a:spLocks noGrp="1"/>
          </p:cNvSpPr>
          <p:nvPr>
            <p:ph type="sldNum" sz="quarter" idx="4"/>
          </p:nvPr>
        </p:nvSpPr>
        <p:spPr/>
        <p:txBody>
          <a:bodyPr/>
          <a:lstStyle/>
          <a:p>
            <a:fld id="{F92394F5-9B9D-49DF-9FEC-C2A214EB7C66}" type="slidenum">
              <a:rPr lang="zh-CN" altLang="en-US" smtClean="0"/>
              <a:pPr/>
              <a:t>8</a:t>
            </a:fld>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91553677"/>
              </p:ext>
            </p:extLst>
          </p:nvPr>
        </p:nvGraphicFramePr>
        <p:xfrm>
          <a:off x="1908175" y="-26988"/>
          <a:ext cx="4648200" cy="2400301"/>
        </p:xfrm>
        <a:graphic>
          <a:graphicData uri="http://schemas.openxmlformats.org/presentationml/2006/ole">
            <mc:AlternateContent xmlns:mc="http://schemas.openxmlformats.org/markup-compatibility/2006">
              <mc:Choice xmlns:v="urn:schemas-microsoft-com:vml" Requires="v">
                <p:oleObj spid="_x0000_s140310" name="Equation" r:id="rId5" imgW="4648200" imgH="2400300" progId="Equation.DSMT4">
                  <p:embed/>
                </p:oleObj>
              </mc:Choice>
              <mc:Fallback>
                <p:oleObj name="Equation" r:id="rId5" imgW="4648200" imgH="24003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6988"/>
                        <a:ext cx="4648200" cy="2400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6247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latin typeface="黑体" pitchFamily="49" charset="-122"/>
                <a:ea typeface="黑体" pitchFamily="49" charset="-122"/>
              </a:rPr>
              <a:t>3.1</a:t>
            </a:r>
            <a:r>
              <a:rPr lang="zh-CN" altLang="en-US" dirty="0" smtClean="0">
                <a:latin typeface="黑体" pitchFamily="49" charset="-122"/>
                <a:ea typeface="黑体" pitchFamily="49" charset="-122"/>
              </a:rPr>
              <a:t>  矩阵的初等变换</a:t>
            </a:r>
            <a:endParaRPr lang="zh-CN" altLang="en-US" dirty="0">
              <a:latin typeface="黑体" pitchFamily="49" charset="-122"/>
              <a:ea typeface="黑体" pitchFamily="49" charset="-122"/>
            </a:endParaRPr>
          </a:p>
        </p:txBody>
      </p:sp>
      <p:graphicFrame>
        <p:nvGraphicFramePr>
          <p:cNvPr id="89105" name="Object 17"/>
          <p:cNvGraphicFramePr>
            <a:graphicFrameLocks noChangeAspect="1"/>
          </p:cNvGraphicFramePr>
          <p:nvPr/>
        </p:nvGraphicFramePr>
        <p:xfrm>
          <a:off x="0" y="2357430"/>
          <a:ext cx="4279900" cy="1930400"/>
        </p:xfrm>
        <a:graphic>
          <a:graphicData uri="http://schemas.openxmlformats.org/presentationml/2006/ole">
            <mc:AlternateContent xmlns:mc="http://schemas.openxmlformats.org/markup-compatibility/2006">
              <mc:Choice xmlns:v="urn:schemas-microsoft-com:vml" Requires="v">
                <p:oleObj spid="_x0000_s89447" name="Equation" r:id="rId3" imgW="4279900" imgH="1930400" progId="Equation.DSMT4">
                  <p:embed/>
                </p:oleObj>
              </mc:Choice>
              <mc:Fallback>
                <p:oleObj name="Equation" r:id="rId3" imgW="4279900" imgH="1930400" progId="Equation.DSMT4">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57430"/>
                        <a:ext cx="42799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6" name="Object 18"/>
          <p:cNvGraphicFramePr>
            <a:graphicFrameLocks noChangeAspect="1"/>
          </p:cNvGraphicFramePr>
          <p:nvPr>
            <p:extLst>
              <p:ext uri="{D42A27DB-BD31-4B8C-83A1-F6EECF244321}">
                <p14:modId xmlns:p14="http://schemas.microsoft.com/office/powerpoint/2010/main" val="3644153672"/>
              </p:ext>
            </p:extLst>
          </p:nvPr>
        </p:nvGraphicFramePr>
        <p:xfrm>
          <a:off x="4214813" y="2214563"/>
          <a:ext cx="4038600" cy="1930400"/>
        </p:xfrm>
        <a:graphic>
          <a:graphicData uri="http://schemas.openxmlformats.org/presentationml/2006/ole">
            <mc:AlternateContent xmlns:mc="http://schemas.openxmlformats.org/markup-compatibility/2006">
              <mc:Choice xmlns:v="urn:schemas-microsoft-com:vml" Requires="v">
                <p:oleObj spid="_x0000_s89448" name="Equation" r:id="rId5" imgW="4038480" imgH="1930320" progId="Equation.DSMT4">
                  <p:embed/>
                </p:oleObj>
              </mc:Choice>
              <mc:Fallback>
                <p:oleObj name="Equation" r:id="rId5" imgW="4038480" imgH="1930320" progId="Equation.DSMT4">
                  <p:embed/>
                  <p:pic>
                    <p:nvPicPr>
                      <p:cNvPr id="0" name="Picture 37"/>
                      <p:cNvPicPr>
                        <a:picLocks noChangeAspect="1" noChangeArrowheads="1"/>
                      </p:cNvPicPr>
                      <p:nvPr/>
                    </p:nvPicPr>
                    <p:blipFill>
                      <a:blip r:embed="rId6"/>
                      <a:srcRect/>
                      <a:stretch>
                        <a:fillRect/>
                      </a:stretch>
                    </p:blipFill>
                    <p:spPr bwMode="auto">
                      <a:xfrm>
                        <a:off x="4214813" y="2214563"/>
                        <a:ext cx="40386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8" name="Object 20"/>
          <p:cNvGraphicFramePr>
            <a:graphicFrameLocks noChangeAspect="1"/>
          </p:cNvGraphicFramePr>
          <p:nvPr>
            <p:extLst>
              <p:ext uri="{D42A27DB-BD31-4B8C-83A1-F6EECF244321}">
                <p14:modId xmlns:p14="http://schemas.microsoft.com/office/powerpoint/2010/main" val="1642732291"/>
              </p:ext>
            </p:extLst>
          </p:nvPr>
        </p:nvGraphicFramePr>
        <p:xfrm>
          <a:off x="142844" y="4214818"/>
          <a:ext cx="4127500" cy="1930400"/>
        </p:xfrm>
        <a:graphic>
          <a:graphicData uri="http://schemas.openxmlformats.org/presentationml/2006/ole">
            <mc:AlternateContent xmlns:mc="http://schemas.openxmlformats.org/markup-compatibility/2006">
              <mc:Choice xmlns:v="urn:schemas-microsoft-com:vml" Requires="v">
                <p:oleObj spid="_x0000_s89449" name="Equation" r:id="rId7" imgW="4127400" imgH="1930320" progId="Equation.DSMT4">
                  <p:embed/>
                </p:oleObj>
              </mc:Choice>
              <mc:Fallback>
                <p:oleObj name="Equation" r:id="rId7" imgW="4127400" imgH="1930320" progId="Equation.DSMT4">
                  <p:embed/>
                  <p:pic>
                    <p:nvPicPr>
                      <p:cNvPr id="0" name="Picture 38"/>
                      <p:cNvPicPr>
                        <a:picLocks noChangeAspect="1" noChangeArrowheads="1"/>
                      </p:cNvPicPr>
                      <p:nvPr/>
                    </p:nvPicPr>
                    <p:blipFill>
                      <a:blip r:embed="rId8"/>
                      <a:srcRect/>
                      <a:stretch>
                        <a:fillRect/>
                      </a:stretch>
                    </p:blipFill>
                    <p:spPr bwMode="auto">
                      <a:xfrm>
                        <a:off x="142844" y="4214818"/>
                        <a:ext cx="41275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109" name="Object 21"/>
          <p:cNvGraphicFramePr>
            <a:graphicFrameLocks noChangeAspect="1"/>
          </p:cNvGraphicFramePr>
          <p:nvPr/>
        </p:nvGraphicFramePr>
        <p:xfrm>
          <a:off x="4152900" y="4152900"/>
          <a:ext cx="4076700" cy="1930400"/>
        </p:xfrm>
        <a:graphic>
          <a:graphicData uri="http://schemas.openxmlformats.org/presentationml/2006/ole">
            <mc:AlternateContent xmlns:mc="http://schemas.openxmlformats.org/markup-compatibility/2006">
              <mc:Choice xmlns:v="urn:schemas-microsoft-com:vml" Requires="v">
                <p:oleObj spid="_x0000_s89450" name="Equation" r:id="rId9" imgW="4076700" imgH="1930400" progId="Equation.DSMT4">
                  <p:embed/>
                </p:oleObj>
              </mc:Choice>
              <mc:Fallback>
                <p:oleObj name="Equation" r:id="rId9" imgW="4076700" imgH="1930400" progId="Equation.DSMT4">
                  <p:embed/>
                  <p:pic>
                    <p:nvPicPr>
                      <p:cNvPr id="0" name="Picture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2900" y="4152900"/>
                        <a:ext cx="4076700" cy="193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7" name="组合 36"/>
          <p:cNvGrpSpPr/>
          <p:nvPr/>
        </p:nvGrpSpPr>
        <p:grpSpPr>
          <a:xfrm>
            <a:off x="5508104" y="4677122"/>
            <a:ext cx="2448272" cy="984126"/>
            <a:chOff x="5508104" y="4677122"/>
            <a:chExt cx="2448272" cy="984126"/>
          </a:xfrm>
        </p:grpSpPr>
        <p:cxnSp>
          <p:nvCxnSpPr>
            <p:cNvPr id="39" name="肘形连接符 38"/>
            <p:cNvCxnSpPr/>
            <p:nvPr/>
          </p:nvCxnSpPr>
          <p:spPr>
            <a:xfrm>
              <a:off x="5508104"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p:nvPr/>
          </p:nvCxnSpPr>
          <p:spPr>
            <a:xfrm>
              <a:off x="6380584"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5500694" y="2714620"/>
            <a:ext cx="2448272" cy="984126"/>
            <a:chOff x="5508104" y="4677122"/>
            <a:chExt cx="2448272" cy="984126"/>
          </a:xfrm>
        </p:grpSpPr>
        <p:cxnSp>
          <p:nvCxnSpPr>
            <p:cNvPr id="42" name="肘形连接符 41"/>
            <p:cNvCxnSpPr/>
            <p:nvPr/>
          </p:nvCxnSpPr>
          <p:spPr>
            <a:xfrm>
              <a:off x="5508104" y="4677122"/>
              <a:ext cx="914400" cy="457200"/>
            </a:xfrm>
            <a:prstGeom prst="bentConnector3">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p:nvPr/>
          </p:nvCxnSpPr>
          <p:spPr>
            <a:xfrm>
              <a:off x="6380584" y="5133764"/>
              <a:ext cx="1575792" cy="527484"/>
            </a:xfrm>
            <a:prstGeom prst="bentConnector3">
              <a:avLst>
                <a:gd name="adj1" fmla="val 50000"/>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副标题 5"/>
          <p:cNvSpPr>
            <a:spLocks noGrp="1"/>
          </p:cNvSpPr>
          <p:nvPr>
            <p:ph type="subTitle" idx="1"/>
          </p:nvPr>
        </p:nvSpPr>
        <p:spPr/>
        <p:txBody>
          <a:bodyPr/>
          <a:lstStyle/>
          <a:p>
            <a:endParaRPr lang="en-US" altLang="zh-CN" sz="4000" dirty="0" smtClean="0">
              <a:latin typeface="黑体" pitchFamily="49" charset="-122"/>
              <a:ea typeface="黑体" pitchFamily="49" charset="-122"/>
            </a:endParaRPr>
          </a:p>
          <a:p>
            <a:endParaRPr lang="en-US" altLang="zh-CN" sz="40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引</a:t>
            </a:r>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endParaRPr lang="en-US" altLang="zh-CN" sz="3600" dirty="0" smtClean="0">
              <a:latin typeface="黑体" pitchFamily="49" charset="-122"/>
              <a:ea typeface="黑体" pitchFamily="49" charset="-122"/>
            </a:endParaRPr>
          </a:p>
          <a:p>
            <a:r>
              <a:rPr lang="zh-CN" altLang="en-US" sz="3600" dirty="0" smtClean="0">
                <a:latin typeface="黑体" pitchFamily="49" charset="-122"/>
                <a:ea typeface="黑体" pitchFamily="49" charset="-122"/>
              </a:rPr>
              <a:t>例</a:t>
            </a:r>
            <a:endParaRPr lang="en-US" altLang="zh-CN" sz="3600" dirty="0" smtClean="0">
              <a:latin typeface="黑体" pitchFamily="49" charset="-122"/>
              <a:ea typeface="黑体" pitchFamily="49" charset="-122"/>
            </a:endParaRPr>
          </a:p>
        </p:txBody>
      </p:sp>
      <p:sp>
        <p:nvSpPr>
          <p:cNvPr id="2" name="日期占位符 1"/>
          <p:cNvSpPr>
            <a:spLocks noGrp="1"/>
          </p:cNvSpPr>
          <p:nvPr>
            <p:ph type="dt" sz="half" idx="2"/>
          </p:nvPr>
        </p:nvSpPr>
        <p:spPr/>
        <p:txBody>
          <a:bodyPr/>
          <a:lstStyle/>
          <a:p>
            <a:fld id="{A080A927-C523-4053-B54F-F308287FE168}" type="datetime1">
              <a:rPr lang="zh-CN" altLang="en-US" smtClean="0"/>
              <a:t>2022/10/11</a:t>
            </a:fld>
            <a:endParaRPr lang="zh-CN" altLang="en-US"/>
          </a:p>
        </p:txBody>
      </p:sp>
      <p:sp>
        <p:nvSpPr>
          <p:cNvPr id="3" name="页脚占位符 2"/>
          <p:cNvSpPr>
            <a:spLocks noGrp="1"/>
          </p:cNvSpPr>
          <p:nvPr>
            <p:ph type="ftr" sz="quarter" idx="3"/>
          </p:nvPr>
        </p:nvSpPr>
        <p:spPr/>
        <p:txBody>
          <a:bodyPr/>
          <a:lstStyle/>
          <a:p>
            <a:r>
              <a:rPr lang="en-US" altLang="zh-CN" smtClean="0"/>
              <a:t>/45</a:t>
            </a:r>
            <a:endParaRPr lang="zh-CN" altLang="en-US" dirty="0"/>
          </a:p>
        </p:txBody>
      </p:sp>
      <p:sp>
        <p:nvSpPr>
          <p:cNvPr id="4" name="灯片编号占位符 3"/>
          <p:cNvSpPr>
            <a:spLocks noGrp="1"/>
          </p:cNvSpPr>
          <p:nvPr>
            <p:ph type="sldNum" sz="quarter" idx="4"/>
          </p:nvPr>
        </p:nvSpPr>
        <p:spPr/>
        <p:txBody>
          <a:bodyPr/>
          <a:lstStyle/>
          <a:p>
            <a:fld id="{F92394F5-9B9D-49DF-9FEC-C2A214EB7C66}" type="slidenum">
              <a:rPr lang="zh-CN" altLang="en-US" smtClean="0"/>
              <a:pPr/>
              <a:t>9</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1553677"/>
              </p:ext>
            </p:extLst>
          </p:nvPr>
        </p:nvGraphicFramePr>
        <p:xfrm>
          <a:off x="1908175" y="-27384"/>
          <a:ext cx="4648200" cy="2400300"/>
        </p:xfrm>
        <a:graphic>
          <a:graphicData uri="http://schemas.openxmlformats.org/presentationml/2006/ole">
            <mc:AlternateContent xmlns:mc="http://schemas.openxmlformats.org/markup-compatibility/2006">
              <mc:Choice xmlns:v="urn:schemas-microsoft-com:vml" Requires="v">
                <p:oleObj spid="_x0000_s89451" name="Equation" r:id="rId11" imgW="4648200" imgH="2400300" progId="Equation.DSMT4">
                  <p:embed/>
                </p:oleObj>
              </mc:Choice>
              <mc:Fallback>
                <p:oleObj name="Equation" r:id="rId11" imgW="4648200" imgH="2400300" progId="Equation.DSMT4">
                  <p:embed/>
                  <p:pic>
                    <p:nvPicPr>
                      <p:cNvPr id="0" name="对象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27384"/>
                        <a:ext cx="4648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1036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105"/>
                                        </p:tgtEl>
                                        <p:attrNameLst>
                                          <p:attrName>style.visibility</p:attrName>
                                        </p:attrNameLst>
                                      </p:cBhvr>
                                      <p:to>
                                        <p:strVal val="visible"/>
                                      </p:to>
                                    </p:set>
                                    <p:animEffect transition="in" filter="wipe(left)">
                                      <p:cBhvr>
                                        <p:cTn id="7" dur="1500"/>
                                        <p:tgtEl>
                                          <p:spTgt spid="89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106"/>
                                        </p:tgtEl>
                                        <p:attrNameLst>
                                          <p:attrName>style.visibility</p:attrName>
                                        </p:attrNameLst>
                                      </p:cBhvr>
                                      <p:to>
                                        <p:strVal val="visible"/>
                                      </p:to>
                                    </p:set>
                                    <p:animEffect transition="in" filter="wipe(left)">
                                      <p:cBhvr>
                                        <p:cTn id="12" dur="500"/>
                                        <p:tgtEl>
                                          <p:spTgt spid="89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08"/>
                                        </p:tgtEl>
                                        <p:attrNameLst>
                                          <p:attrName>style.visibility</p:attrName>
                                        </p:attrNameLst>
                                      </p:cBhvr>
                                      <p:to>
                                        <p:strVal val="visible"/>
                                      </p:to>
                                    </p:set>
                                    <p:animEffect transition="in" filter="wipe(left)">
                                      <p:cBhvr>
                                        <p:cTn id="22" dur="500"/>
                                        <p:tgtEl>
                                          <p:spTgt spid="89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109"/>
                                        </p:tgtEl>
                                        <p:attrNameLst>
                                          <p:attrName>style.visibility</p:attrName>
                                        </p:attrNameLst>
                                      </p:cBhvr>
                                      <p:to>
                                        <p:strVal val="visible"/>
                                      </p:to>
                                    </p:set>
                                    <p:animEffect transition="in" filter="wipe(left)">
                                      <p:cBhvr>
                                        <p:cTn id="27" dur="500"/>
                                        <p:tgtEl>
                                          <p:spTgt spid="89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3919</TotalTime>
  <Words>1585</Words>
  <Application>Microsoft Office PowerPoint</Application>
  <PresentationFormat>全屏显示(4:3)</PresentationFormat>
  <Paragraphs>586</Paragraphs>
  <Slides>46</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49" baseType="lpstr">
      <vt:lpstr>主题2</vt:lpstr>
      <vt:lpstr>MathType 6.0 Equation</vt:lpstr>
      <vt:lpstr>Equation</vt:lpstr>
      <vt:lpstr>第3章  矩阵的初等变换与线性方程组</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lpstr>3.1  矩阵的初等变换</vt:lpstr>
    </vt:vector>
  </TitlesOfParts>
  <Manager>卢玉贞</Manager>
  <Company>dlyuzhen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卢玉贞</dc:creator>
  <cp:lastModifiedBy>dlyuzhen</cp:lastModifiedBy>
  <cp:revision>377</cp:revision>
  <dcterms:created xsi:type="dcterms:W3CDTF">2015-01-05T18:34:44Z</dcterms:created>
  <dcterms:modified xsi:type="dcterms:W3CDTF">2022-10-11T08:06:46Z</dcterms:modified>
</cp:coreProperties>
</file>