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5" r:id="rId2"/>
    <p:sldId id="268" r:id="rId3"/>
    <p:sldId id="311" r:id="rId4"/>
    <p:sldId id="278" r:id="rId5"/>
    <p:sldId id="314" r:id="rId6"/>
    <p:sldId id="335" r:id="rId7"/>
    <p:sldId id="369" r:id="rId8"/>
    <p:sldId id="315" r:id="rId9"/>
    <p:sldId id="338" r:id="rId10"/>
    <p:sldId id="340" r:id="rId11"/>
    <p:sldId id="296" r:id="rId12"/>
    <p:sldId id="319" r:id="rId13"/>
    <p:sldId id="342" r:id="rId14"/>
    <p:sldId id="292" r:id="rId15"/>
    <p:sldId id="293" r:id="rId16"/>
    <p:sldId id="371" r:id="rId17"/>
    <p:sldId id="290" r:id="rId18"/>
    <p:sldId id="372" r:id="rId19"/>
    <p:sldId id="373" r:id="rId20"/>
    <p:sldId id="294" r:id="rId21"/>
    <p:sldId id="363" r:id="rId22"/>
    <p:sldId id="362" r:id="rId23"/>
    <p:sldId id="364" r:id="rId24"/>
    <p:sldId id="365" r:id="rId25"/>
    <p:sldId id="324" r:id="rId26"/>
    <p:sldId id="325" r:id="rId27"/>
    <p:sldId id="326" r:id="rId28"/>
    <p:sldId id="280" r:id="rId29"/>
    <p:sldId id="349" r:id="rId30"/>
    <p:sldId id="350" r:id="rId31"/>
    <p:sldId id="366" r:id="rId32"/>
    <p:sldId id="355" r:id="rId33"/>
    <p:sldId id="356" r:id="rId34"/>
    <p:sldId id="368" r:id="rId35"/>
    <p:sldId id="305" r:id="rId36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5" autoAdjust="0"/>
    <p:restoredTop sz="86372" autoAdjust="0"/>
  </p:normalViewPr>
  <p:slideViewPr>
    <p:cSldViewPr>
      <p:cViewPr>
        <p:scale>
          <a:sx n="60" d="100"/>
          <a:sy n="60" d="100"/>
        </p:scale>
        <p:origin x="-2334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6EB90DEE-41A8-4D32-9E94-5DDC5808E2DC}" type="presOf" srcId="{A4DBE9E6-97EB-4725-A2C1-3C97D390DE6E}" destId="{CD4B3101-F142-4E5E-B80A-8D9996F097C7}" srcOrd="0" destOrd="0" presId="urn:microsoft.com/office/officeart/2005/8/layout/venn1"/>
    <dgm:cxn modelId="{9033D00F-B056-4225-8E7A-107896313F1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3F2D51FB-046B-4C7A-B1A2-58C218297A3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8120658-17D2-46EE-8F59-D7353BCD37F3}" type="presOf" srcId="{737B5EC5-D0D2-4529-A675-2479ADB7512A}" destId="{4470F79F-6492-40EA-A900-0CDDBA36E791}" srcOrd="0" destOrd="0" presId="urn:microsoft.com/office/officeart/2005/8/layout/venn1"/>
    <dgm:cxn modelId="{06755BF9-5E44-432B-AD21-FE60408970EC}" type="presOf" srcId="{B9B3E140-8B8D-4175-BD94-00D1649702AA}" destId="{6DAFA64C-DC3D-43CC-9306-9A83B9F4FF30}" srcOrd="0" destOrd="0" presId="urn:microsoft.com/office/officeart/2005/8/layout/venn1"/>
    <dgm:cxn modelId="{F62946A9-0F40-415E-8C7E-D2D8BFE517B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7364D6D-B2BC-4AFB-A691-7478A7D0EDDF}" type="presOf" srcId="{938154DC-7DEC-4435-8AEE-F287F60DA644}" destId="{A319629E-037B-4B5B-8915-441F51FA60BC}" srcOrd="0" destOrd="0" presId="urn:microsoft.com/office/officeart/2005/8/layout/venn1"/>
    <dgm:cxn modelId="{26F608C9-31DF-4068-9D3D-283F6F073B9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14AAB3-DFB1-4D11-B3B1-B7EA1CE81DB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8D2E459-C003-4CBF-9B82-A2DAA834331A}" type="presOf" srcId="{45ECB1DE-4976-41EA-BF4A-BA9625218151}" destId="{61DA2F6A-A3A4-47F6-9631-E32DDDDECDEE}" srcOrd="0" destOrd="0" presId="urn:microsoft.com/office/officeart/2005/8/layout/venn1"/>
    <dgm:cxn modelId="{9A829D8B-ED48-486E-B4DC-AF2C905611B2}" type="presOf" srcId="{EF24F56F-F948-4FAE-A21B-C908CFF0947F}" destId="{04E584C8-CAF4-4F3A-A494-457051CBD1BA}" srcOrd="0" destOrd="0" presId="urn:microsoft.com/office/officeart/2005/8/layout/venn1"/>
    <dgm:cxn modelId="{F6D08993-BA4F-48FA-8120-319A4E836829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D082C6A-39B8-41F9-A2B6-53C7035A0C22}" type="presOf" srcId="{21F9EB01-2DBC-4DE3-BF4F-D736561A8F50}" destId="{EDBBB33F-27B5-48AE-A61C-C9DE23066AD1}" srcOrd="0" destOrd="0" presId="urn:microsoft.com/office/officeart/2005/8/layout/venn1"/>
    <dgm:cxn modelId="{11A34253-150F-4EC6-BC11-7F18B0D95ABE}" type="presOf" srcId="{CE6CFCA0-C49C-4951-BE4A-2894AF7F0369}" destId="{7B1E7C52-CF18-48B2-BB65-024F73E359D3}" srcOrd="0" destOrd="0" presId="urn:microsoft.com/office/officeart/2005/8/layout/venn1"/>
    <dgm:cxn modelId="{7673D8A3-DCF7-4BAC-A6D9-70EFD083C0A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57D3F0D-B711-4CD2-91A2-5FC640CC67A0}" type="presOf" srcId="{0E6DF1C2-1746-482F-BF52-CD765E80A365}" destId="{171034FF-3396-4AA1-9482-05BACFB2D723}" srcOrd="0" destOrd="0" presId="urn:microsoft.com/office/officeart/2005/8/layout/venn1"/>
    <dgm:cxn modelId="{4C6D8741-4E69-4F1F-824B-CDFA1E47924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F881AFF-FB56-4F62-878F-5F276E548C9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2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7.wmf"/><Relationship Id="rId7" Type="http://schemas.openxmlformats.org/officeDocument/2006/relationships/image" Target="../media/image70.wmf"/><Relationship Id="rId2" Type="http://schemas.openxmlformats.org/officeDocument/2006/relationships/image" Target="../media/image66.wmf"/><Relationship Id="rId1" Type="http://schemas.openxmlformats.org/officeDocument/2006/relationships/image" Target="../media/image2.wmf"/><Relationship Id="rId6" Type="http://schemas.openxmlformats.org/officeDocument/2006/relationships/image" Target="../media/image69.wmf"/><Relationship Id="rId5" Type="http://schemas.openxmlformats.org/officeDocument/2006/relationships/image" Target="../media/image7.wmf"/><Relationship Id="rId10" Type="http://schemas.openxmlformats.org/officeDocument/2006/relationships/image" Target="../media/image73.wmf"/><Relationship Id="rId4" Type="http://schemas.openxmlformats.org/officeDocument/2006/relationships/image" Target="../media/image68.wmf"/><Relationship Id="rId9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2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2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6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1.wmf"/><Relationship Id="rId4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2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1.wmf"/><Relationship Id="rId1" Type="http://schemas.openxmlformats.org/officeDocument/2006/relationships/image" Target="../media/image2.wmf"/><Relationship Id="rId4" Type="http://schemas.openxmlformats.org/officeDocument/2006/relationships/image" Target="../media/image1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1.wmf"/><Relationship Id="rId1" Type="http://schemas.openxmlformats.org/officeDocument/2006/relationships/image" Target="../media/image2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51.wmf"/><Relationship Id="rId4" Type="http://schemas.openxmlformats.org/officeDocument/2006/relationships/image" Target="../media/image15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2.wmf"/><Relationship Id="rId9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12.wmf"/><Relationship Id="rId16" Type="http://schemas.openxmlformats.org/officeDocument/2006/relationships/image" Target="../media/image34.wmf"/><Relationship Id="rId1" Type="http://schemas.openxmlformats.org/officeDocument/2006/relationships/image" Target="../media/image11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38.wmf"/><Relationship Id="rId7" Type="http://schemas.openxmlformats.org/officeDocument/2006/relationships/image" Target="../media/image2.wmf"/><Relationship Id="rId2" Type="http://schemas.openxmlformats.org/officeDocument/2006/relationships/image" Target="../media/image37.wmf"/><Relationship Id="rId1" Type="http://schemas.openxmlformats.org/officeDocument/2006/relationships/image" Target="../media/image15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5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12440" y="63614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855E-D60C-450A-866D-755C8451F7C7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0212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92696" y="6021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F80B2D-7686-42D7-9C09-7B32D2F2B490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8D189F-C5F1-4DBB-A40A-5D0CF2D3D419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112440" y="63614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B9E7-AF43-424C-BDEF-BC204381103A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0212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92696" y="6021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A9D755-1DEB-4F48-AA45-6C8C1D576517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F3717-77EE-4CA0-867B-B0C5A13C3409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55658D-FE77-4CFA-8307-227090627A40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7B5715-3018-411D-A0A2-234CA34136E6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CDE1C2-D186-4586-9494-E0378C1282DC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B963A1-F3D5-4AB5-A88A-C3BC96FFF65C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01251A-27C8-4BEB-B057-78B0F666998D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4450DA-A57D-4803-9AD7-8030E175825A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-411832" y="6016203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-1347936" y="6016203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12440" y="636143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11C4B-DA97-465A-99E5-90DC9E594C09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0212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692696" y="60212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57.wmf"/><Relationship Id="rId39" Type="http://schemas.openxmlformats.org/officeDocument/2006/relationships/oleObject" Target="../embeddings/oleObject102.bin"/><Relationship Id="rId3" Type="http://schemas.openxmlformats.org/officeDocument/2006/relationships/tags" Target="../tags/tag40.xml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61.wmf"/><Relationship Id="rId42" Type="http://schemas.openxmlformats.org/officeDocument/2006/relationships/image" Target="../media/image65.wmf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63.wmf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image" Target="../media/image2.wmf"/><Relationship Id="rId29" Type="http://schemas.openxmlformats.org/officeDocument/2006/relationships/oleObject" Target="../embeddings/oleObject97.bin"/><Relationship Id="rId41" Type="http://schemas.openxmlformats.org/officeDocument/2006/relationships/oleObject" Target="../embeddings/oleObject103.bin"/><Relationship Id="rId1" Type="http://schemas.openxmlformats.org/officeDocument/2006/relationships/vmlDrawing" Target="../drawings/vmlDrawing10.v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37" Type="http://schemas.openxmlformats.org/officeDocument/2006/relationships/oleObject" Target="../embeddings/oleObject101.bin"/><Relationship Id="rId40" Type="http://schemas.openxmlformats.org/officeDocument/2006/relationships/image" Target="../media/image64.wmf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58.wmf"/><Relationship Id="rId36" Type="http://schemas.openxmlformats.org/officeDocument/2006/relationships/image" Target="../media/image62.wmf"/><Relationship Id="rId10" Type="http://schemas.openxmlformats.org/officeDocument/2006/relationships/tags" Target="../tags/tag47.xml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8.bin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oleObject" Target="../embeddings/oleObject93.bin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59.wmf"/><Relationship Id="rId35" Type="http://schemas.openxmlformats.org/officeDocument/2006/relationships/oleObject" Target="../embeddings/oleObject100.bin"/><Relationship Id="rId43" Type="http://schemas.openxmlformats.org/officeDocument/2006/relationships/image" Target="../media/image42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09.bin"/><Relationship Id="rId18" Type="http://schemas.openxmlformats.org/officeDocument/2006/relationships/oleObject" Target="../embeddings/oleObject114.bin"/><Relationship Id="rId26" Type="http://schemas.openxmlformats.org/officeDocument/2006/relationships/image" Target="../media/image71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2.bin"/><Relationship Id="rId20" Type="http://schemas.openxmlformats.org/officeDocument/2006/relationships/image" Target="../media/image7.w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70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72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115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7.bin"/><Relationship Id="rId14" Type="http://schemas.openxmlformats.org/officeDocument/2006/relationships/oleObject" Target="../embeddings/oleObject110.bin"/><Relationship Id="rId22" Type="http://schemas.openxmlformats.org/officeDocument/2006/relationships/image" Target="../media/image69.w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7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127.bin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79.wmf"/><Relationship Id="rId25" Type="http://schemas.openxmlformats.org/officeDocument/2006/relationships/image" Target="../media/image83.wmf"/><Relationship Id="rId2" Type="http://schemas.openxmlformats.org/officeDocument/2006/relationships/video" Target="NULL" TargetMode="Externa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130.bin"/><Relationship Id="rId5" Type="http://schemas.openxmlformats.org/officeDocument/2006/relationships/image" Target="../media/image84.png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80.wmf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oleObject" Target="../embeddings/oleObject131.bin"/><Relationship Id="rId26" Type="http://schemas.openxmlformats.org/officeDocument/2006/relationships/oleObject" Target="../embeddings/oleObject136.bin"/><Relationship Id="rId3" Type="http://schemas.openxmlformats.org/officeDocument/2006/relationships/tags" Target="../tags/tag56.xml"/><Relationship Id="rId21" Type="http://schemas.openxmlformats.org/officeDocument/2006/relationships/oleObject" Target="../embeddings/oleObject133.bin"/><Relationship Id="rId34" Type="http://schemas.openxmlformats.org/officeDocument/2006/relationships/oleObject" Target="../embeddings/oleObject140.bin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86.wmf"/><Relationship Id="rId33" Type="http://schemas.openxmlformats.org/officeDocument/2006/relationships/image" Target="../media/image90.wmf"/><Relationship Id="rId38" Type="http://schemas.openxmlformats.org/officeDocument/2006/relationships/image" Target="../media/image42.tmp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oleObject" Target="../embeddings/oleObject132.bin"/><Relationship Id="rId29" Type="http://schemas.openxmlformats.org/officeDocument/2006/relationships/image" Target="../media/image88.wmf"/><Relationship Id="rId1" Type="http://schemas.openxmlformats.org/officeDocument/2006/relationships/vmlDrawing" Target="../drawings/vmlDrawing13.v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oleObject" Target="../embeddings/oleObject135.bin"/><Relationship Id="rId32" Type="http://schemas.openxmlformats.org/officeDocument/2006/relationships/oleObject" Target="../embeddings/oleObject139.bin"/><Relationship Id="rId37" Type="http://schemas.openxmlformats.org/officeDocument/2006/relationships/image" Target="../media/image92.wmf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image" Target="../media/image85.wmf"/><Relationship Id="rId28" Type="http://schemas.openxmlformats.org/officeDocument/2006/relationships/oleObject" Target="../embeddings/oleObject137.bin"/><Relationship Id="rId36" Type="http://schemas.openxmlformats.org/officeDocument/2006/relationships/oleObject" Target="../embeddings/oleObject141.bin"/><Relationship Id="rId10" Type="http://schemas.openxmlformats.org/officeDocument/2006/relationships/tags" Target="../tags/tag63.xml"/><Relationship Id="rId19" Type="http://schemas.openxmlformats.org/officeDocument/2006/relationships/image" Target="../media/image2.wmf"/><Relationship Id="rId31" Type="http://schemas.openxmlformats.org/officeDocument/2006/relationships/image" Target="../media/image89.wmf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87.wmf"/><Relationship Id="rId30" Type="http://schemas.openxmlformats.org/officeDocument/2006/relationships/oleObject" Target="../embeddings/oleObject138.bin"/><Relationship Id="rId35" Type="http://schemas.openxmlformats.org/officeDocument/2006/relationships/image" Target="../media/image9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jpe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2.bin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98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57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05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66.bin"/><Relationship Id="rId26" Type="http://schemas.openxmlformats.org/officeDocument/2006/relationships/image" Target="../media/image116.wmf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68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12.wmf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5.bin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09.wmf"/><Relationship Id="rId24" Type="http://schemas.openxmlformats.org/officeDocument/2006/relationships/image" Target="../media/image115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oleObject" Target="../embeddings/oleObject169.bin"/><Relationship Id="rId28" Type="http://schemas.openxmlformats.org/officeDocument/2006/relationships/image" Target="../media/image117.wmf"/><Relationship Id="rId10" Type="http://schemas.openxmlformats.org/officeDocument/2006/relationships/oleObject" Target="../embeddings/oleObject162.bin"/><Relationship Id="rId19" Type="http://schemas.openxmlformats.org/officeDocument/2006/relationships/oleObject" Target="../embeddings/oleObject167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64.bin"/><Relationship Id="rId22" Type="http://schemas.openxmlformats.org/officeDocument/2006/relationships/image" Target="../media/image114.wmf"/><Relationship Id="rId27" Type="http://schemas.openxmlformats.org/officeDocument/2006/relationships/oleObject" Target="../embeddings/oleObject17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png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7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23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78.bin"/><Relationship Id="rId12" Type="http://schemas.openxmlformats.org/officeDocument/2006/relationships/oleObject" Target="../embeddings/oleObject18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22.wmf"/><Relationship Id="rId5" Type="http://schemas.openxmlformats.org/officeDocument/2006/relationships/image" Target="../media/image2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80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8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2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87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1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29.wmf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195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2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image" Target="../media/image137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20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3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image" Target="../media/image140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20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207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13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143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211.bin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42.wmf"/><Relationship Id="rId5" Type="http://schemas.openxmlformats.org/officeDocument/2006/relationships/image" Target="../media/image2.wmf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2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13" Type="http://schemas.openxmlformats.org/officeDocument/2006/relationships/image" Target="../media/image146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18.bin"/><Relationship Id="rId12" Type="http://schemas.openxmlformats.org/officeDocument/2006/relationships/oleObject" Target="../embeddings/oleObject2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4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20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14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13" Type="http://schemas.openxmlformats.org/officeDocument/2006/relationships/image" Target="../media/image147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224.bin"/><Relationship Id="rId12" Type="http://schemas.openxmlformats.org/officeDocument/2006/relationships/oleObject" Target="../embeddings/oleObject2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145.wmf"/><Relationship Id="rId5" Type="http://schemas.openxmlformats.org/officeDocument/2006/relationships/image" Target="../media/image2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22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14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152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3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153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3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12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oleObject" Target="../embeddings/oleObject15.bin"/><Relationship Id="rId19" Type="http://schemas.openxmlformats.org/officeDocument/2006/relationships/oleObject" Target="../embeddings/oleObject20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4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tags" Target="../tags/tag2.xml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tags" Target="../tags/tag1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19.wmf"/><Relationship Id="rId5" Type="http://schemas.openxmlformats.org/officeDocument/2006/relationships/notesSlide" Target="../notesSlides/notesSlide6.xml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4.bin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wmf"/><Relationship Id="rId14" Type="http://schemas.openxmlformats.org/officeDocument/2006/relationships/image" Target="../media/image2.wmf"/><Relationship Id="rId22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9" Type="http://schemas.openxmlformats.org/officeDocument/2006/relationships/oleObject" Target="../embeddings/oleObject66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33.wmf"/><Relationship Id="rId7" Type="http://schemas.openxmlformats.org/officeDocument/2006/relationships/image" Target="../media/image12.wmf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28.wmf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36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30.wmf"/><Relationship Id="rId36" Type="http://schemas.openxmlformats.org/officeDocument/2006/relationships/image" Target="../media/image34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6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oleObject" Target="../embeddings/oleObject69.bin"/><Relationship Id="rId39" Type="http://schemas.openxmlformats.org/officeDocument/2006/relationships/image" Target="../media/image16.wmf"/><Relationship Id="rId3" Type="http://schemas.openxmlformats.org/officeDocument/2006/relationships/tags" Target="../tags/tag4.xml"/><Relationship Id="rId21" Type="http://schemas.openxmlformats.org/officeDocument/2006/relationships/notesSlide" Target="../notesSlides/notesSlide8.xml"/><Relationship Id="rId34" Type="http://schemas.openxmlformats.org/officeDocument/2006/relationships/oleObject" Target="../embeddings/oleObject73.bin"/><Relationship Id="rId42" Type="http://schemas.openxmlformats.org/officeDocument/2006/relationships/image" Target="../media/image42.tmp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37.wmf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76.bin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7.xml"/><Relationship Id="rId29" Type="http://schemas.openxmlformats.org/officeDocument/2006/relationships/image" Target="../media/image39.wmf"/><Relationship Id="rId41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oleObject" Target="../embeddings/oleObject68.bin"/><Relationship Id="rId32" Type="http://schemas.openxmlformats.org/officeDocument/2006/relationships/oleObject" Target="../embeddings/oleObject72.bin"/><Relationship Id="rId37" Type="http://schemas.openxmlformats.org/officeDocument/2006/relationships/oleObject" Target="../embeddings/oleObject75.bin"/><Relationship Id="rId40" Type="http://schemas.openxmlformats.org/officeDocument/2006/relationships/oleObject" Target="../embeddings/oleObject77.bin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70.bin"/><Relationship Id="rId36" Type="http://schemas.openxmlformats.org/officeDocument/2006/relationships/oleObject" Target="../embeddings/oleObject74.bin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40.w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image" Target="../media/image45.wmf"/><Relationship Id="rId39" Type="http://schemas.openxmlformats.org/officeDocument/2006/relationships/oleObject" Target="../embeddings/oleObject87.bin"/><Relationship Id="rId3" Type="http://schemas.openxmlformats.org/officeDocument/2006/relationships/tags" Target="../tags/tag22.xml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49.wmf"/><Relationship Id="rId42" Type="http://schemas.openxmlformats.org/officeDocument/2006/relationships/image" Target="../media/image53.wmf"/><Relationship Id="rId47" Type="http://schemas.openxmlformats.org/officeDocument/2006/relationships/image" Target="../media/image42.tmp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38" Type="http://schemas.openxmlformats.org/officeDocument/2006/relationships/image" Target="../media/image51.wmf"/><Relationship Id="rId46" Type="http://schemas.openxmlformats.org/officeDocument/2006/relationships/image" Target="../media/image55.wmf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slideLayout" Target="../slideLayouts/slideLayout7.xml"/><Relationship Id="rId29" Type="http://schemas.openxmlformats.org/officeDocument/2006/relationships/oleObject" Target="../embeddings/oleObject82.bin"/><Relationship Id="rId41" Type="http://schemas.openxmlformats.org/officeDocument/2006/relationships/oleObject" Target="../embeddings/oleObject88.bin"/><Relationship Id="rId1" Type="http://schemas.openxmlformats.org/officeDocument/2006/relationships/vmlDrawing" Target="../drawings/vmlDrawing9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86.bin"/><Relationship Id="rId40" Type="http://schemas.openxmlformats.org/officeDocument/2006/relationships/image" Target="../media/image52.wmf"/><Relationship Id="rId45" Type="http://schemas.openxmlformats.org/officeDocument/2006/relationships/oleObject" Target="../embeddings/oleObject90.bin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oleObject" Target="../embeddings/oleObject83.bin"/><Relationship Id="rId44" Type="http://schemas.openxmlformats.org/officeDocument/2006/relationships/image" Target="../media/image54.wmf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85.bin"/><Relationship Id="rId43" Type="http://schemas.openxmlformats.org/officeDocument/2006/relationships/oleObject" Target="../embeddings/oleObject8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51520" y="307504"/>
            <a:ext cx="1776570" cy="6012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教学要求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021989"/>
              </p:ext>
            </p:extLst>
          </p:nvPr>
        </p:nvGraphicFramePr>
        <p:xfrm>
          <a:off x="3965638" y="254801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0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638" y="254801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00451"/>
              </p:ext>
            </p:extLst>
          </p:nvPr>
        </p:nvGraphicFramePr>
        <p:xfrm>
          <a:off x="3965638" y="254801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1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638" y="254801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97832" y="1371640"/>
            <a:ext cx="738664" cy="24894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教学要求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5" name="圆角矩形 14"/>
          <p:cNvSpPr/>
          <p:nvPr/>
        </p:nvSpPr>
        <p:spPr>
          <a:xfrm>
            <a:off x="295100" y="1340768"/>
            <a:ext cx="7517260" cy="914400"/>
          </a:xfrm>
          <a:prstGeom prst="roundRect">
            <a:avLst/>
          </a:prstGeom>
          <a:solidFill>
            <a:schemeClr val="accent5">
              <a:lumMod val="75000"/>
              <a:alpha val="76000"/>
            </a:schemeClr>
          </a:solidFill>
          <a:ln>
            <a:gradFill>
              <a:gsLst>
                <a:gs pos="66250">
                  <a:srgbClr val="CCD8F0"/>
                </a:gs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3507" y="1484784"/>
            <a:ext cx="6615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1 </a:t>
            </a:r>
            <a:r>
              <a:rPr lang="zh-CN" altLang="zh-CN" sz="2800" b="1" dirty="0">
                <a:latin typeface="+mn-ea"/>
              </a:rPr>
              <a:t>掌握初等矩阵的概念</a:t>
            </a:r>
            <a:r>
              <a:rPr lang="zh-CN" altLang="zh-CN" sz="2800" b="1" dirty="0" smtClean="0">
                <a:latin typeface="+mn-ea"/>
              </a:rPr>
              <a:t>及</a:t>
            </a:r>
            <a:r>
              <a:rPr lang="zh-CN" altLang="en-US" sz="2800" b="1" dirty="0" smtClean="0">
                <a:latin typeface="+mn-ea"/>
              </a:rPr>
              <a:t>四条</a:t>
            </a:r>
            <a:r>
              <a:rPr lang="zh-CN" altLang="zh-CN" sz="2800" b="1" dirty="0" smtClean="0">
                <a:latin typeface="+mn-ea"/>
              </a:rPr>
              <a:t>性质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95100" y="2884123"/>
            <a:ext cx="7517260" cy="914400"/>
          </a:xfrm>
          <a:prstGeom prst="roundRect">
            <a:avLst/>
          </a:prstGeom>
          <a:solidFill>
            <a:schemeClr val="accent1">
              <a:alpha val="51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0640" y="3018157"/>
            <a:ext cx="5211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2  </a:t>
            </a:r>
            <a:r>
              <a:rPr lang="zh-CN" altLang="en-US" sz="2800" b="1" dirty="0" smtClean="0">
                <a:latin typeface="+mn-ea"/>
              </a:rPr>
              <a:t>会</a:t>
            </a:r>
            <a:r>
              <a:rPr lang="zh-CN" altLang="en-US" sz="2800" b="1" dirty="0">
                <a:latin typeface="+mn-ea"/>
              </a:rPr>
              <a:t>用初等变换</a:t>
            </a:r>
            <a:r>
              <a:rPr lang="zh-CN" altLang="en-US" sz="2800" b="1" dirty="0" smtClean="0">
                <a:latin typeface="+mn-ea"/>
              </a:rPr>
              <a:t>求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 smtClean="0">
                <a:latin typeface="+mn-ea"/>
                <a:sym typeface="Symbol"/>
              </a:rPr>
              <a:t>1</a:t>
            </a:r>
            <a:r>
              <a:rPr lang="zh-CN" altLang="en-US" sz="2800" b="1" dirty="0" smtClean="0">
                <a:latin typeface="+mn-ea"/>
                <a:sym typeface="Symbol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2800" b="1" baseline="30000" dirty="0">
                <a:latin typeface="+mn-ea"/>
                <a:sym typeface="Symbol"/>
              </a:rPr>
              <a:t>1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endParaRPr lang="zh-CN" altLang="zh-C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87403"/>
              </p:ext>
            </p:extLst>
          </p:nvPr>
        </p:nvGraphicFramePr>
        <p:xfrm>
          <a:off x="3994066" y="394896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2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066" y="3948964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B516B4-2074-4D47-A3CB-27007F4580A2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1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3850" y="620713"/>
            <a:ext cx="79057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52" name="Text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0125" y="391318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53" name="Text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00125" y="477043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87338" y="4056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06675" y="4056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85750" y="477520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571750" y="48339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4338" name="Object 90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6" name="Equation" r:id="rId19" imgW="114102" imgH="177492" progId="Equation.DSMT4">
                  <p:embed/>
                </p:oleObj>
              </mc:Choice>
              <mc:Fallback>
                <p:oleObj name="Equation" r:id="rId19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91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7" name="Equation" r:id="rId21" imgW="114102" imgH="177492" progId="Equation.DSMT4">
                  <p:embed/>
                </p:oleObj>
              </mc:Choice>
              <mc:Fallback>
                <p:oleObj name="Equation" r:id="rId21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92"/>
          <p:cNvGraphicFramePr>
            <a:graphicFrameLocks noChangeAspect="1"/>
          </p:cNvGraphicFramePr>
          <p:nvPr/>
        </p:nvGraphicFramePr>
        <p:xfrm>
          <a:off x="3998913" y="27066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8" name="Equation" r:id="rId22" imgW="114102" imgH="177492" progId="Equation.DSMT4">
                  <p:embed/>
                </p:oleObj>
              </mc:Choice>
              <mc:Fallback>
                <p:oleObj name="Equation" r:id="rId2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27066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3"/>
          <p:cNvGraphicFramePr>
            <a:graphicFrameLocks noChangeAspect="1"/>
          </p:cNvGraphicFramePr>
          <p:nvPr/>
        </p:nvGraphicFramePr>
        <p:xfrm>
          <a:off x="1196975" y="722313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9" name="Equation" r:id="rId23" imgW="2654300" imgH="1358900" progId="Equation.DSMT4">
                  <p:embed/>
                </p:oleObj>
              </mc:Choice>
              <mc:Fallback>
                <p:oleObj name="Equation" r:id="rId23" imgW="26543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722313"/>
                        <a:ext cx="26543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94"/>
          <p:cNvGraphicFramePr>
            <a:graphicFrameLocks noChangeAspect="1"/>
          </p:cNvGraphicFramePr>
          <p:nvPr/>
        </p:nvGraphicFramePr>
        <p:xfrm>
          <a:off x="4070350" y="692150"/>
          <a:ext cx="3886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0" name="Equation" r:id="rId25" imgW="3886200" imgH="1562100" progId="Equation.DSMT4">
                  <p:embed/>
                </p:oleObj>
              </mc:Choice>
              <mc:Fallback>
                <p:oleObj name="Equation" r:id="rId25" imgW="38862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692150"/>
                        <a:ext cx="3886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Box 48"/>
          <p:cNvSpPr txBox="1">
            <a:spLocks noChangeArrowheads="1"/>
          </p:cNvSpPr>
          <p:nvPr/>
        </p:nvSpPr>
        <p:spPr bwMode="auto">
          <a:xfrm>
            <a:off x="814388" y="1120775"/>
            <a:ext cx="544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Calibri" pitchFamily="34" charset="0"/>
              </a:rPr>
              <a:t>设</a:t>
            </a:r>
          </a:p>
        </p:txBody>
      </p:sp>
      <p:graphicFrame>
        <p:nvGraphicFramePr>
          <p:cNvPr id="14343" name="Object 95"/>
          <p:cNvGraphicFramePr>
            <a:graphicFrameLocks noChangeAspect="1"/>
          </p:cNvGraphicFramePr>
          <p:nvPr/>
        </p:nvGraphicFramePr>
        <p:xfrm>
          <a:off x="492125" y="2276475"/>
          <a:ext cx="2260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1" name="Equation" r:id="rId27" imgW="2260600" imgH="1562100" progId="Equation.DSMT4">
                  <p:embed/>
                </p:oleObj>
              </mc:Choice>
              <mc:Fallback>
                <p:oleObj name="Equation" r:id="rId27" imgW="22606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276475"/>
                        <a:ext cx="2260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6"/>
          <p:cNvGraphicFramePr>
            <a:graphicFrameLocks noChangeAspect="1"/>
          </p:cNvGraphicFramePr>
          <p:nvPr/>
        </p:nvGraphicFramePr>
        <p:xfrm>
          <a:off x="3040063" y="2327275"/>
          <a:ext cx="2324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2" name="Equation" r:id="rId29" imgW="2324100" imgH="1562100" progId="Equation.DSMT4">
                  <p:embed/>
                </p:oleObj>
              </mc:Choice>
              <mc:Fallback>
                <p:oleObj name="Equation" r:id="rId29" imgW="2324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2327275"/>
                        <a:ext cx="2324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Box 51"/>
          <p:cNvSpPr txBox="1">
            <a:spLocks noChangeArrowheads="1"/>
          </p:cNvSpPr>
          <p:nvPr/>
        </p:nvSpPr>
        <p:spPr bwMode="auto">
          <a:xfrm>
            <a:off x="5465763" y="2781300"/>
            <a:ext cx="2562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Calibri" pitchFamily="34" charset="0"/>
              </a:rPr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zh-CN" altLang="en-US" sz="2800" b="1" dirty="0">
                <a:latin typeface="Calibri" pitchFamily="34" charset="0"/>
              </a:rPr>
              <a:t>（      ）。</a:t>
            </a:r>
          </a:p>
        </p:txBody>
      </p:sp>
      <p:graphicFrame>
        <p:nvGraphicFramePr>
          <p:cNvPr id="14345" name="Object 97"/>
          <p:cNvGraphicFramePr>
            <a:graphicFrameLocks noChangeAspect="1"/>
          </p:cNvGraphicFramePr>
          <p:nvPr/>
        </p:nvGraphicFramePr>
        <p:xfrm>
          <a:off x="1144588" y="407670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3" name="Equation" r:id="rId31" imgW="876240" imgH="431640" progId="Equation.DSMT4">
                  <p:embed/>
                </p:oleObj>
              </mc:Choice>
              <mc:Fallback>
                <p:oleObj name="Equation" r:id="rId31" imgW="876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076700"/>
                        <a:ext cx="87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8"/>
          <p:cNvGraphicFramePr>
            <a:graphicFrameLocks noChangeAspect="1"/>
          </p:cNvGraphicFramePr>
          <p:nvPr/>
        </p:nvGraphicFramePr>
        <p:xfrm>
          <a:off x="3398838" y="4868863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4" name="Equation" r:id="rId33" imgW="863225" imgH="431613" progId="Equation.DSMT4">
                  <p:embed/>
                </p:oleObj>
              </mc:Choice>
              <mc:Fallback>
                <p:oleObj name="Equation" r:id="rId33" imgW="86322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868863"/>
                        <a:ext cx="86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99"/>
          <p:cNvGraphicFramePr>
            <a:graphicFrameLocks noChangeAspect="1"/>
          </p:cNvGraphicFramePr>
          <p:nvPr/>
        </p:nvGraphicFramePr>
        <p:xfrm>
          <a:off x="1144588" y="4868863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5" name="Equation" r:id="rId35" imgW="901440" imgH="431640" progId="Equation.DSMT4">
                  <p:embed/>
                </p:oleObj>
              </mc:Choice>
              <mc:Fallback>
                <p:oleObj name="Equation" r:id="rId35" imgW="901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868863"/>
                        <a:ext cx="90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00"/>
          <p:cNvGraphicFramePr>
            <a:graphicFrameLocks noChangeAspect="1"/>
          </p:cNvGraphicFramePr>
          <p:nvPr/>
        </p:nvGraphicFramePr>
        <p:xfrm>
          <a:off x="3398838" y="407670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6" name="Equation" r:id="rId37" imgW="888614" imgH="431613" progId="Equation.DSMT4">
                  <p:embed/>
                </p:oleObj>
              </mc:Choice>
              <mc:Fallback>
                <p:oleObj name="Equation" r:id="rId37" imgW="88861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076700"/>
                        <a:ext cx="88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Object 95"/>
          <p:cNvGraphicFramePr>
            <a:graphicFrameLocks noChangeAspect="1"/>
          </p:cNvGraphicFramePr>
          <p:nvPr/>
        </p:nvGraphicFramePr>
        <p:xfrm>
          <a:off x="4857750" y="4010025"/>
          <a:ext cx="3162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7" name="Equation" r:id="rId39" imgW="3162240" imgH="1562040" progId="Equation.DSMT4">
                  <p:embed/>
                </p:oleObj>
              </mc:Choice>
              <mc:Fallback>
                <p:oleObj name="Equation" r:id="rId39" imgW="31622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010025"/>
                        <a:ext cx="3162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8110538" y="4500563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8" name="Equation" r:id="rId41" imgW="609480" imgH="431640" progId="Equation.DSMT4">
                  <p:embed/>
                </p:oleObj>
              </mc:Choice>
              <mc:Fallback>
                <p:oleObj name="Equation" r:id="rId41" imgW="60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4500563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1944" y="278092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C38C-A948-4454-97F5-7709AF412EBD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4360" name="组合 1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365" name="Type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4366" name="Tip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4361" name="图片 3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62" name="TextBox 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159000" y="188913"/>
            <a:ext cx="5292725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F84F4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此题未设置答案，请点击右侧设置按钮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8041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5496" y="44624"/>
            <a:ext cx="8291372" cy="8640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79445"/>
              </p:ext>
            </p:extLst>
          </p:nvPr>
        </p:nvGraphicFramePr>
        <p:xfrm>
          <a:off x="3838350" y="270892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4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70892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356328"/>
              </p:ext>
            </p:extLst>
          </p:nvPr>
        </p:nvGraphicFramePr>
        <p:xfrm>
          <a:off x="3838350" y="270892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5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350" y="270892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796" y="241484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 smtClean="0"/>
              <a:t>性质</a:t>
            </a:r>
            <a:r>
              <a:rPr lang="en-US" altLang="zh-CN" sz="2400" b="1" dirty="0" smtClean="0"/>
              <a:t>2 </a:t>
            </a:r>
            <a:endParaRPr lang="zh-CN" altLang="en-US" sz="24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842730"/>
              </p:ext>
            </p:extLst>
          </p:nvPr>
        </p:nvGraphicFramePr>
        <p:xfrm>
          <a:off x="969044" y="260648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6" name="Equation" r:id="rId7" imgW="1866600" imgH="355320" progId="Equation.DSMT4">
                  <p:embed/>
                </p:oleObj>
              </mc:Choice>
              <mc:Fallback>
                <p:oleObj name="Equation" r:id="rId7" imgW="1866600" imgH="35532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44" y="260648"/>
                        <a:ext cx="1866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081741"/>
              </p:ext>
            </p:extLst>
          </p:nvPr>
        </p:nvGraphicFramePr>
        <p:xfrm>
          <a:off x="3121025" y="260350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7" name="Equation" r:id="rId9" imgW="2349360" imgH="355320" progId="Equation.DSMT4">
                  <p:embed/>
                </p:oleObj>
              </mc:Choice>
              <mc:Fallback>
                <p:oleObj name="Equation" r:id="rId9" imgW="2349360" imgH="35532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60350"/>
                        <a:ext cx="2349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639487"/>
              </p:ext>
            </p:extLst>
          </p:nvPr>
        </p:nvGraphicFramePr>
        <p:xfrm>
          <a:off x="5649416" y="260648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8" name="Equation" r:id="rId11" imgW="2666880" imgH="355320" progId="Equation.DSMT4">
                  <p:embed/>
                </p:oleObj>
              </mc:Choice>
              <mc:Fallback>
                <p:oleObj name="Equation" r:id="rId11" imgW="2666880" imgH="35532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416" y="260648"/>
                        <a:ext cx="2667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706955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25688"/>
              </p:ext>
            </p:extLst>
          </p:nvPr>
        </p:nvGraphicFramePr>
        <p:xfrm>
          <a:off x="4194522" y="152813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9" name="Equation" r:id="rId13" imgW="114102" imgH="177492" progId="Equation.DSMT4">
                  <p:embed/>
                </p:oleObj>
              </mc:Choice>
              <mc:Fallback>
                <p:oleObj name="Equation" r:id="rId1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152813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59155"/>
              </p:ext>
            </p:extLst>
          </p:nvPr>
        </p:nvGraphicFramePr>
        <p:xfrm>
          <a:off x="4194522" y="152813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0" name="Equation" r:id="rId14" imgW="114102" imgH="177492" progId="Equation.DSMT4">
                  <p:embed/>
                </p:oleObj>
              </mc:Choice>
              <mc:Fallback>
                <p:oleObj name="Equation" r:id="rId1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152813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382664"/>
              </p:ext>
            </p:extLst>
          </p:nvPr>
        </p:nvGraphicFramePr>
        <p:xfrm>
          <a:off x="4194522" y="152813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1" name="Equation" r:id="rId15" imgW="114102" imgH="177492" progId="Equation.DSMT4">
                  <p:embed/>
                </p:oleObj>
              </mc:Choice>
              <mc:Fallback>
                <p:oleObj name="Equation" r:id="rId1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152813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5496" y="1177588"/>
            <a:ext cx="672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设</a:t>
            </a:r>
            <a:endParaRPr lang="zh-CN" altLang="en-US" sz="2400" b="1" dirty="0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725259"/>
              </p:ext>
            </p:extLst>
          </p:nvPr>
        </p:nvGraphicFramePr>
        <p:xfrm>
          <a:off x="4154165" y="157229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2" name="Equation" r:id="rId16" imgW="114102" imgH="177492" progId="Equation.DSMT4">
                  <p:embed/>
                </p:oleObj>
              </mc:Choice>
              <mc:Fallback>
                <p:oleObj name="Equation" r:id="rId1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157229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775902"/>
              </p:ext>
            </p:extLst>
          </p:nvPr>
        </p:nvGraphicFramePr>
        <p:xfrm>
          <a:off x="4154165" y="157229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3" name="Equation" r:id="rId17" imgW="114102" imgH="177492" progId="Equation.DSMT4">
                  <p:embed/>
                </p:oleObj>
              </mc:Choice>
              <mc:Fallback>
                <p:oleObj name="Equation" r:id="rId1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157229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942506"/>
              </p:ext>
            </p:extLst>
          </p:nvPr>
        </p:nvGraphicFramePr>
        <p:xfrm>
          <a:off x="4154165" y="157229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4" name="Equation" r:id="rId18" imgW="114102" imgH="177492" progId="Equation.DSMT4">
                  <p:embed/>
                </p:oleObj>
              </mc:Choice>
              <mc:Fallback>
                <p:oleObj name="Equation" r:id="rId18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157229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55245"/>
              </p:ext>
            </p:extLst>
          </p:nvPr>
        </p:nvGraphicFramePr>
        <p:xfrm>
          <a:off x="611560" y="997620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5" name="Equation" r:id="rId19" imgW="2158920" imgH="952200" progId="Equation.DSMT4">
                  <p:embed/>
                </p:oleObj>
              </mc:Choice>
              <mc:Fallback>
                <p:oleObj name="Equation" r:id="rId19" imgW="21589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97620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792971"/>
              </p:ext>
            </p:extLst>
          </p:nvPr>
        </p:nvGraphicFramePr>
        <p:xfrm>
          <a:off x="2938463" y="997273"/>
          <a:ext cx="2324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6" name="Equation" r:id="rId21" imgW="2323800" imgH="952200" progId="Equation.DSMT4">
                  <p:embed/>
                </p:oleObj>
              </mc:Choice>
              <mc:Fallback>
                <p:oleObj name="Equation" r:id="rId21" imgW="23238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997273"/>
                        <a:ext cx="2324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79512" y="1916832"/>
            <a:ext cx="7128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计算</a:t>
            </a:r>
            <a:r>
              <a:rPr lang="zh-CN" altLang="en-US" sz="2800" b="1" dirty="0" smtClean="0"/>
              <a:t>  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zh-CN" altLang="en-US" sz="2400" b="1" dirty="0" smtClean="0"/>
              <a:t> ，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(2(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(2(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/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/>
              <a:t> </a:t>
            </a:r>
            <a:r>
              <a:rPr lang="zh-CN" altLang="en-US" sz="2400" b="1" dirty="0" smtClean="0"/>
              <a:t>           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(1,2(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 smtClean="0"/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(1,2(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/>
              <a:t> 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172646"/>
              </p:ext>
            </p:extLst>
          </p:nvPr>
        </p:nvGraphicFramePr>
        <p:xfrm>
          <a:off x="5420816" y="980728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7" name="Equation" r:id="rId23" imgW="2895480" imgH="952200" progId="Equation.DSMT4">
                  <p:embed/>
                </p:oleObj>
              </mc:Choice>
              <mc:Fallback>
                <p:oleObj name="Equation" r:id="rId23" imgW="2895480" imgH="9522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816" y="980728"/>
                        <a:ext cx="289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07504" y="2926964"/>
            <a:ext cx="60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3467"/>
              </p:ext>
            </p:extLst>
          </p:nvPr>
        </p:nvGraphicFramePr>
        <p:xfrm>
          <a:off x="800967" y="2929484"/>
          <a:ext cx="52832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8" name="Equation" r:id="rId25" imgW="5283000" imgH="952200" progId="Equation.DSMT4">
                  <p:embed/>
                </p:oleObj>
              </mc:Choice>
              <mc:Fallback>
                <p:oleObj name="Equation" r:id="rId25" imgW="5283000" imgH="9522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67" y="2929484"/>
                        <a:ext cx="52832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931770"/>
              </p:ext>
            </p:extLst>
          </p:nvPr>
        </p:nvGraphicFramePr>
        <p:xfrm>
          <a:off x="860895" y="4996780"/>
          <a:ext cx="63754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9" name="Equation" r:id="rId27" imgW="6375240" imgH="952200" progId="Equation.DSMT4">
                  <p:embed/>
                </p:oleObj>
              </mc:Choice>
              <mc:Fallback>
                <p:oleObj name="Equation" r:id="rId27" imgW="6375240" imgH="952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895" y="4996780"/>
                        <a:ext cx="63754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857030"/>
              </p:ext>
            </p:extLst>
          </p:nvPr>
        </p:nvGraphicFramePr>
        <p:xfrm>
          <a:off x="856579" y="3933056"/>
          <a:ext cx="62357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50" name="Equation" r:id="rId29" imgW="6235560" imgH="952200" progId="Equation.DSMT4">
                  <p:embed/>
                </p:oleObj>
              </mc:Choice>
              <mc:Fallback>
                <p:oleObj name="Equation" r:id="rId29" imgW="6235560" imgH="9522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579" y="3933056"/>
                        <a:ext cx="62357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183491-86A8-4B71-B03E-812CBC25AB34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英文歌曲 - Nothing To Lose - 好听的英文歌曲.mp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7202760" y="6237312"/>
            <a:ext cx="609600" cy="609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79512" y="332656"/>
            <a:ext cx="2383427" cy="115503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  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7303" y="695598"/>
            <a:ext cx="7906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  </a:t>
            </a:r>
            <a:r>
              <a:rPr lang="zh-CN" altLang="zh-CN" sz="2800" b="1" dirty="0"/>
              <a:t>设</a:t>
            </a:r>
            <a:r>
              <a:rPr lang="en-US" altLang="zh-CN" sz="2800" b="1" dirty="0"/>
              <a:t> </a:t>
            </a:r>
            <a:endParaRPr lang="zh-CN" altLang="zh-CN" sz="2800" b="1" dirty="0"/>
          </a:p>
          <a:p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054260"/>
              </p:ext>
            </p:extLst>
          </p:nvPr>
        </p:nvGraphicFramePr>
        <p:xfrm>
          <a:off x="3839716" y="810146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9" name="Equation" r:id="rId6" imgW="875920" imgH="317362" progId="Equation.DSMT4">
                  <p:embed/>
                </p:oleObj>
              </mc:Choice>
              <mc:Fallback>
                <p:oleObj name="Equation" r:id="rId6" imgW="875920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716" y="810146"/>
                        <a:ext cx="876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80222"/>
              </p:ext>
            </p:extLst>
          </p:nvPr>
        </p:nvGraphicFramePr>
        <p:xfrm>
          <a:off x="5340176" y="1839913"/>
          <a:ext cx="261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0" name="Equation" r:id="rId8" imgW="2616120" imgH="393480" progId="Equation.DSMT4">
                  <p:embed/>
                </p:oleObj>
              </mc:Choice>
              <mc:Fallback>
                <p:oleObj name="Equation" r:id="rId8" imgW="2616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176" y="1839913"/>
                        <a:ext cx="2616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966893"/>
              </p:ext>
            </p:extLst>
          </p:nvPr>
        </p:nvGraphicFramePr>
        <p:xfrm>
          <a:off x="690563" y="1838325"/>
          <a:ext cx="217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1" name="Equation" r:id="rId10" imgW="2171520" imgH="393480" progId="Equation.DSMT4">
                  <p:embed/>
                </p:oleObj>
              </mc:Choice>
              <mc:Fallback>
                <p:oleObj name="Equation" r:id="rId10" imgW="2171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838325"/>
                        <a:ext cx="217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655691"/>
              </p:ext>
            </p:extLst>
          </p:nvPr>
        </p:nvGraphicFramePr>
        <p:xfrm>
          <a:off x="2976563" y="1792288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2" name="Equation" r:id="rId12" imgW="2311200" imgH="393480" progId="Equation.DSMT4">
                  <p:embed/>
                </p:oleObj>
              </mc:Choice>
              <mc:Fallback>
                <p:oleObj name="Equation" r:id="rId12" imgW="2311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792288"/>
                        <a:ext cx="2311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8929"/>
              </p:ext>
            </p:extLst>
          </p:nvPr>
        </p:nvGraphicFramePr>
        <p:xfrm>
          <a:off x="1111250" y="29591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3" name="Equation" r:id="rId14" imgW="1536480" imgH="469800" progId="Equation.DSMT4">
                  <p:embed/>
                </p:oleObj>
              </mc:Choice>
              <mc:Fallback>
                <p:oleObj name="Equation" r:id="rId14" imgW="1536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95910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4828"/>
              </p:ext>
            </p:extLst>
          </p:nvPr>
        </p:nvGraphicFramePr>
        <p:xfrm>
          <a:off x="4632325" y="3046413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4" name="Equation" r:id="rId16" imgW="1688760" imgH="469800" progId="Equation.DSMT4">
                  <p:embed/>
                </p:oleObj>
              </mc:Choice>
              <mc:Fallback>
                <p:oleObj name="Equation" r:id="rId16" imgW="1688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3046413"/>
                        <a:ext cx="168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93784" y="1753652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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1854" y="17008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8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150" y="17536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067080"/>
              </p:ext>
            </p:extLst>
          </p:nvPr>
        </p:nvGraphicFramePr>
        <p:xfrm>
          <a:off x="2789312" y="303530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5" name="Equation" r:id="rId18" imgW="990360" imgH="393480" progId="Equation.DSMT4">
                  <p:embed/>
                </p:oleObj>
              </mc:Choice>
              <mc:Fallback>
                <p:oleObj name="Equation" r:id="rId18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312" y="3035300"/>
                        <a:ext cx="990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30988"/>
              </p:ext>
            </p:extLst>
          </p:nvPr>
        </p:nvGraphicFramePr>
        <p:xfrm>
          <a:off x="6474544" y="2878832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6" name="Equation" r:id="rId20" imgW="1193760" imgH="838080" progId="Equation.DSMT4">
                  <p:embed/>
                </p:oleObj>
              </mc:Choice>
              <mc:Fallback>
                <p:oleObj name="Equation" r:id="rId20" imgW="1193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4544" y="2878832"/>
                        <a:ext cx="119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771419"/>
              </p:ext>
            </p:extLst>
          </p:nvPr>
        </p:nvGraphicFramePr>
        <p:xfrm>
          <a:off x="2980308" y="4403452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7" name="Equation" r:id="rId22" imgW="1663560" imgH="393480" progId="Equation.DSMT4">
                  <p:embed/>
                </p:oleObj>
              </mc:Choice>
              <mc:Fallback>
                <p:oleObj name="Equation" r:id="rId22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08" y="4403452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20750" y="4295775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8" name="Equation" r:id="rId24" imgW="1993900" imgH="469900" progId="Equation.DSMT4">
                  <p:embed/>
                </p:oleObj>
              </mc:Choice>
              <mc:Fallback>
                <p:oleObj name="Equation" r:id="rId24" imgW="1993900" imgH="4699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295775"/>
                        <a:ext cx="199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34A320-D911-4A0F-99F3-D30E25F6D66F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06955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164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</p:childTnLst>
        </p:cTn>
      </p:par>
    </p:tnLst>
    <p:bldLst>
      <p:bldP spid="34" grpId="0"/>
      <p:bldP spid="35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8688" y="321468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446" name="Text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8688" y="4071938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215900" y="3357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892425" y="3357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14313" y="407670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857500" y="413543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8434" name="Object 95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5" name="Equation" r:id="rId18" imgW="114102" imgH="177492" progId="Equation.DSMT4">
                  <p:embed/>
                </p:oleObj>
              </mc:Choice>
              <mc:Fallback>
                <p:oleObj name="Equation" r:id="rId18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96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6" name="Equation" r:id="rId20" imgW="114102" imgH="177492" progId="Equation.DSMT4">
                  <p:embed/>
                </p:oleObj>
              </mc:Choice>
              <mc:Fallback>
                <p:oleObj name="Equation" r:id="rId20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97"/>
          <p:cNvGraphicFramePr>
            <a:graphicFrameLocks noChangeAspect="1"/>
          </p:cNvGraphicFramePr>
          <p:nvPr/>
        </p:nvGraphicFramePr>
        <p:xfrm>
          <a:off x="3938588" y="19319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7" name="Equation" r:id="rId21" imgW="114102" imgH="177492" progId="Equation.DSMT4">
                  <p:embed/>
                </p:oleObj>
              </mc:Choice>
              <mc:Fallback>
                <p:oleObj name="Equation" r:id="rId21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931988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Box 32"/>
          <p:cNvSpPr txBox="1">
            <a:spLocks noChangeArrowheads="1"/>
          </p:cNvSpPr>
          <p:nvPr/>
        </p:nvSpPr>
        <p:spPr bwMode="auto">
          <a:xfrm>
            <a:off x="250825" y="1062038"/>
            <a:ext cx="8208963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Calibri" pitchFamily="34" charset="0"/>
              </a:rPr>
              <a:t>         </a:t>
            </a:r>
            <a:r>
              <a:rPr lang="zh-CN" altLang="zh-CN" sz="2800" b="1" dirty="0">
                <a:latin typeface="Calibri" pitchFamily="34" charset="0"/>
              </a:rPr>
              <a:t>将</a:t>
            </a:r>
            <a:r>
              <a:rPr lang="en-US" altLang="zh-CN" sz="2800" b="1" dirty="0">
                <a:latin typeface="Calibri" pitchFamily="34" charset="0"/>
              </a:rPr>
              <a:t>        </a:t>
            </a:r>
            <a:r>
              <a:rPr lang="zh-CN" altLang="zh-CN" sz="2800" b="1" dirty="0">
                <a:latin typeface="Calibri" pitchFamily="34" charset="0"/>
              </a:rPr>
              <a:t>的第</a:t>
            </a:r>
            <a:r>
              <a:rPr lang="en-US" altLang="zh-CN" sz="2800" b="1" dirty="0">
                <a:latin typeface="Calibri" pitchFamily="34" charset="0"/>
              </a:rPr>
              <a:t>2</a:t>
            </a:r>
            <a:r>
              <a:rPr lang="zh-CN" altLang="zh-CN" sz="2800" b="1" dirty="0">
                <a:latin typeface="Calibri" pitchFamily="34" charset="0"/>
              </a:rPr>
              <a:t>行加到第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行得</a:t>
            </a:r>
            <a:r>
              <a:rPr lang="en-US" altLang="zh-CN" sz="2800" b="1" dirty="0">
                <a:latin typeface="Calibri" pitchFamily="34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latin typeface="Calibri" pitchFamily="34" charset="0"/>
              </a:rPr>
              <a:t>，再将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latin typeface="Calibri" pitchFamily="34" charset="0"/>
              </a:rPr>
              <a:t>的第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列</a:t>
            </a: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2800" b="1" dirty="0">
                <a:latin typeface="Calibri" pitchFamily="34" charset="0"/>
              </a:rPr>
              <a:t>的—</a:t>
            </a:r>
            <a:r>
              <a:rPr lang="en-US" altLang="zh-CN" sz="2800" b="1" dirty="0">
                <a:latin typeface="Calibri" pitchFamily="34" charset="0"/>
              </a:rPr>
              <a:t>1</a:t>
            </a:r>
            <a:r>
              <a:rPr lang="zh-CN" altLang="zh-CN" sz="2800" b="1" dirty="0">
                <a:latin typeface="Calibri" pitchFamily="34" charset="0"/>
              </a:rPr>
              <a:t>倍加到第</a:t>
            </a:r>
            <a:r>
              <a:rPr lang="en-US" altLang="zh-CN" sz="2800" b="1" dirty="0">
                <a:latin typeface="Calibri" pitchFamily="34" charset="0"/>
              </a:rPr>
              <a:t>2</a:t>
            </a:r>
            <a:r>
              <a:rPr lang="zh-CN" altLang="zh-CN" sz="2800" b="1" dirty="0">
                <a:latin typeface="Calibri" pitchFamily="34" charset="0"/>
              </a:rPr>
              <a:t>列得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>
                <a:latin typeface="Calibri" pitchFamily="34" charset="0"/>
              </a:rPr>
              <a:t>，记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Calibri" pitchFamily="34" charset="0"/>
              </a:rPr>
              <a:t>=                  </a:t>
            </a:r>
            <a:r>
              <a:rPr lang="zh-CN" altLang="zh-CN" sz="2800" b="1" dirty="0">
                <a:latin typeface="Calibri" pitchFamily="34" charset="0"/>
              </a:rPr>
              <a:t>，则</a:t>
            </a:r>
            <a:r>
              <a:rPr lang="zh-CN" altLang="en-US" sz="2800" b="1" dirty="0">
                <a:latin typeface="Calibri" pitchFamily="34" charset="0"/>
              </a:rPr>
              <a:t>（      ）</a:t>
            </a: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Calibri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dirty="0">
              <a:latin typeface="Calibri" pitchFamily="34" charset="0"/>
            </a:endParaRPr>
          </a:p>
        </p:txBody>
      </p:sp>
      <p:graphicFrame>
        <p:nvGraphicFramePr>
          <p:cNvPr id="18437" name="Object 98"/>
          <p:cNvGraphicFramePr>
            <a:graphicFrameLocks noChangeAspect="1"/>
          </p:cNvGraphicFramePr>
          <p:nvPr/>
        </p:nvGraphicFramePr>
        <p:xfrm>
          <a:off x="1370013" y="1052513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8" name="Equation" r:id="rId22" imgW="609336" imgH="431613" progId="Equation.DSMT4">
                  <p:embed/>
                </p:oleObj>
              </mc:Choice>
              <mc:Fallback>
                <p:oleObj name="Equation" r:id="rId22" imgW="60933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052513"/>
                        <a:ext cx="60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99"/>
          <p:cNvGraphicFramePr>
            <a:graphicFrameLocks noChangeAspect="1"/>
          </p:cNvGraphicFramePr>
          <p:nvPr/>
        </p:nvGraphicFramePr>
        <p:xfrm>
          <a:off x="4941888" y="163830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9" name="Equation" r:id="rId24" imgW="1358900" imgH="1333500" progId="Equation.DSMT4">
                  <p:embed/>
                </p:oleObj>
              </mc:Choice>
              <mc:Fallback>
                <p:oleObj name="Equation" r:id="rId24" imgW="13589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163830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00"/>
          <p:cNvGraphicFramePr>
            <a:graphicFrameLocks noChangeAspect="1"/>
          </p:cNvGraphicFramePr>
          <p:nvPr/>
        </p:nvGraphicFramePr>
        <p:xfrm>
          <a:off x="1008063" y="3409950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0" name="Equation" r:id="rId26" imgW="1498320" imgH="380880" progId="Equation.DSMT4">
                  <p:embed/>
                </p:oleObj>
              </mc:Choice>
              <mc:Fallback>
                <p:oleObj name="Equation" r:id="rId26" imgW="1498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409950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01"/>
          <p:cNvGraphicFramePr>
            <a:graphicFrameLocks noChangeAspect="1"/>
          </p:cNvGraphicFramePr>
          <p:nvPr/>
        </p:nvGraphicFramePr>
        <p:xfrm>
          <a:off x="3689350" y="4151313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1" name="Equation" r:id="rId28" imgW="1434960" imgH="380880" progId="Equation.DSMT4">
                  <p:embed/>
                </p:oleObj>
              </mc:Choice>
              <mc:Fallback>
                <p:oleObj name="Equation" r:id="rId28" imgW="1434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151313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2"/>
          <p:cNvGraphicFramePr>
            <a:graphicFrameLocks noChangeAspect="1"/>
          </p:cNvGraphicFramePr>
          <p:nvPr/>
        </p:nvGraphicFramePr>
        <p:xfrm>
          <a:off x="3725863" y="3409950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2" name="Equation" r:id="rId30" imgW="1358640" imgH="380880" progId="Equation.DSMT4">
                  <p:embed/>
                </p:oleObj>
              </mc:Choice>
              <mc:Fallback>
                <p:oleObj name="Equation" r:id="rId30" imgW="1358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3409950"/>
                        <a:ext cx="135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3"/>
          <p:cNvGraphicFramePr>
            <a:graphicFrameLocks noChangeAspect="1"/>
          </p:cNvGraphicFramePr>
          <p:nvPr/>
        </p:nvGraphicFramePr>
        <p:xfrm>
          <a:off x="1079500" y="4151313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3" name="Equation" r:id="rId32" imgW="1409400" imgH="380880" progId="Equation.DSMT4">
                  <p:embed/>
                </p:oleObj>
              </mc:Choice>
              <mc:Fallback>
                <p:oleObj name="Equation" r:id="rId32" imgW="1409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151313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99"/>
          <p:cNvGraphicFramePr>
            <a:graphicFrameLocks noChangeAspect="1"/>
          </p:cNvGraphicFramePr>
          <p:nvPr/>
        </p:nvGraphicFramePr>
        <p:xfrm>
          <a:off x="6005513" y="3309938"/>
          <a:ext cx="1536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4" name="Equation" r:id="rId34" imgW="1536480" imgH="1333440" progId="Equation.DSMT4">
                  <p:embed/>
                </p:oleObj>
              </mc:Choice>
              <mc:Fallback>
                <p:oleObj name="Equation" r:id="rId34" imgW="153648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3309938"/>
                        <a:ext cx="15367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4" name="Object 12"/>
          <p:cNvGraphicFramePr>
            <a:graphicFrameLocks noChangeAspect="1"/>
          </p:cNvGraphicFramePr>
          <p:nvPr/>
        </p:nvGraphicFramePr>
        <p:xfrm>
          <a:off x="7608888" y="3643313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5" name="Equation" r:id="rId36" imgW="749160" imgH="368280" progId="Equation.DSMT4">
                  <p:embed/>
                </p:oleObj>
              </mc:Choice>
              <mc:Fallback>
                <p:oleObj name="Equation" r:id="rId36" imgW="7491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3643313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9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12024" y="19888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452" name="组合 1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57" name="Type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8458" name="Tip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8453" name="图片 3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4" name="TextBox 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195513" y="188913"/>
            <a:ext cx="5254625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F84F4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此题未设置答案，请点击右侧设置按钮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DD37-DCAF-430B-8D5F-A776585F77A9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078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58160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7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215105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8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72776"/>
              </p:ext>
            </p:extLst>
          </p:nvPr>
        </p:nvGraphicFramePr>
        <p:xfrm>
          <a:off x="3799452" y="312291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9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452" y="312291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87140" y="836712"/>
            <a:ext cx="7673896" cy="5004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可逆，将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b="1" dirty="0"/>
              <a:t>行和第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zh-CN" sz="2800" b="1" dirty="0"/>
              <a:t>行</a:t>
            </a:r>
            <a:r>
              <a:rPr lang="zh-CN" altLang="zh-CN" sz="2800" b="1" dirty="0" smtClean="0"/>
              <a:t>对换得到</a:t>
            </a:r>
            <a:r>
              <a:rPr lang="zh-CN" altLang="zh-CN" sz="2800" b="1" dirty="0"/>
              <a:t>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，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</a:t>
            </a:r>
            <a:r>
              <a:rPr lang="en-US" altLang="zh-CN" sz="2800" b="1" dirty="0" smtClean="0"/>
              <a:t>        </a:t>
            </a:r>
            <a:r>
              <a:rPr lang="zh-CN" altLang="zh-CN" sz="2800" b="1" dirty="0" smtClean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）证明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可逆；</a:t>
            </a:r>
            <a:r>
              <a:rPr lang="en-US" altLang="zh-CN" sz="2800" b="1" dirty="0"/>
              <a:t>      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         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/>
              <a:t>）</a:t>
            </a:r>
            <a:r>
              <a:rPr lang="en-US" altLang="zh-CN" sz="2800" b="1" dirty="0" smtClean="0"/>
              <a:t> </a:t>
            </a:r>
            <a:r>
              <a:rPr lang="zh-CN" altLang="zh-CN" sz="2800" b="1" dirty="0"/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 smtClean="0"/>
              <a:t>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zh-CN" sz="2800" b="1" dirty="0" smtClean="0"/>
              <a:t>解</a:t>
            </a:r>
            <a:r>
              <a:rPr lang="zh-CN" altLang="zh-CN" sz="2800" b="1" dirty="0"/>
              <a:t>：（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)A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</a:t>
            </a:r>
            <a:r>
              <a:rPr lang="en-US" altLang="zh-CN" sz="2800" b="1" dirty="0" smtClean="0"/>
              <a:t>               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|B|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=|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)||A|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0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/>
              <a:t>         </a:t>
            </a:r>
            <a:r>
              <a:rPr lang="zh-CN" altLang="zh-CN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zh-CN" sz="2800" b="1" dirty="0"/>
              <a:t>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en-US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850971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20" y="260648"/>
            <a:ext cx="2538681" cy="954107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2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70525" y="116632"/>
            <a:ext cx="1368000" cy="1368152"/>
          </a:xfrm>
          <a:prstGeom prst="ellipse">
            <a:avLst/>
          </a:prstGeom>
          <a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Glass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47625" cap="sq" cmpd="dbl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7541278" y="116632"/>
            <a:ext cx="55058" cy="1368152"/>
            <a:chOff x="8207366" y="116632"/>
            <a:chExt cx="55058" cy="1368152"/>
          </a:xfrm>
        </p:grpSpPr>
        <p:sp>
          <p:nvSpPr>
            <p:cNvPr id="33" name="矩形 32"/>
            <p:cNvSpPr/>
            <p:nvPr/>
          </p:nvSpPr>
          <p:spPr>
            <a:xfrm flipH="1">
              <a:off x="8216705" y="116632"/>
              <a:ext cx="45719" cy="864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07366" y="980728"/>
              <a:ext cx="45719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16200000">
            <a:off x="7038274" y="729146"/>
            <a:ext cx="1070405" cy="45719"/>
            <a:chOff x="7665103" y="812459"/>
            <a:chExt cx="1221647" cy="45720"/>
          </a:xfrm>
        </p:grpSpPr>
        <p:sp>
          <p:nvSpPr>
            <p:cNvPr id="38" name="矩形 37"/>
            <p:cNvSpPr/>
            <p:nvPr/>
          </p:nvSpPr>
          <p:spPr>
            <a:xfrm>
              <a:off x="8102543" y="812460"/>
              <a:ext cx="784207" cy="457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7665103" y="812459"/>
              <a:ext cx="43744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433E2D-C823-45BD-B49A-ABBED2DE8EAA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3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35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240" y="692696"/>
            <a:ext cx="7644548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可逆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A|=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1,3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对换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行加到第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行得到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.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60240" y="1695530"/>
            <a:ext cx="2451720" cy="381000"/>
            <a:chOff x="1183804" y="1694598"/>
            <a:chExt cx="2451720" cy="38100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75114"/>
                </p:ext>
              </p:extLst>
            </p:nvPr>
          </p:nvGraphicFramePr>
          <p:xfrm>
            <a:off x="1183804" y="1707298"/>
            <a:ext cx="7239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63" name="Equation" r:id="rId4" imgW="723586" imgH="368140" progId="Equation.DSMT4">
                    <p:embed/>
                  </p:oleObj>
                </mc:Choice>
                <mc:Fallback>
                  <p:oleObj name="Equation" r:id="rId4" imgW="723586" imgH="368140" progId="Equation.DSMT4">
                    <p:embed/>
                    <p:pic>
                      <p:nvPicPr>
                        <p:cNvPr id="0" name="Picture 7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804" y="1707298"/>
                          <a:ext cx="7239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589489"/>
                </p:ext>
              </p:extLst>
            </p:nvPr>
          </p:nvGraphicFramePr>
          <p:xfrm>
            <a:off x="2987824" y="1694598"/>
            <a:ext cx="647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64" name="Equation" r:id="rId6" imgW="647700" imgH="381000" progId="Equation.DSMT4">
                    <p:embed/>
                  </p:oleObj>
                </mc:Choice>
                <mc:Fallback>
                  <p:oleObj name="Equation" r:id="rId6" imgW="647700" imgH="381000" progId="Equation.DSMT4">
                    <p:embed/>
                    <p:pic>
                      <p:nvPicPr>
                        <p:cNvPr id="0" name="Picture 7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1694598"/>
                          <a:ext cx="6477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9512" y="44624"/>
            <a:ext cx="2383427" cy="810091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3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1113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932494"/>
              </p:ext>
            </p:extLst>
          </p:nvPr>
        </p:nvGraphicFramePr>
        <p:xfrm>
          <a:off x="1115616" y="2160588"/>
          <a:ext cx="408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65" name="Equation" r:id="rId8" imgW="4089240" imgH="469800" progId="Equation.DSMT4">
                  <p:embed/>
                </p:oleObj>
              </mc:Choice>
              <mc:Fallback>
                <p:oleObj name="Equation" r:id="rId8" imgW="4089240" imgH="469800" progId="Equation.DSMT4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160588"/>
                        <a:ext cx="4089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66E7A-6696-4D4D-A698-37C2C170D177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332832"/>
              </p:ext>
            </p:extLst>
          </p:nvPr>
        </p:nvGraphicFramePr>
        <p:xfrm>
          <a:off x="2553072" y="2743200"/>
          <a:ext cx="266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66" name="Equation" r:id="rId10" imgW="2666880" imgH="469800" progId="Equation.DSMT4">
                  <p:embed/>
                </p:oleObj>
              </mc:Choice>
              <mc:Fallback>
                <p:oleObj name="Equation" r:id="rId10" imgW="2666880" imgH="469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72" y="2743200"/>
                        <a:ext cx="266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47716"/>
              </p:ext>
            </p:extLst>
          </p:nvPr>
        </p:nvGraphicFramePr>
        <p:xfrm>
          <a:off x="2555776" y="3357563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67" name="Equation" r:id="rId12" imgW="1282680" imgH="393480" progId="Equation.DSMT4">
                  <p:embed/>
                </p:oleObj>
              </mc:Choice>
              <mc:Fallback>
                <p:oleObj name="Equation" r:id="rId12" imgW="1282680" imgH="3934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357563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68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6240" y="692696"/>
            <a:ext cx="7644548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可逆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A|=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1,3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对换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行加到第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行得到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60240" y="1695530"/>
            <a:ext cx="2451720" cy="381000"/>
            <a:chOff x="1183804" y="1694598"/>
            <a:chExt cx="2451720" cy="38100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3385891"/>
                </p:ext>
              </p:extLst>
            </p:nvPr>
          </p:nvGraphicFramePr>
          <p:xfrm>
            <a:off x="1183804" y="1707298"/>
            <a:ext cx="7239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45" name="Equation" r:id="rId4" imgW="723586" imgH="368140" progId="Equation.DSMT4">
                    <p:embed/>
                  </p:oleObj>
                </mc:Choice>
                <mc:Fallback>
                  <p:oleObj name="Equation" r:id="rId4" imgW="723586" imgH="3681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804" y="1707298"/>
                          <a:ext cx="7239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955584"/>
                </p:ext>
              </p:extLst>
            </p:nvPr>
          </p:nvGraphicFramePr>
          <p:xfrm>
            <a:off x="2987824" y="1694598"/>
            <a:ext cx="6477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46" name="Equation" r:id="rId6" imgW="647700" imgH="381000" progId="Equation.DSMT4">
                    <p:embed/>
                  </p:oleObj>
                </mc:Choice>
                <mc:Fallback>
                  <p:oleObj name="Equation" r:id="rId6" imgW="647700" imgH="38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1694598"/>
                          <a:ext cx="6477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263494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9512" y="44624"/>
            <a:ext cx="2383427" cy="810091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3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1113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14851"/>
              </p:ext>
            </p:extLst>
          </p:nvPr>
        </p:nvGraphicFramePr>
        <p:xfrm>
          <a:off x="1187624" y="2165350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7" name="Equation" r:id="rId8" imgW="4419360" imgH="469800" progId="Equation.DSMT4">
                  <p:embed/>
                </p:oleObj>
              </mc:Choice>
              <mc:Fallback>
                <p:oleObj name="Equation" r:id="rId8" imgW="44193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65350"/>
                        <a:ext cx="4419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895171"/>
              </p:ext>
            </p:extLst>
          </p:nvPr>
        </p:nvGraphicFramePr>
        <p:xfrm>
          <a:off x="2553940" y="3173413"/>
          <a:ext cx="417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8" name="Equation" r:id="rId10" imgW="4178160" imgH="469800" progId="Equation.DSMT4">
                  <p:embed/>
                </p:oleObj>
              </mc:Choice>
              <mc:Fallback>
                <p:oleObj name="Equation" r:id="rId10" imgW="4178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940" y="3173413"/>
                        <a:ext cx="4178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33735"/>
              </p:ext>
            </p:extLst>
          </p:nvPr>
        </p:nvGraphicFramePr>
        <p:xfrm>
          <a:off x="1187624" y="3740150"/>
          <a:ext cx="693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9" name="Equation" r:id="rId12" imgW="6933960" imgH="507960" progId="Equation.DSMT4">
                  <p:embed/>
                </p:oleObj>
              </mc:Choice>
              <mc:Fallback>
                <p:oleObj name="Equation" r:id="rId12" imgW="6933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40150"/>
                        <a:ext cx="6934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64835"/>
              </p:ext>
            </p:extLst>
          </p:nvPr>
        </p:nvGraphicFramePr>
        <p:xfrm>
          <a:off x="1187624" y="4257675"/>
          <a:ext cx="462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0" name="Equation" r:id="rId14" imgW="4622760" imgH="482400" progId="Equation.DSMT4">
                  <p:embed/>
                </p:oleObj>
              </mc:Choice>
              <mc:Fallback>
                <p:oleObj name="Equation" r:id="rId14" imgW="4622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57675"/>
                        <a:ext cx="462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281621"/>
              </p:ext>
            </p:extLst>
          </p:nvPr>
        </p:nvGraphicFramePr>
        <p:xfrm>
          <a:off x="241300" y="4624388"/>
          <a:ext cx="37719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1" name="Equation" r:id="rId16" imgW="3771720" imgH="1396800" progId="Equation.DSMT4">
                  <p:embed/>
                </p:oleObj>
              </mc:Choice>
              <mc:Fallback>
                <p:oleObj name="Equation" r:id="rId16" imgW="377172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4624388"/>
                        <a:ext cx="37719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12440"/>
              </p:ext>
            </p:extLst>
          </p:nvPr>
        </p:nvGraphicFramePr>
        <p:xfrm>
          <a:off x="3985716" y="4652963"/>
          <a:ext cx="43307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2" name="Equation" r:id="rId18" imgW="4330440" imgH="1396800" progId="Equation.DSMT4">
                  <p:embed/>
                </p:oleObj>
              </mc:Choice>
              <mc:Fallback>
                <p:oleObj name="Equation" r:id="rId18" imgW="433044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716" y="4652963"/>
                        <a:ext cx="43307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A66E7A-6696-4D4D-A698-37C2C170D177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61431"/>
              </p:ext>
            </p:extLst>
          </p:nvPr>
        </p:nvGraphicFramePr>
        <p:xfrm>
          <a:off x="2579340" y="2665413"/>
          <a:ext cx="415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3" name="Equation" r:id="rId20" imgW="4152600" imgH="469800" progId="Equation.DSMT4">
                  <p:embed/>
                </p:oleObj>
              </mc:Choice>
              <mc:Fallback>
                <p:oleObj name="Equation" r:id="rId20" imgW="4152600" imgH="4698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340" y="2665413"/>
                        <a:ext cx="415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64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14182" y="188640"/>
            <a:ext cx="7886210" cy="15121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547" y="458669"/>
            <a:ext cx="7189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3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</a:t>
            </a:r>
            <a:r>
              <a:rPr lang="en-US" altLang="zh-CN" sz="2800" b="1" dirty="0" smtClean="0">
                <a:sym typeface="Symbol"/>
              </a:rPr>
              <a:t>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 smtClean="0"/>
              <a:t>等价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ym typeface="Symbol"/>
              </a:rPr>
              <a:t>            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可表示为一系列初等矩阵的乘积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0CE458-601D-49CA-8FB6-2C707376D023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23528" y="1897668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A|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0</a:t>
            </a:r>
            <a:r>
              <a:rPr lang="en-US" altLang="zh-CN" sz="2800" b="1" dirty="0" smtClean="0">
                <a:sym typeface="Symbol"/>
              </a:rPr>
              <a:t>  </a:t>
            </a:r>
            <a:endParaRPr lang="zh-CN" altLang="zh-CN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63075"/>
              </p:ext>
            </p:extLst>
          </p:nvPr>
        </p:nvGraphicFramePr>
        <p:xfrm>
          <a:off x="1781324" y="1988840"/>
          <a:ext cx="120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8" name="Equation" r:id="rId4" imgW="1206360" imgH="647640" progId="Equation.DSMT4">
                  <p:embed/>
                </p:oleObj>
              </mc:Choice>
              <mc:Fallback>
                <p:oleObj name="Equation" r:id="rId4" imgW="12063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24" y="1988840"/>
                        <a:ext cx="120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847134"/>
              </p:ext>
            </p:extLst>
          </p:nvPr>
        </p:nvGraphicFramePr>
        <p:xfrm>
          <a:off x="3436938" y="220503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9" name="Equation" r:id="rId6" imgW="342720" imgH="215640" progId="Equation.DSMT4">
                  <p:embed/>
                </p:oleObj>
              </mc:Choice>
              <mc:Fallback>
                <p:oleObj name="Equation" r:id="rId6" imgW="342720" imgH="21564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220503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208820"/>
              </p:ext>
            </p:extLst>
          </p:nvPr>
        </p:nvGraphicFramePr>
        <p:xfrm>
          <a:off x="3920728" y="2141538"/>
          <a:ext cx="180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0" name="Equation" r:id="rId8" imgW="1803240" imgH="342720" progId="Equation.DSMT4">
                  <p:embed/>
                </p:oleObj>
              </mc:Choice>
              <mc:Fallback>
                <p:oleObj name="Equation" r:id="rId8" imgW="1803240" imgH="3427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728" y="2141538"/>
                        <a:ext cx="1803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596528"/>
              </p:ext>
            </p:extLst>
          </p:nvPr>
        </p:nvGraphicFramePr>
        <p:xfrm>
          <a:off x="1924050" y="2722563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1" name="Equation" r:id="rId10" imgW="1028520" imgH="622080" progId="Equation.DSMT4">
                  <p:embed/>
                </p:oleObj>
              </mc:Choice>
              <mc:Fallback>
                <p:oleObj name="Equation" r:id="rId10" imgW="1028520" imgH="62208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722563"/>
                        <a:ext cx="1028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131393"/>
              </p:ext>
            </p:extLst>
          </p:nvPr>
        </p:nvGraphicFramePr>
        <p:xfrm>
          <a:off x="3491459" y="3005584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2" name="Equation" r:id="rId12" imgW="342720" imgH="215640" progId="Equation.DSMT4">
                  <p:embed/>
                </p:oleObj>
              </mc:Choice>
              <mc:Fallback>
                <p:oleObj name="Equation" r:id="rId12" imgW="342720" imgH="215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459" y="3005584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03242"/>
              </p:ext>
            </p:extLst>
          </p:nvPr>
        </p:nvGraphicFramePr>
        <p:xfrm>
          <a:off x="3975646" y="2942084"/>
          <a:ext cx="180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3" name="Equation" r:id="rId14" imgW="1803240" imgH="342720" progId="Equation.DSMT4">
                  <p:embed/>
                </p:oleObj>
              </mc:Choice>
              <mc:Fallback>
                <p:oleObj name="Equation" r:id="rId14" imgW="1803240" imgH="3427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646" y="2942084"/>
                        <a:ext cx="1803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887417"/>
              </p:ext>
            </p:extLst>
          </p:nvPr>
        </p:nvGraphicFramePr>
        <p:xfrm>
          <a:off x="1780778" y="3429000"/>
          <a:ext cx="120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4" name="Equation" r:id="rId16" imgW="1206360" imgH="647640" progId="Equation.DSMT4">
                  <p:embed/>
                </p:oleObj>
              </mc:Choice>
              <mc:Fallback>
                <p:oleObj name="Equation" r:id="rId16" imgW="1206360" imgH="64764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778" y="3429000"/>
                        <a:ext cx="1206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565135"/>
              </p:ext>
            </p:extLst>
          </p:nvPr>
        </p:nvGraphicFramePr>
        <p:xfrm>
          <a:off x="3436541" y="3725664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5" name="Equation" r:id="rId18" imgW="342720" imgH="215640" progId="Equation.DSMT4">
                  <p:embed/>
                </p:oleObj>
              </mc:Choice>
              <mc:Fallback>
                <p:oleObj name="Equation" r:id="rId18" imgW="342720" imgH="215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541" y="3725664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71535"/>
              </p:ext>
            </p:extLst>
          </p:nvPr>
        </p:nvGraphicFramePr>
        <p:xfrm>
          <a:off x="4073525" y="3662164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6" name="Equation" r:id="rId19" imgW="1498320" imgH="342720" progId="Equation.DSMT4">
                  <p:embed/>
                </p:oleObj>
              </mc:Choice>
              <mc:Fallback>
                <p:oleObj name="Equation" r:id="rId19" imgW="1498320" imgH="3427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3662164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528" y="4221088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A|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altLang="zh-CN" sz="2800" b="1" dirty="0" smtClean="0">
                <a:sym typeface="Symbol"/>
              </a:rPr>
              <a:t>  </a:t>
            </a:r>
            <a:endParaRPr lang="zh-CN" altLang="zh-CN" sz="28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7386"/>
              </p:ext>
            </p:extLst>
          </p:nvPr>
        </p:nvGraphicFramePr>
        <p:xfrm>
          <a:off x="1835696" y="4369866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7" name="Equation" r:id="rId21" imgW="876240" imgH="330120" progId="Equation.DSMT4">
                  <p:embed/>
                </p:oleObj>
              </mc:Choice>
              <mc:Fallback>
                <p:oleObj name="Equation" r:id="rId21" imgW="876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69866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708442"/>
              </p:ext>
            </p:extLst>
          </p:nvPr>
        </p:nvGraphicFramePr>
        <p:xfrm>
          <a:off x="3326359" y="4428048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8" name="Equation" r:id="rId23" imgW="342720" imgH="215640" progId="Equation.DSMT4">
                  <p:embed/>
                </p:oleObj>
              </mc:Choice>
              <mc:Fallback>
                <p:oleObj name="Equation" r:id="rId23" imgW="342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359" y="4428048"/>
                        <a:ext cx="342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64484"/>
              </p:ext>
            </p:extLst>
          </p:nvPr>
        </p:nvGraphicFramePr>
        <p:xfrm>
          <a:off x="3885357" y="4365104"/>
          <a:ext cx="876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9" name="Equation" r:id="rId25" imgW="876240" imgH="342720" progId="Equation.DSMT4">
                  <p:embed/>
                </p:oleObj>
              </mc:Choice>
              <mc:Fallback>
                <p:oleObj name="Equation" r:id="rId25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357" y="4365104"/>
                        <a:ext cx="876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822313"/>
              </p:ext>
            </p:extLst>
          </p:nvPr>
        </p:nvGraphicFramePr>
        <p:xfrm>
          <a:off x="395536" y="5043016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0" name="Equation" r:id="rId27" imgW="876240" imgH="330120" progId="Equation.DSMT4">
                  <p:embed/>
                </p:oleObj>
              </mc:Choice>
              <mc:Fallback>
                <p:oleObj name="Equation" r:id="rId27" imgW="876240" imgH="33012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043016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707903" y="4994012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可逆</a:t>
            </a:r>
            <a:r>
              <a:rPr lang="zh-CN" altLang="en-US" sz="2800" b="1" dirty="0" smtClean="0"/>
              <a:t>，则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/>
              <a:t>一定可逆</a:t>
            </a:r>
            <a:r>
              <a:rPr lang="zh-CN" altLang="en-US" sz="2800" b="1" dirty="0">
                <a:sym typeface="Symbol"/>
              </a:rPr>
              <a:t>；</a:t>
            </a:r>
            <a:endParaRPr lang="zh-CN" altLang="zh-CN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691680" y="5426060"/>
            <a:ext cx="4953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CN" altLang="zh-CN" sz="2800" b="1" dirty="0" smtClean="0"/>
              <a:t>可逆</a:t>
            </a:r>
            <a:r>
              <a:rPr lang="zh-CN" altLang="en-US" sz="2800" b="1" dirty="0" smtClean="0"/>
              <a:t>，则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/>
              <a:t>一定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CN" altLang="en-US" sz="2800" b="1" dirty="0" smtClean="0"/>
              <a:t>可逆</a:t>
            </a:r>
            <a:r>
              <a:rPr lang="zh-CN" altLang="en-US" sz="2800" b="1" dirty="0">
                <a:sym typeface="Symbol"/>
              </a:rPr>
              <a:t>；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828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build="p"/>
      <p:bldP spid="23" grpId="0" build="p"/>
      <p:bldP spid="24" grpId="0" build="p"/>
      <p:bldP spid="31" grpId="0" build="p"/>
      <p:bldP spid="3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14182" y="188640"/>
            <a:ext cx="7886210" cy="15121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547" y="458669"/>
            <a:ext cx="7189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3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</a:t>
            </a:r>
            <a:r>
              <a:rPr lang="en-US" altLang="zh-CN" sz="2800" b="1" dirty="0" smtClean="0">
                <a:sym typeface="Symbol"/>
              </a:rPr>
              <a:t>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 smtClean="0"/>
              <a:t>等价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ym typeface="Symbol"/>
              </a:rPr>
              <a:t>            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可表示为一系列初等矩阵的乘积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0CE458-601D-49CA-8FB6-2C707376D023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5536" y="189882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</a:t>
            </a:r>
            <a:endParaRPr lang="zh-CN" altLang="zh-CN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458062" y="1897668"/>
            <a:ext cx="2537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</a:t>
            </a:r>
            <a:r>
              <a:rPr lang="en-US" altLang="zh-CN" sz="2800" b="1" dirty="0" smtClean="0">
                <a:sym typeface="Symbol"/>
              </a:rPr>
              <a:t>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A|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0</a:t>
            </a:r>
            <a:r>
              <a:rPr lang="en-US" altLang="zh-CN" sz="2800" b="1" dirty="0" smtClean="0">
                <a:sym typeface="Symbol"/>
              </a:rPr>
              <a:t>  </a:t>
            </a:r>
            <a:endParaRPr lang="zh-CN" altLang="zh-CN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38665"/>
              </p:ext>
            </p:extLst>
          </p:nvPr>
        </p:nvGraphicFramePr>
        <p:xfrm>
          <a:off x="1638300" y="2492375"/>
          <a:ext cx="2298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3" name="Equation" r:id="rId4" imgW="2298600" imgH="1333440" progId="Equation.DSMT4">
                  <p:embed/>
                </p:oleObj>
              </mc:Choice>
              <mc:Fallback>
                <p:oleObj name="Equation" r:id="rId4" imgW="229860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492375"/>
                        <a:ext cx="22987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162025"/>
              </p:ext>
            </p:extLst>
          </p:nvPr>
        </p:nvGraphicFramePr>
        <p:xfrm>
          <a:off x="1547664" y="4026520"/>
          <a:ext cx="5359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4" name="Equation" r:id="rId6" imgW="5359320" imgH="482400" progId="Equation.DSMT4">
                  <p:embed/>
                </p:oleObj>
              </mc:Choice>
              <mc:Fallback>
                <p:oleObj name="Equation" r:id="rId6" imgW="53593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026520"/>
                        <a:ext cx="5359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72917"/>
              </p:ext>
            </p:extLst>
          </p:nvPr>
        </p:nvGraphicFramePr>
        <p:xfrm>
          <a:off x="712936" y="4785072"/>
          <a:ext cx="6883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85" name="Equation" r:id="rId8" imgW="6883200" imgH="1091880" progId="Equation.DSMT4">
                  <p:embed/>
                </p:oleObj>
              </mc:Choice>
              <mc:Fallback>
                <p:oleObj name="Equation" r:id="rId8" imgW="68832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36" y="4785072"/>
                        <a:ext cx="68834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14182" y="188640"/>
            <a:ext cx="7886210" cy="1512168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6547" y="458669"/>
            <a:ext cx="7189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性质</a:t>
            </a:r>
            <a:r>
              <a:rPr lang="en-US" altLang="zh-CN" sz="2800" b="1" dirty="0"/>
              <a:t>3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可逆</a:t>
            </a:r>
            <a:r>
              <a:rPr lang="en-US" altLang="zh-CN" sz="2800" b="1" dirty="0" smtClean="0">
                <a:sym typeface="Symbol"/>
              </a:rPr>
              <a:t>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 smtClean="0"/>
              <a:t>等价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sym typeface="Symbol"/>
              </a:rPr>
              <a:t>            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可表示为一系列初等矩阵的乘积</a:t>
            </a:r>
            <a:r>
              <a:rPr lang="zh-CN" altLang="zh-CN" sz="2800" b="1" dirty="0" smtClean="0"/>
              <a:t>。</a:t>
            </a:r>
            <a:endParaRPr lang="zh-CN" altLang="zh-CN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0CE458-601D-49CA-8FB6-2C707376D023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28852"/>
              </p:ext>
            </p:extLst>
          </p:nvPr>
        </p:nvGraphicFramePr>
        <p:xfrm>
          <a:off x="712936" y="4785072"/>
          <a:ext cx="6883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1" name="Equation" r:id="rId4" imgW="6883200" imgH="1091880" progId="Equation.DSMT4">
                  <p:embed/>
                </p:oleObj>
              </mc:Choice>
              <mc:Fallback>
                <p:oleObj name="Equation" r:id="rId4" imgW="688320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36" y="4785072"/>
                        <a:ext cx="68834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3326" y="19888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由此我们得到求逆矩阵的初等变换法。</a:t>
            </a:r>
            <a:r>
              <a:rPr lang="en-US" altLang="zh-CN" sz="2800" b="1" dirty="0"/>
              <a:t>	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49393" y="2636912"/>
                <a:ext cx="29546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/>
                        <a:cs typeface="Times New Roman" pitchFamily="18" charset="0"/>
                      </a:rPr>
                      <m:t>~</m:t>
                    </m:r>
                  </m:oMath>
                </a14:m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800" b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2800" b="1" baseline="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)	</a:t>
                </a:r>
                <a:endParaRPr lang="zh-CN" alt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393" y="2636912"/>
                <a:ext cx="295465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124" t="-1176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403648" y="3212976"/>
            <a:ext cx="345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~ 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51519" y="26064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初等矩阵的定义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8" y="260648"/>
            <a:ext cx="831100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altLang="zh-CN" sz="2800" b="1" dirty="0" smtClean="0">
                <a:latin typeface="+mn-ea"/>
              </a:rPr>
              <a:t>对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矩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阵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 smtClean="0">
                <a:latin typeface="+mn-ea"/>
              </a:rPr>
              <a:t> </a:t>
            </a:r>
            <a:r>
              <a:rPr lang="zh-CN" altLang="zh-CN" sz="2800" b="1" dirty="0" smtClean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初等变换所得到的矩阵称为初等矩阵。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80528" y="134076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zh-CN" altLang="zh-CN" sz="2800" b="1" dirty="0" smtClean="0"/>
              <a:t>对调</a:t>
            </a:r>
            <a:r>
              <a:rPr lang="en-US" altLang="zh-CN" sz="28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</a:t>
            </a:r>
            <a:r>
              <a:rPr lang="zh-CN" altLang="en-US" sz="2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的第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</a:t>
            </a:r>
            <a:r>
              <a:rPr lang="zh-CN" altLang="en-US" sz="28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 </a:t>
            </a:r>
            <a:r>
              <a:rPr lang="zh-CN" altLang="en-US" sz="2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行和第 </a:t>
            </a:r>
            <a:r>
              <a:rPr lang="en-US" altLang="zh-CN" sz="28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j </a:t>
            </a:r>
            <a:r>
              <a:rPr lang="zh-CN" altLang="en-US" sz="2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行得到的矩</a:t>
            </a:r>
            <a:r>
              <a:rPr lang="zh-CN" altLang="zh-CN" sz="2800" b="1" dirty="0" smtClean="0"/>
              <a:t>阵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记作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E(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/>
              <a:t>                    </a:t>
            </a:r>
            <a:endParaRPr lang="zh-CN" altLang="zh-CN" sz="2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09599" y="3044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定义</a:t>
            </a:r>
            <a:endParaRPr lang="zh-CN" altLang="en-US" sz="2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43098"/>
              </p:ext>
            </p:extLst>
          </p:nvPr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5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172843"/>
              </p:ext>
            </p:extLst>
          </p:nvPr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6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108311"/>
              </p:ext>
            </p:extLst>
          </p:nvPr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7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56880"/>
              </p:ext>
            </p:extLst>
          </p:nvPr>
        </p:nvGraphicFramePr>
        <p:xfrm>
          <a:off x="2267744" y="1988840"/>
          <a:ext cx="2501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8" name="Equation" r:id="rId8" imgW="2501640" imgH="1434960" progId="Equation.DSMT4">
                  <p:embed/>
                </p:oleObj>
              </mc:Choice>
              <mc:Fallback>
                <p:oleObj name="Equation" r:id="rId8" imgW="2501640" imgH="143496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88840"/>
                        <a:ext cx="25019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-108520" y="3409836"/>
            <a:ext cx="82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 smtClean="0"/>
              <a:t>）</a:t>
            </a:r>
            <a:r>
              <a:rPr lang="zh-CN" altLang="en-US" sz="2800" b="1" dirty="0"/>
              <a:t>把</a:t>
            </a:r>
            <a:r>
              <a:rPr lang="en-US" altLang="zh-CN" sz="28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E</a:t>
            </a:r>
            <a:r>
              <a:rPr lang="zh-CN" altLang="en-US" sz="2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的第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  </a:t>
            </a:r>
            <a:r>
              <a:rPr lang="zh-CN" altLang="en-US" sz="2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行乘以</a:t>
            </a:r>
            <a:r>
              <a:rPr lang="en-US" altLang="zh-CN" sz="2800" b="1" i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 </a:t>
            </a:r>
            <a:r>
              <a:rPr lang="zh-CN" altLang="en-US" sz="2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得到的矩</a:t>
            </a:r>
            <a:r>
              <a:rPr lang="zh-CN" altLang="zh-CN" sz="2800" b="1" dirty="0" smtClean="0"/>
              <a:t>阵</a:t>
            </a:r>
            <a:r>
              <a:rPr lang="zh-CN" altLang="en-US" sz="2800" b="1" dirty="0" smtClean="0"/>
              <a:t>，</a:t>
            </a:r>
            <a:r>
              <a:rPr lang="zh-CN" altLang="zh-CN" sz="2800" b="1" dirty="0" smtClean="0"/>
              <a:t>记作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E(i(k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)</a:t>
            </a:r>
            <a:r>
              <a:rPr lang="en-US" altLang="zh-CN" sz="2800" b="1" dirty="0" smtClean="0"/>
              <a:t>                    </a:t>
            </a:r>
            <a:endParaRPr lang="zh-CN" altLang="zh-CN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62049"/>
              </p:ext>
            </p:extLst>
          </p:nvPr>
        </p:nvGraphicFramePr>
        <p:xfrm>
          <a:off x="2251075" y="4081463"/>
          <a:ext cx="2679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9" name="Equation" r:id="rId10" imgW="2679480" imgH="1434960" progId="Equation.DSMT4">
                  <p:embed/>
                </p:oleObj>
              </mc:Choice>
              <mc:Fallback>
                <p:oleObj name="Equation" r:id="rId10" imgW="2679480" imgH="14349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081463"/>
                        <a:ext cx="26797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6EFD27-317A-4D09-98F5-72000C2CEEE7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937890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1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7720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80266"/>
              </p:ext>
            </p:extLst>
          </p:nvPr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3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60674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的逆矩阵 。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0108" y="62068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求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604371"/>
              </p:ext>
            </p:extLst>
          </p:nvPr>
        </p:nvGraphicFramePr>
        <p:xfrm>
          <a:off x="1235844" y="116632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4" name="Equation" r:id="rId8" imgW="2832100" imgH="1562100" progId="Equation.DSMT4">
                  <p:embed/>
                </p:oleObj>
              </mc:Choice>
              <mc:Fallback>
                <p:oleObj name="Equation" r:id="rId8" imgW="2832100" imgH="1562100" progId="Equation.DSMT4">
                  <p:embed/>
                  <p:pic>
                    <p:nvPicPr>
                      <p:cNvPr id="0" name="Picture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44" y="116632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11837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985296"/>
              </p:ext>
            </p:extLst>
          </p:nvPr>
        </p:nvGraphicFramePr>
        <p:xfrm>
          <a:off x="-36512" y="2082800"/>
          <a:ext cx="3721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5" name="Equation" r:id="rId10" imgW="3720960" imgH="1562040" progId="Equation.DSMT4">
                  <p:embed/>
                </p:oleObj>
              </mc:Choice>
              <mc:Fallback>
                <p:oleObj name="Equation" r:id="rId10" imgW="3720960" imgH="1562040" progId="Equation.DSMT4">
                  <p:embed/>
                  <p:pic>
                    <p:nvPicPr>
                      <p:cNvPr id="0" name="Picture 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2082800"/>
                        <a:ext cx="3721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026057"/>
              </p:ext>
            </p:extLst>
          </p:nvPr>
        </p:nvGraphicFramePr>
        <p:xfrm>
          <a:off x="3752850" y="1989138"/>
          <a:ext cx="4597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6" name="Equation" r:id="rId12" imgW="4597200" imgH="1650960" progId="Equation.DSMT4">
                  <p:embed/>
                </p:oleObj>
              </mc:Choice>
              <mc:Fallback>
                <p:oleObj name="Equation" r:id="rId12" imgW="4597200" imgH="1650960" progId="Equation.DSMT4">
                  <p:embed/>
                  <p:pic>
                    <p:nvPicPr>
                      <p:cNvPr id="0" name="Picture 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989138"/>
                        <a:ext cx="45974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2123728" y="1890410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60232" y="1844824"/>
            <a:ext cx="0" cy="189863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14727"/>
              </p:ext>
            </p:extLst>
          </p:nvPr>
        </p:nvGraphicFramePr>
        <p:xfrm>
          <a:off x="1084263" y="4010025"/>
          <a:ext cx="4394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7" name="Equation" r:id="rId14" imgW="4394160" imgH="1650960" progId="Equation.DSMT4">
                  <p:embed/>
                </p:oleObj>
              </mc:Choice>
              <mc:Fallback>
                <p:oleObj name="Equation" r:id="rId14" imgW="4394160" imgH="165096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010025"/>
                        <a:ext cx="4394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972F02-EFF0-47A2-BDD3-D8FE57377A86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60674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的逆矩阵 。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0108" y="62068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求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76571"/>
              </p:ext>
            </p:extLst>
          </p:nvPr>
        </p:nvGraphicFramePr>
        <p:xfrm>
          <a:off x="1235844" y="116632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29" name="Equation" r:id="rId4" imgW="2832100" imgH="1562100" progId="Equation.DSMT4">
                  <p:embed/>
                </p:oleObj>
              </mc:Choice>
              <mc:Fallback>
                <p:oleObj name="Equation" r:id="rId4" imgW="2832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44" y="116632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822149"/>
              </p:ext>
            </p:extLst>
          </p:nvPr>
        </p:nvGraphicFramePr>
        <p:xfrm>
          <a:off x="1084263" y="4010025"/>
          <a:ext cx="4394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0" name="Equation" r:id="rId6" imgW="4394160" imgH="1650960" progId="Equation.DSMT4">
                  <p:embed/>
                </p:oleObj>
              </mc:Choice>
              <mc:Fallback>
                <p:oleObj name="Equation" r:id="rId6" imgW="43941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010025"/>
                        <a:ext cx="4394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28802"/>
              </p:ext>
            </p:extLst>
          </p:nvPr>
        </p:nvGraphicFramePr>
        <p:xfrm>
          <a:off x="684213" y="1989138"/>
          <a:ext cx="44069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1" name="Equation" r:id="rId8" imgW="4406760" imgH="1650960" progId="Equation.DSMT4">
                  <p:embed/>
                </p:oleObj>
              </mc:Choice>
              <mc:Fallback>
                <p:oleObj name="Equation" r:id="rId8" imgW="4406760" imgH="1650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44069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558559-F8D5-4329-8D90-689019A0B9B6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9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60674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的逆矩阵 。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0108" y="62068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求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126696"/>
              </p:ext>
            </p:extLst>
          </p:nvPr>
        </p:nvGraphicFramePr>
        <p:xfrm>
          <a:off x="1235844" y="116632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5" name="Equation" r:id="rId4" imgW="2832100" imgH="1562100" progId="Equation.DSMT4">
                  <p:embed/>
                </p:oleObj>
              </mc:Choice>
              <mc:Fallback>
                <p:oleObj name="Equation" r:id="rId4" imgW="2832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44" y="116632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80714"/>
              </p:ext>
            </p:extLst>
          </p:nvPr>
        </p:nvGraphicFramePr>
        <p:xfrm>
          <a:off x="669156" y="3866232"/>
          <a:ext cx="44069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6" name="Equation" r:id="rId6" imgW="4406760" imgH="1650960" progId="Equation.DSMT4">
                  <p:embed/>
                </p:oleObj>
              </mc:Choice>
              <mc:Fallback>
                <p:oleObj name="Equation" r:id="rId6" imgW="440676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156" y="3866232"/>
                        <a:ext cx="44069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62486"/>
              </p:ext>
            </p:extLst>
          </p:nvPr>
        </p:nvGraphicFramePr>
        <p:xfrm>
          <a:off x="684213" y="1989138"/>
          <a:ext cx="44069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7" name="Equation" r:id="rId8" imgW="4406900" imgH="1651000" progId="Equation.DSMT4">
                  <p:embed/>
                </p:oleObj>
              </mc:Choice>
              <mc:Fallback>
                <p:oleObj name="Equation" r:id="rId8" imgW="4406900" imgH="1651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44069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C28A35-C2FE-484B-978D-B632EDFE04F7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04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60674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的逆矩阵 。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0108" y="62068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求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25495"/>
              </p:ext>
            </p:extLst>
          </p:nvPr>
        </p:nvGraphicFramePr>
        <p:xfrm>
          <a:off x="1235844" y="116632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79" name="Equation" r:id="rId4" imgW="2832100" imgH="1562100" progId="Equation.DSMT4">
                  <p:embed/>
                </p:oleObj>
              </mc:Choice>
              <mc:Fallback>
                <p:oleObj name="Equation" r:id="rId4" imgW="2832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44" y="116632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642961"/>
              </p:ext>
            </p:extLst>
          </p:nvPr>
        </p:nvGraphicFramePr>
        <p:xfrm>
          <a:off x="669156" y="3866232"/>
          <a:ext cx="44069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0" name="Equation" r:id="rId6" imgW="4406760" imgH="1650960" progId="Equation.DSMT4">
                  <p:embed/>
                </p:oleObj>
              </mc:Choice>
              <mc:Fallback>
                <p:oleObj name="Equation" r:id="rId6" imgW="440676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9156" y="3866232"/>
                        <a:ext cx="44069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041216"/>
              </p:ext>
            </p:extLst>
          </p:nvPr>
        </p:nvGraphicFramePr>
        <p:xfrm>
          <a:off x="706438" y="1916113"/>
          <a:ext cx="4216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1" name="Equation" r:id="rId8" imgW="4216320" imgH="1650960" progId="Equation.DSMT4">
                  <p:embed/>
                </p:oleObj>
              </mc:Choice>
              <mc:Fallback>
                <p:oleObj name="Equation" r:id="rId8" imgW="4216320" imgH="16509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916113"/>
                        <a:ext cx="42164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850656-B3FD-4223-8346-889458649861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4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60674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的逆矩阵 。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0108" y="62068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求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367424"/>
              </p:ext>
            </p:extLst>
          </p:nvPr>
        </p:nvGraphicFramePr>
        <p:xfrm>
          <a:off x="1235844" y="116632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0" name="Equation" r:id="rId4" imgW="2832100" imgH="1562100" progId="Equation.DSMT4">
                  <p:embed/>
                </p:oleObj>
              </mc:Choice>
              <mc:Fallback>
                <p:oleObj name="Equation" r:id="rId4" imgW="28321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44" y="116632"/>
                        <a:ext cx="2832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88268"/>
              </p:ext>
            </p:extLst>
          </p:nvPr>
        </p:nvGraphicFramePr>
        <p:xfrm>
          <a:off x="706438" y="1916113"/>
          <a:ext cx="4216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1" name="Equation" r:id="rId6" imgW="4216320" imgH="1650960" progId="Equation.DSMT4">
                  <p:embed/>
                </p:oleObj>
              </mc:Choice>
              <mc:Fallback>
                <p:oleObj name="Equation" r:id="rId6" imgW="421632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916113"/>
                        <a:ext cx="42164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494402"/>
              </p:ext>
            </p:extLst>
          </p:nvPr>
        </p:nvGraphicFramePr>
        <p:xfrm>
          <a:off x="804863" y="3794125"/>
          <a:ext cx="3975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2" name="Equation" r:id="rId8" imgW="3974760" imgH="1650960" progId="Equation.DSMT4">
                  <p:embed/>
                </p:oleObj>
              </mc:Choice>
              <mc:Fallback>
                <p:oleObj name="Equation" r:id="rId8" imgW="3974760" imgH="1650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794125"/>
                        <a:ext cx="39751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74986"/>
              </p:ext>
            </p:extLst>
          </p:nvPr>
        </p:nvGraphicFramePr>
        <p:xfrm>
          <a:off x="5335860" y="3861048"/>
          <a:ext cx="2476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3" name="Equation" r:id="rId10" imgW="2476500" imgH="1562100" progId="Equation.DSMT4">
                  <p:embed/>
                </p:oleObj>
              </mc:Choice>
              <mc:Fallback>
                <p:oleObj name="Equation" r:id="rId10" imgW="2476500" imgH="1562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860" y="3861048"/>
                        <a:ext cx="2476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0AA59C-0533-4F52-AE2C-BE8DC3833778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4008" y="91685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的逆矩阵 。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63688" y="8976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</a:t>
            </a:r>
            <a:endParaRPr lang="zh-CN" altLang="en-US" sz="28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64712"/>
              </p:ext>
            </p:extLst>
          </p:nvPr>
        </p:nvGraphicFramePr>
        <p:xfrm>
          <a:off x="2205980" y="2348880"/>
          <a:ext cx="3086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1" name="Equation" r:id="rId4" imgW="3085920" imgH="1562040" progId="Equation.DSMT4">
                  <p:embed/>
                </p:oleObj>
              </mc:Choice>
              <mc:Fallback>
                <p:oleObj name="Equation" r:id="rId4" imgW="30859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980" y="2348880"/>
                        <a:ext cx="30861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3615" y="90872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练习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58913"/>
              </p:ext>
            </p:extLst>
          </p:nvPr>
        </p:nvGraphicFramePr>
        <p:xfrm>
          <a:off x="1804070" y="2662714"/>
          <a:ext cx="203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2" name="Equation" r:id="rId6" imgW="203040" imgH="355320" progId="Equation.DSMT4">
                  <p:embed/>
                </p:oleObj>
              </mc:Choice>
              <mc:Fallback>
                <p:oleObj name="Equation" r:id="rId6" imgW="20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070" y="2662714"/>
                        <a:ext cx="203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804976"/>
              </p:ext>
            </p:extLst>
          </p:nvPr>
        </p:nvGraphicFramePr>
        <p:xfrm>
          <a:off x="2339752" y="427038"/>
          <a:ext cx="22225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3" name="Equation" r:id="rId8" imgW="2222280" imgH="1562040" progId="Equation.DSMT4">
                  <p:embed/>
                </p:oleObj>
              </mc:Choice>
              <mc:Fallback>
                <p:oleObj name="Equation" r:id="rId8" imgW="22222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7038"/>
                        <a:ext cx="22225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552334-F8A9-4BBD-802B-BDE00A935D50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9087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89768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70401"/>
              </p:ext>
            </p:extLst>
          </p:nvPr>
        </p:nvGraphicFramePr>
        <p:xfrm>
          <a:off x="654050" y="42703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0" name="Equation" r:id="rId4" imgW="2425680" imgH="1562040" progId="Equation.DSMT4">
                  <p:embed/>
                </p:oleObj>
              </mc:Choice>
              <mc:Fallback>
                <p:oleObj name="Equation" r:id="rId4" imgW="2425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703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685780"/>
              </p:ext>
            </p:extLst>
          </p:nvPr>
        </p:nvGraphicFramePr>
        <p:xfrm>
          <a:off x="3203848" y="40466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1" name="Equation" r:id="rId6" imgW="2120760" imgH="1562040" progId="Equation.DSMT4">
                  <p:embed/>
                </p:oleObj>
              </mc:Choice>
              <mc:Fallback>
                <p:oleObj name="Equation" r:id="rId6" imgW="2120760" imgH="1562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466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520" y="19888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200800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3928" y="2008004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即求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/>
              <a:t>，使得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/>
              <a:t> 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0314" y="2564904"/>
            <a:ext cx="4751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解一  先求出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/>
              <a:t>，再求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3140968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解二  用初等变换法直接求出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14793"/>
              </p:ext>
            </p:extLst>
          </p:nvPr>
        </p:nvGraphicFramePr>
        <p:xfrm>
          <a:off x="1043608" y="3808204"/>
          <a:ext cx="299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2" name="Equation" r:id="rId8" imgW="2997000" imgH="609480" progId="Equation.DSMT4">
                  <p:embed/>
                </p:oleObj>
              </mc:Choice>
              <mc:Fallback>
                <p:oleObj name="Equation" r:id="rId8" imgW="2997000" imgH="609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808204"/>
                        <a:ext cx="299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28720"/>
              </p:ext>
            </p:extLst>
          </p:nvPr>
        </p:nvGraphicFramePr>
        <p:xfrm>
          <a:off x="4519613" y="3822700"/>
          <a:ext cx="3403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3" name="Equation" r:id="rId10" imgW="3403440" imgH="469800" progId="Equation.DSMT4">
                  <p:embed/>
                </p:oleObj>
              </mc:Choice>
              <mc:Fallback>
                <p:oleObj name="Equation" r:id="rId10" imgW="3403440" imgH="469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3822700"/>
                        <a:ext cx="3403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日期占位符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EAAD6E-E2AA-412E-882B-430133667C27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614390"/>
              </p:ext>
            </p:extLst>
          </p:nvPr>
        </p:nvGraphicFramePr>
        <p:xfrm>
          <a:off x="1325563" y="4292600"/>
          <a:ext cx="5156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4" name="Equation" r:id="rId12" imgW="5155920" imgH="1663560" progId="Equation.DSMT4">
                  <p:embed/>
                </p:oleObj>
              </mc:Choice>
              <mc:Fallback>
                <p:oleObj name="Equation" r:id="rId12" imgW="5155920" imgH="1663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292600"/>
                        <a:ext cx="5156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9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908720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/>
              <a:t>，使得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。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89768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967835"/>
              </p:ext>
            </p:extLst>
          </p:nvPr>
        </p:nvGraphicFramePr>
        <p:xfrm>
          <a:off x="654050" y="42703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1" name="Equation" r:id="rId4" imgW="2425680" imgH="1562040" progId="Equation.DSMT4">
                  <p:embed/>
                </p:oleObj>
              </mc:Choice>
              <mc:Fallback>
                <p:oleObj name="Equation" r:id="rId4" imgW="24256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2703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1248"/>
              </p:ext>
            </p:extLst>
          </p:nvPr>
        </p:nvGraphicFramePr>
        <p:xfrm>
          <a:off x="3203848" y="404664"/>
          <a:ext cx="212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2" name="Equation" r:id="rId6" imgW="2120760" imgH="1562040" progId="Equation.DSMT4">
                  <p:embed/>
                </p:oleObj>
              </mc:Choice>
              <mc:Fallback>
                <p:oleObj name="Equation" r:id="rId6" imgW="212076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04664"/>
                        <a:ext cx="2120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614390"/>
              </p:ext>
            </p:extLst>
          </p:nvPr>
        </p:nvGraphicFramePr>
        <p:xfrm>
          <a:off x="1325563" y="4293096"/>
          <a:ext cx="5156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3" name="Equation" r:id="rId8" imgW="5155920" imgH="1663560" progId="Equation.DSMT4">
                  <p:embed/>
                </p:oleObj>
              </mc:Choice>
              <mc:Fallback>
                <p:oleObj name="Equation" r:id="rId8" imgW="5155920" imgH="1663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293096"/>
                        <a:ext cx="5156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931429"/>
              </p:ext>
            </p:extLst>
          </p:nvPr>
        </p:nvGraphicFramePr>
        <p:xfrm>
          <a:off x="117475" y="2442964"/>
          <a:ext cx="4076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4" name="Equation" r:id="rId10" imgW="4076640" imgH="1562040" progId="Equation.DSMT4">
                  <p:embed/>
                </p:oleObj>
              </mc:Choice>
              <mc:Fallback>
                <p:oleObj name="Equation" r:id="rId10" imgW="4076640" imgH="15620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442964"/>
                        <a:ext cx="4076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731955"/>
              </p:ext>
            </p:extLst>
          </p:nvPr>
        </p:nvGraphicFramePr>
        <p:xfrm>
          <a:off x="4823296" y="2370956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65" name="Equation" r:id="rId12" imgW="2412720" imgH="1562040" progId="Equation.DSMT4">
                  <p:embed/>
                </p:oleObj>
              </mc:Choice>
              <mc:Fallback>
                <p:oleObj name="Equation" r:id="rId12" imgW="2412720" imgH="15620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296" y="2370956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C57390-3A67-42AD-8EAE-33F10E29B45C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9306" y="-171400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1520" y="414824"/>
            <a:ext cx="8064896" cy="1069960"/>
            <a:chOff x="251520" y="116632"/>
            <a:chExt cx="8064896" cy="1069960"/>
          </a:xfrm>
        </p:grpSpPr>
        <p:sp>
          <p:nvSpPr>
            <p:cNvPr id="13" name="圆角矩形 12"/>
            <p:cNvSpPr/>
            <p:nvPr/>
          </p:nvSpPr>
          <p:spPr>
            <a:xfrm>
              <a:off x="286190" y="116632"/>
              <a:ext cx="7886210" cy="106443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1520" y="232485"/>
              <a:ext cx="806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 性质</a:t>
              </a:r>
              <a:r>
                <a:rPr lang="en-US" altLang="zh-CN" sz="2800" b="1" dirty="0"/>
                <a:t>4 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b="1" i="1" baseline="-250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sym typeface="Symbol"/>
                </a:rPr>
                <a:t>行等价</a:t>
              </a:r>
              <a:r>
                <a:rPr lang="en-US" altLang="zh-CN" sz="2800" b="1" dirty="0">
                  <a:sym typeface="Symbol"/>
                </a:rPr>
                <a:t></a:t>
              </a:r>
              <a:r>
                <a:rPr lang="zh-CN" altLang="zh-CN" sz="2800" b="1" dirty="0" smtClean="0"/>
                <a:t>存在</a:t>
              </a:r>
              <a:r>
                <a:rPr lang="zh-CN" altLang="zh-CN" sz="2800" b="1" dirty="0"/>
                <a:t>可逆矩阵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dirty="0" smtClean="0"/>
                <a:t>，</a:t>
              </a:r>
              <a:r>
                <a:rPr lang="en-US" altLang="zh-CN" sz="2800" b="1" dirty="0" smtClean="0"/>
                <a:t>    </a:t>
              </a:r>
            </a:p>
            <a:p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    </a:t>
              </a:r>
              <a:r>
                <a:rPr lang="zh-CN" altLang="zh-CN" sz="2800" b="1" dirty="0" smtClean="0"/>
                <a:t>使</a:t>
              </a:r>
              <a:r>
                <a:rPr lang="en-US" altLang="zh-CN" sz="2800" b="1" dirty="0" smtClean="0"/>
                <a:t>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PA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800" b="1" dirty="0"/>
                <a:t>。</a:t>
              </a:r>
              <a:endParaRPr lang="zh-CN" altLang="en-US" sz="28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528" y="1710968"/>
            <a:ext cx="8064896" cy="1069960"/>
            <a:chOff x="251520" y="116632"/>
            <a:chExt cx="8064896" cy="1069960"/>
          </a:xfrm>
        </p:grpSpPr>
        <p:sp>
          <p:nvSpPr>
            <p:cNvPr id="17" name="圆角矩形 16"/>
            <p:cNvSpPr/>
            <p:nvPr/>
          </p:nvSpPr>
          <p:spPr>
            <a:xfrm>
              <a:off x="286190" y="116632"/>
              <a:ext cx="7886210" cy="106443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232485"/>
              <a:ext cx="806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 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i="1" baseline="-25000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b="1" i="1" baseline="-25000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sym typeface="Symbol"/>
                </a:rPr>
                <a:t>列等价</a:t>
              </a:r>
              <a:r>
                <a:rPr lang="en-US" altLang="zh-CN" sz="2800" b="1" dirty="0" smtClean="0">
                  <a:sym typeface="Symbol"/>
                </a:rPr>
                <a:t></a:t>
              </a:r>
              <a:r>
                <a:rPr lang="zh-CN" altLang="zh-CN" sz="2800" b="1" dirty="0"/>
                <a:t>存在</a:t>
              </a:r>
              <a:r>
                <a:rPr lang="zh-CN" altLang="zh-CN" sz="2800" b="1" dirty="0" smtClean="0"/>
                <a:t>可逆矩阵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i="1" baseline="-25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zh-CN" sz="2800" b="1" dirty="0" smtClean="0"/>
                <a:t>，</a:t>
              </a:r>
              <a:endParaRPr lang="en-US" altLang="zh-CN" sz="2800" b="1" dirty="0" smtClean="0"/>
            </a:p>
            <a:p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  </a:t>
              </a:r>
              <a:r>
                <a:rPr lang="zh-CN" altLang="zh-CN" sz="2800" b="1" dirty="0" smtClean="0"/>
                <a:t>使</a:t>
              </a:r>
              <a:r>
                <a:rPr lang="en-US" altLang="zh-CN" sz="2800" b="1" dirty="0" smtClean="0"/>
                <a:t>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AQ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800" b="1" dirty="0"/>
                <a:t>。</a:t>
              </a:r>
              <a:endParaRPr lang="zh-CN" altLang="en-US" sz="28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3528" y="3007112"/>
            <a:ext cx="8064896" cy="1069960"/>
            <a:chOff x="251520" y="116632"/>
            <a:chExt cx="8064896" cy="1069960"/>
          </a:xfrm>
        </p:grpSpPr>
        <p:sp>
          <p:nvSpPr>
            <p:cNvPr id="20" name="圆角矩形 19"/>
            <p:cNvSpPr/>
            <p:nvPr/>
          </p:nvSpPr>
          <p:spPr>
            <a:xfrm>
              <a:off x="286190" y="116632"/>
              <a:ext cx="7886210" cy="106443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232485"/>
              <a:ext cx="806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 </a:t>
              </a:r>
              <a:r>
                <a:rPr lang="en-US" altLang="zh-CN" sz="2800" b="1" dirty="0" smtClean="0"/>
                <a:t>       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i="1" baseline="-25000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800" b="1" dirty="0">
                  <a:latin typeface="Times New Roman" pitchFamily="18" charset="0"/>
                  <a:cs typeface="Times New Roman" pitchFamily="18" charset="0"/>
                </a:rPr>
                <a:t>与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b="1" i="1" baseline="-25000" dirty="0" err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baseline="-25000" dirty="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 b="1" i="1" baseline="-25000" dirty="0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800" b="1" dirty="0" smtClean="0">
                  <a:sym typeface="Symbol"/>
                </a:rPr>
                <a:t>等价</a:t>
              </a:r>
              <a:r>
                <a:rPr lang="en-US" altLang="zh-CN" sz="2800" b="1" dirty="0" smtClean="0">
                  <a:sym typeface="Symbol"/>
                </a:rPr>
                <a:t></a:t>
              </a:r>
              <a:r>
                <a:rPr lang="zh-CN" altLang="zh-CN" sz="2800" b="1" dirty="0"/>
                <a:t>存在可逆矩阵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800" b="1" i="1" baseline="-250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zh-CN" sz="2800" b="1" dirty="0"/>
                <a:t>，</a:t>
              </a:r>
              <a:r>
                <a:rPr lang="en-US" altLang="zh-CN" sz="2800" b="1" i="1" dirty="0" err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i="1" baseline="-25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zh-CN" sz="2800" b="1" dirty="0" smtClean="0"/>
                <a:t>，</a:t>
              </a:r>
              <a:r>
                <a:rPr lang="en-US" altLang="zh-CN" sz="2800" b="1" dirty="0" smtClean="0"/>
                <a:t>    </a:t>
              </a:r>
            </a:p>
            <a:p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 </a:t>
              </a:r>
              <a:r>
                <a:rPr lang="zh-CN" altLang="zh-CN" sz="2800" b="1" dirty="0" smtClean="0"/>
                <a:t>使</a:t>
              </a:r>
              <a:r>
                <a:rPr lang="en-US" altLang="zh-CN" sz="2800" b="1" dirty="0" smtClean="0"/>
                <a:t>  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PAQ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800" b="1" dirty="0"/>
                <a:t>。</a:t>
              </a:r>
              <a:endParaRPr lang="zh-CN" altLang="en-US" sz="2800" b="1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6E6AE8-2B31-46CE-871B-72520B5F66EE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1520" y="4293096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证明 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baseline="-250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baseline="-25000" dirty="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>
                <a:sym typeface="Symbol"/>
              </a:rPr>
              <a:t>行等价</a:t>
            </a:r>
            <a:r>
              <a:rPr lang="en-US" altLang="zh-CN" sz="2800" b="1" dirty="0" smtClean="0">
                <a:sym typeface="Symbol"/>
              </a:rPr>
              <a:t></a:t>
            </a:r>
            <a:endParaRPr lang="zh-CN" alt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3920" y="4887163"/>
            <a:ext cx="792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存在</a:t>
            </a:r>
            <a:r>
              <a:rPr lang="zh-CN" altLang="en-US" sz="2800" b="1" dirty="0" smtClean="0"/>
              <a:t>初等</a:t>
            </a:r>
            <a:r>
              <a:rPr lang="zh-CN" altLang="zh-CN" sz="2800" b="1" dirty="0" smtClean="0"/>
              <a:t>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dirty="0" smtClean="0"/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/>
              <a:t>,…,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 smtClean="0"/>
              <a:t>，使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/>
              <a:t>…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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5536" y="5444063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存在</a:t>
            </a:r>
            <a:r>
              <a:rPr lang="zh-CN" altLang="en-US" sz="2800" b="1" dirty="0" smtClean="0"/>
              <a:t>可逆</a:t>
            </a:r>
            <a:r>
              <a:rPr lang="zh-CN" altLang="zh-CN" sz="2800" b="1" dirty="0" smtClean="0"/>
              <a:t>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 smtClean="0"/>
              <a:t>，使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16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515358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1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753291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355147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3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688687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设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782711"/>
              </p:ext>
            </p:extLst>
          </p:nvPr>
        </p:nvGraphicFramePr>
        <p:xfrm>
          <a:off x="1279525" y="188640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4" name="Equation" r:id="rId8" imgW="2628720" imgH="1562040" progId="Equation.DSMT4">
                  <p:embed/>
                </p:oleObj>
              </mc:Choice>
              <mc:Fallback>
                <p:oleObj name="Equation" r:id="rId8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88640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57620" y="688687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1760257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</a:t>
            </a:r>
            <a:r>
              <a:rPr lang="zh-CN" altLang="zh-CN" sz="2800" b="1" dirty="0">
                <a:solidFill>
                  <a:srgbClr val="FF0000"/>
                </a:solidFill>
              </a:rPr>
              <a:t>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57158" y="23317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420844"/>
              </p:ext>
            </p:extLst>
          </p:nvPr>
        </p:nvGraphicFramePr>
        <p:xfrm>
          <a:off x="876300" y="2617072"/>
          <a:ext cx="3060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5" name="Equation" r:id="rId10" imgW="3060360" imgH="711000" progId="Equation.DSMT4">
                  <p:embed/>
                </p:oleObj>
              </mc:Choice>
              <mc:Fallback>
                <p:oleObj name="Equation" r:id="rId10" imgW="30603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617072"/>
                        <a:ext cx="3060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86528"/>
              </p:ext>
            </p:extLst>
          </p:nvPr>
        </p:nvGraphicFramePr>
        <p:xfrm>
          <a:off x="1441450" y="3901359"/>
          <a:ext cx="496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6" name="Equation" r:id="rId12" imgW="4965480" imgH="1562040" progId="Equation.DSMT4">
                  <p:embed/>
                </p:oleObj>
              </mc:Choice>
              <mc:Fallback>
                <p:oleObj name="Equation" r:id="rId12" imgW="496548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901359"/>
                        <a:ext cx="496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72796"/>
              </p:ext>
            </p:extLst>
          </p:nvPr>
        </p:nvGraphicFramePr>
        <p:xfrm>
          <a:off x="4356100" y="2909172"/>
          <a:ext cx="302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7" name="Equation" r:id="rId14" imgW="3022560" imgH="393480" progId="Equation.DSMT4">
                  <p:embed/>
                </p:oleObj>
              </mc:Choice>
              <mc:Fallback>
                <p:oleObj name="Equation" r:id="rId14" imgW="3022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909172"/>
                        <a:ext cx="302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2A1579-F9EB-4718-A64F-618E6F267E60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51519" y="26064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08" y="260648"/>
            <a:ext cx="831100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altLang="zh-CN" sz="2800" b="1" dirty="0" smtClean="0">
                <a:latin typeface="+mn-ea"/>
              </a:rPr>
              <a:t>对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矩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阵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 smtClean="0">
                <a:latin typeface="+mn-ea"/>
              </a:rPr>
              <a:t> </a:t>
            </a:r>
            <a:r>
              <a:rPr lang="zh-CN" altLang="zh-CN" sz="2800" b="1" dirty="0" smtClean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初等变换所得到的矩阵称为初等矩阵。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9599" y="3044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定义</a:t>
            </a:r>
            <a:endParaRPr lang="zh-CN" altLang="en-US" sz="28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132960"/>
              </p:ext>
            </p:extLst>
          </p:nvPr>
        </p:nvGraphicFramePr>
        <p:xfrm>
          <a:off x="1876425" y="2492896"/>
          <a:ext cx="34290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4" name="Equation" r:id="rId4" imgW="3429000" imgH="1942920" progId="Equation.DSMT4">
                  <p:embed/>
                </p:oleObj>
              </mc:Choice>
              <mc:Fallback>
                <p:oleObj name="Equation" r:id="rId4" imgW="3429000" imgH="1942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492896"/>
                        <a:ext cx="34290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07504" y="1147098"/>
            <a:ext cx="7560840" cy="1489814"/>
            <a:chOff x="107504" y="-71229"/>
            <a:chExt cx="7560840" cy="1489814"/>
          </a:xfrm>
        </p:grpSpPr>
        <p:sp>
          <p:nvSpPr>
            <p:cNvPr id="15" name="TextBox 14"/>
            <p:cNvSpPr txBox="1"/>
            <p:nvPr/>
          </p:nvSpPr>
          <p:spPr>
            <a:xfrm>
              <a:off x="1255370" y="-71229"/>
              <a:ext cx="26642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zh-CN" sz="2800" b="1" dirty="0"/>
            </a:p>
            <a:p>
              <a:r>
                <a:rPr lang="en-US" altLang="zh-CN" sz="2800" b="1" dirty="0"/>
                <a:t> </a:t>
              </a:r>
              <a:endParaRPr lang="zh-CN" altLang="zh-CN" sz="2800" b="1" dirty="0"/>
            </a:p>
            <a:p>
              <a:endParaRPr lang="zh-CN" alt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504" y="187479"/>
              <a:ext cx="756084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3</a:t>
              </a:r>
              <a:r>
                <a:rPr lang="zh-CN" altLang="zh-CN" sz="2800" b="1" dirty="0" smtClean="0"/>
                <a:t>）将</a:t>
              </a:r>
              <a:r>
                <a:rPr lang="en-US" altLang="zh-CN" sz="2800" b="1" dirty="0" smtClean="0"/>
                <a:t> 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E</a:t>
              </a:r>
              <a:r>
                <a:rPr lang="en-US" altLang="zh-CN" sz="2800" b="1" dirty="0" smtClean="0"/>
                <a:t> </a:t>
              </a:r>
              <a:r>
                <a:rPr lang="zh-CN" altLang="zh-CN" sz="2800" b="1" dirty="0" smtClean="0"/>
                <a:t>的第</a:t>
              </a:r>
              <a:r>
                <a:rPr lang="en-US" altLang="zh-CN" sz="2800" b="1" dirty="0" smtClean="0"/>
                <a:t>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800" b="1" dirty="0" smtClean="0"/>
                <a:t> </a:t>
              </a:r>
              <a:r>
                <a:rPr lang="zh-CN" altLang="zh-CN" sz="2800" b="1" dirty="0" smtClean="0"/>
                <a:t>行的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k</a:t>
              </a:r>
              <a:r>
                <a:rPr lang="en-US" altLang="zh-CN" sz="2800" b="1" dirty="0" smtClean="0"/>
                <a:t> </a:t>
              </a:r>
              <a:r>
                <a:rPr lang="zh-CN" altLang="zh-CN" sz="2800" b="1" dirty="0" smtClean="0"/>
                <a:t>倍加</a:t>
              </a:r>
              <a:r>
                <a:rPr lang="zh-CN" altLang="zh-CN" sz="2800" b="1" dirty="0"/>
                <a:t>到</a:t>
              </a:r>
              <a:r>
                <a:rPr lang="zh-CN" altLang="zh-CN" sz="2800" b="1" dirty="0" smtClean="0"/>
                <a:t>第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latin typeface="Times New Roman" pitchFamily="18" charset="0"/>
                  <a:ea typeface="Tahoma" pitchFamily="34" charset="0"/>
                  <a:cs typeface="Times New Roman" pitchFamily="18" charset="0"/>
                </a:rPr>
                <a:t>i</a:t>
              </a:r>
              <a:r>
                <a:rPr lang="en-US" altLang="zh-CN" sz="2800" b="1" dirty="0" smtClean="0"/>
                <a:t> </a:t>
              </a:r>
              <a:r>
                <a:rPr lang="zh-CN" altLang="zh-CN" sz="2800" b="1" dirty="0" smtClean="0"/>
                <a:t>行得到</a:t>
              </a:r>
              <a:r>
                <a:rPr lang="zh-CN" altLang="zh-CN" sz="2800" b="1" dirty="0"/>
                <a:t>的</a:t>
              </a:r>
              <a:r>
                <a:rPr lang="zh-CN" altLang="zh-CN" sz="2800" b="1" dirty="0" smtClean="0"/>
                <a:t>矩</a:t>
              </a:r>
              <a:endParaRPr lang="en-US" altLang="zh-CN" sz="2800" b="1" dirty="0" smtClean="0"/>
            </a:p>
            <a:p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        </a:t>
              </a:r>
              <a:r>
                <a:rPr lang="zh-CN" altLang="zh-CN" sz="2800" b="1" dirty="0" smtClean="0"/>
                <a:t>阵</a:t>
              </a:r>
              <a:r>
                <a:rPr lang="zh-CN" altLang="zh-CN" sz="2800" b="1" dirty="0"/>
                <a:t>，记</a:t>
              </a:r>
              <a:r>
                <a:rPr lang="zh-CN" altLang="zh-CN" sz="2800" b="1" dirty="0" smtClean="0"/>
                <a:t>作</a:t>
              </a:r>
              <a:r>
                <a:rPr lang="en-US" altLang="zh-CN" sz="2800" b="1" dirty="0" smtClean="0"/>
                <a:t> 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E(</a:t>
              </a:r>
              <a:r>
                <a:rPr lang="en-US" altLang="zh-CN" sz="2800" b="1" i="1" dirty="0" err="1" smtClean="0">
                  <a:latin typeface="Times New Roman" pitchFamily="18" charset="0"/>
                  <a:cs typeface="Times New Roman" pitchFamily="18" charset="0"/>
                </a:rPr>
                <a:t>i,j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(k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b="1" dirty="0" smtClean="0"/>
                <a:t>            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初等矩阵的定义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10EB1-BAC2-4F24-BB2F-641FA3502B2D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8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019363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0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303963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1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335741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2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7158" y="23317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688687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设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584159"/>
              </p:ext>
            </p:extLst>
          </p:nvPr>
        </p:nvGraphicFramePr>
        <p:xfrm>
          <a:off x="1279525" y="188640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3" name="Equation" r:id="rId8" imgW="2628720" imgH="1562040" progId="Equation.DSMT4">
                  <p:embed/>
                </p:oleObj>
              </mc:Choice>
              <mc:Fallback>
                <p:oleObj name="Equation" r:id="rId8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88640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57620" y="688687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5720" y="1760257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</a:t>
            </a:r>
            <a:r>
              <a:rPr lang="zh-CN" altLang="zh-CN" sz="2800" b="1" dirty="0">
                <a:solidFill>
                  <a:srgbClr val="FF0000"/>
                </a:solidFill>
              </a:rPr>
              <a:t>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09517"/>
              </p:ext>
            </p:extLst>
          </p:nvPr>
        </p:nvGraphicFramePr>
        <p:xfrm>
          <a:off x="1617663" y="2244009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4" name="Equation" r:id="rId10" imgW="4597200" imgH="1562040" progId="Equation.DSMT4">
                  <p:embed/>
                </p:oleObj>
              </mc:Choice>
              <mc:Fallback>
                <p:oleObj name="Equation" r:id="rId10" imgW="4597200" imgH="1562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244009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82086"/>
              </p:ext>
            </p:extLst>
          </p:nvPr>
        </p:nvGraphicFramePr>
        <p:xfrm>
          <a:off x="1441450" y="3901359"/>
          <a:ext cx="496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55" name="Equation" r:id="rId12" imgW="4965480" imgH="1562040" progId="Equation.DSMT4">
                  <p:embed/>
                </p:oleObj>
              </mc:Choice>
              <mc:Fallback>
                <p:oleObj name="Equation" r:id="rId12" imgW="4965480" imgH="1562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901359"/>
                        <a:ext cx="496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602BAD-220B-4F93-92F7-96988B6F4B22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8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507132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1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01862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19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778068"/>
              </p:ext>
            </p:extLst>
          </p:nvPr>
        </p:nvGraphicFramePr>
        <p:xfrm>
          <a:off x="3938786" y="264275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20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786" y="264275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57158" y="233176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解</a:t>
            </a:r>
            <a:endParaRPr lang="zh-CN" alt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29652" y="1357298"/>
            <a:ext cx="5000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例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endParaRPr lang="en-US" altLang="zh-CN" sz="3200" b="1" dirty="0" smtClean="0"/>
          </a:p>
          <a:p>
            <a:r>
              <a:rPr lang="zh-CN" altLang="en-US" sz="3200" b="1" dirty="0" smtClean="0"/>
              <a:t>题</a:t>
            </a:r>
            <a:endParaRPr lang="zh-CN" alt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688687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  设</a:t>
            </a:r>
            <a:endParaRPr lang="zh-CN" altLang="en-US" sz="28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16335"/>
              </p:ext>
            </p:extLst>
          </p:nvPr>
        </p:nvGraphicFramePr>
        <p:xfrm>
          <a:off x="1279525" y="188640"/>
          <a:ext cx="2628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21" name="Equation" r:id="rId8" imgW="2628720" imgH="1562040" progId="Equation.DSMT4">
                  <p:embed/>
                </p:oleObj>
              </mc:Choice>
              <mc:Fallback>
                <p:oleObj name="Equation" r:id="rId8" imgW="2628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88640"/>
                        <a:ext cx="26289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57620" y="688687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的行最简型矩阵为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，求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5720" y="1760257"/>
            <a:ext cx="600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，并求一个</a:t>
            </a:r>
            <a:r>
              <a:rPr lang="zh-CN" altLang="zh-CN" sz="2800" b="1" dirty="0">
                <a:solidFill>
                  <a:srgbClr val="FF0000"/>
                </a:solidFill>
              </a:rPr>
              <a:t>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800" b="1" dirty="0"/>
              <a:t>。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80610"/>
              </p:ext>
            </p:extLst>
          </p:nvPr>
        </p:nvGraphicFramePr>
        <p:xfrm>
          <a:off x="1617663" y="2244009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22" name="Equation" r:id="rId10" imgW="4597200" imgH="1562040" progId="Equation.DSMT4">
                  <p:embed/>
                </p:oleObj>
              </mc:Choice>
              <mc:Fallback>
                <p:oleObj name="Equation" r:id="rId10" imgW="4597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2244009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53804"/>
              </p:ext>
            </p:extLst>
          </p:nvPr>
        </p:nvGraphicFramePr>
        <p:xfrm>
          <a:off x="539552" y="3950621"/>
          <a:ext cx="2552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23" name="Equation" r:id="rId12" imgW="2552400" imgH="1562040" progId="Equation.DSMT4">
                  <p:embed/>
                </p:oleObj>
              </mc:Choice>
              <mc:Fallback>
                <p:oleObj name="Equation" r:id="rId12" imgW="2552400" imgH="156204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950621"/>
                        <a:ext cx="2552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95046"/>
              </p:ext>
            </p:extLst>
          </p:nvPr>
        </p:nvGraphicFramePr>
        <p:xfrm>
          <a:off x="3971925" y="3900689"/>
          <a:ext cx="283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24" name="Equation" r:id="rId14" imgW="2831760" imgH="1562040" progId="Equation.DSMT4">
                  <p:embed/>
                </p:oleObj>
              </mc:Choice>
              <mc:Fallback>
                <p:oleObj name="Equation" r:id="rId14" imgW="2831760" imgH="156204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925" y="3900689"/>
                        <a:ext cx="2832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444208" y="1771217"/>
            <a:ext cx="1656184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 dirty="0" smtClean="0"/>
              <a:t>不唯一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6300192" y="2477127"/>
            <a:ext cx="1890261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/>
              <a:t>  </a:t>
            </a:r>
            <a:r>
              <a:rPr lang="en-US" altLang="zh-CN" sz="2800" b="1" dirty="0"/>
              <a:t>P77 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题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18183-AB83-441F-B544-9F2AAE557785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5138" y="3786188"/>
            <a:ext cx="73215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解：分析：若存在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可逆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，则意味着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可经过一系列初等行变换化为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，且</a:t>
            </a:r>
            <a:endParaRPr lang="en-US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~ 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(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0825" y="3505200"/>
            <a:ext cx="7678738" cy="2371725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633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26634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0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33907"/>
              </p:ext>
            </p:extLst>
          </p:nvPr>
        </p:nvGraphicFramePr>
        <p:xfrm>
          <a:off x="2217738" y="26064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6" name="Equation" r:id="rId3" imgW="2425700" imgH="1562100" progId="Equation.DSMT4">
                  <p:embed/>
                </p:oleObj>
              </mc:Choice>
              <mc:Fallback>
                <p:oleObj name="Equation" r:id="rId3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6064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7544" y="188913"/>
            <a:ext cx="151195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例  </a:t>
            </a:r>
            <a:r>
              <a:rPr lang="zh-CN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已知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13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96035"/>
              </p:ext>
            </p:extLst>
          </p:nvPr>
        </p:nvGraphicFramePr>
        <p:xfrm>
          <a:off x="5038725" y="260648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7" name="Equation" r:id="rId5" imgW="2413000" imgH="1562100" progId="Equation.DSMT4">
                  <p:embed/>
                </p:oleObj>
              </mc:Choice>
              <mc:Fallback>
                <p:oleObj name="Equation" r:id="rId5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60648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388" y="1844824"/>
            <a:ext cx="8137525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问是否存在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可逆矩阵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F2063D-B2EB-406A-890A-E7FFFAC4BBE0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4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5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862919"/>
              </p:ext>
            </p:extLst>
          </p:nvPr>
        </p:nvGraphicFramePr>
        <p:xfrm>
          <a:off x="1187624" y="2852936"/>
          <a:ext cx="4597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1" name="Equation" r:id="rId3" imgW="4597200" imgH="1562040" progId="Equation.DSMT4">
                  <p:embed/>
                </p:oleObj>
              </mc:Choice>
              <mc:Fallback>
                <p:oleObj name="Equation" r:id="rId3" imgW="459720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852936"/>
                        <a:ext cx="4597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0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292223"/>
              </p:ext>
            </p:extLst>
          </p:nvPr>
        </p:nvGraphicFramePr>
        <p:xfrm>
          <a:off x="2217738" y="26064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2" name="Equation" r:id="rId5" imgW="2425700" imgH="1562100" progId="Equation.DSMT4">
                  <p:embed/>
                </p:oleObj>
              </mc:Choice>
              <mc:Fallback>
                <p:oleObj name="Equation" r:id="rId5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6064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188913"/>
            <a:ext cx="151195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例  </a:t>
            </a:r>
            <a:r>
              <a:rPr lang="zh-CN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已知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13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29310"/>
              </p:ext>
            </p:extLst>
          </p:nvPr>
        </p:nvGraphicFramePr>
        <p:xfrm>
          <a:off x="5038725" y="260648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3" name="Equation" r:id="rId7" imgW="2413000" imgH="1562100" progId="Equation.DSMT4">
                  <p:embed/>
                </p:oleObj>
              </mc:Choice>
              <mc:Fallback>
                <p:oleObj name="Equation" r:id="rId7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60648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388" y="1844824"/>
            <a:ext cx="81375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问是否存在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可逆矩阵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594384"/>
              </p:ext>
            </p:extLst>
          </p:nvPr>
        </p:nvGraphicFramePr>
        <p:xfrm>
          <a:off x="1231221" y="4471788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4" name="Equation" r:id="rId9" imgW="4914720" imgH="1562040" progId="Equation.DSMT4">
                  <p:embed/>
                </p:oleObj>
              </mc:Choice>
              <mc:Fallback>
                <p:oleObj name="Equation" r:id="rId9" imgW="4914720" imgH="1562040" progId="Equation.DSMT4">
                  <p:embed/>
                  <p:pic>
                    <p:nvPicPr>
                      <p:cNvPr id="0" name="Object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221" y="4471788"/>
                        <a:ext cx="491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13B3DF-5651-4AB0-B094-0D913FEEB806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67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27657" name="TextBox 27"/>
          <p:cNvSpPr txBox="1">
            <a:spLocks noChangeArrowheads="1"/>
          </p:cNvSpPr>
          <p:nvPr/>
        </p:nvSpPr>
        <p:spPr bwMode="auto">
          <a:xfrm>
            <a:off x="2779713" y="6021388"/>
            <a:ext cx="30162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graphicFrame>
        <p:nvGraphicFramePr>
          <p:cNvPr id="10" name="Object 2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092897"/>
              </p:ext>
            </p:extLst>
          </p:nvPr>
        </p:nvGraphicFramePr>
        <p:xfrm>
          <a:off x="2217738" y="260648"/>
          <a:ext cx="2425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0" name="Equation" r:id="rId3" imgW="2425700" imgH="1562100" progId="Equation.DSMT4">
                  <p:embed/>
                </p:oleObj>
              </mc:Choice>
              <mc:Fallback>
                <p:oleObj name="Equation" r:id="rId3" imgW="24257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60648"/>
                        <a:ext cx="2425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188913"/>
            <a:ext cx="1511952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例  </a:t>
            </a:r>
            <a:r>
              <a:rPr lang="zh-CN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已知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13" name="Object 2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62839"/>
              </p:ext>
            </p:extLst>
          </p:nvPr>
        </p:nvGraphicFramePr>
        <p:xfrm>
          <a:off x="5038725" y="260648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1" name="Equation" r:id="rId5" imgW="2413000" imgH="1562100" progId="Equation.DSMT4">
                  <p:embed/>
                </p:oleObj>
              </mc:Choice>
              <mc:Fallback>
                <p:oleObj name="Equation" r:id="rId5" imgW="2413000" imgH="156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260648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388" y="1844824"/>
            <a:ext cx="81375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问是否存在</a:t>
            </a:r>
            <a:r>
              <a:rPr lang="zh-CN" altLang="zh-CN" sz="2800" b="1" dirty="0">
                <a:solidFill>
                  <a:srgbClr val="FF0000"/>
                </a:solidFill>
                <a:latin typeface="Calibri" pitchFamily="34" charset="0"/>
              </a:rPr>
              <a:t>可逆矩阵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，使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，若存在，求出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，若不存在，说明理由。</a:t>
            </a:r>
            <a:endParaRPr lang="zh-CN" altLang="en-US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728120"/>
              </p:ext>
            </p:extLst>
          </p:nvPr>
        </p:nvGraphicFramePr>
        <p:xfrm>
          <a:off x="1231221" y="4471788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2" name="Equation" r:id="rId7" imgW="4914720" imgH="1562040" progId="Equation.DSMT4">
                  <p:embed/>
                </p:oleObj>
              </mc:Choice>
              <mc:Fallback>
                <p:oleObj name="Equation" r:id="rId7" imgW="491472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221" y="4471788"/>
                        <a:ext cx="491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44067"/>
              </p:ext>
            </p:extLst>
          </p:nvPr>
        </p:nvGraphicFramePr>
        <p:xfrm>
          <a:off x="323528" y="2852936"/>
          <a:ext cx="2959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3" name="Equation" r:id="rId9" imgW="2958840" imgH="1562040" progId="Equation.DSMT4">
                  <p:embed/>
                </p:oleObj>
              </mc:Choice>
              <mc:Fallback>
                <p:oleObj name="Equation" r:id="rId9" imgW="2958840" imgH="1562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52936"/>
                        <a:ext cx="2959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90343" y="3316913"/>
            <a:ext cx="48333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思考：若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不是阶梯形矩阵，</a:t>
            </a:r>
            <a:endParaRPr lang="en-US" altLang="zh-CN" sz="2800" b="1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Calibri" pitchFamily="34" charset="0"/>
              </a:rPr>
              <a:t>              </a:t>
            </a:r>
            <a:r>
              <a:rPr lang="zh-CN" altLang="en-US" sz="2800" b="1" dirty="0" smtClean="0">
                <a:solidFill>
                  <a:srgbClr val="000000"/>
                </a:solidFill>
                <a:latin typeface="Calibri" pitchFamily="34" charset="0"/>
              </a:rPr>
              <a:t>怎样处理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？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872FBC-864C-4C58-810E-393BD6299070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P78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2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BDE2E5-0D99-4B20-BB7A-1CEEAE923B94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82722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1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Picture 3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84825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2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Picture 3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242017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3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Picture 3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496" y="2041684"/>
            <a:ext cx="67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79682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4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55620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5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828536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6" name="Equation" r:id="rId10" imgW="114102" imgH="177492" progId="Equation.DSMT4">
                  <p:embed/>
                </p:oleObj>
              </mc:Choice>
              <mc:Fallback>
                <p:oleObj name="Equation" r:id="rId10" imgW="114102" imgH="177492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838255"/>
              </p:ext>
            </p:extLst>
          </p:nvPr>
        </p:nvGraphicFramePr>
        <p:xfrm>
          <a:off x="718592" y="1844824"/>
          <a:ext cx="198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7" name="Equation" r:id="rId11" imgW="1981080" imgH="952200" progId="Equation.DSMT4">
                  <p:embed/>
                </p:oleObj>
              </mc:Choice>
              <mc:Fallback>
                <p:oleObj name="Equation" r:id="rId11" imgW="1981080" imgH="9522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92" y="1844824"/>
                        <a:ext cx="198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825572"/>
              </p:ext>
            </p:extLst>
          </p:nvPr>
        </p:nvGraphicFramePr>
        <p:xfrm>
          <a:off x="2933378" y="1861716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8" name="Equation" r:id="rId13" imgW="2158920" imgH="952200" progId="Equation.DSMT4">
                  <p:embed/>
                </p:oleObj>
              </mc:Choice>
              <mc:Fallback>
                <p:oleObj name="Equation" r:id="rId13" imgW="2158920" imgH="9522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378" y="1861716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769060"/>
              </p:ext>
            </p:extLst>
          </p:nvPr>
        </p:nvGraphicFramePr>
        <p:xfrm>
          <a:off x="5348808" y="1861716"/>
          <a:ext cx="289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9" name="Equation" r:id="rId15" imgW="2895480" imgH="952200" progId="Equation.DSMT4">
                  <p:embed/>
                </p:oleObj>
              </mc:Choice>
              <mc:Fallback>
                <p:oleObj name="Equation" r:id="rId15" imgW="2895480" imgH="952200" progId="Equation.DSMT4">
                  <p:embed/>
                  <p:pic>
                    <p:nvPicPr>
                      <p:cNvPr id="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808" y="1861716"/>
                        <a:ext cx="289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51520" y="278092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计算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(1,2)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  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(1,2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17826"/>
              </p:ext>
            </p:extLst>
          </p:nvPr>
        </p:nvGraphicFramePr>
        <p:xfrm>
          <a:off x="809599" y="3356992"/>
          <a:ext cx="5562601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0" name="Equation" r:id="rId17" imgW="5562360" imgH="952200" progId="Equation.DSMT4">
                  <p:embed/>
                </p:oleObj>
              </mc:Choice>
              <mc:Fallback>
                <p:oleObj name="Equation" r:id="rId17" imgW="5562360" imgH="9522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99" y="3356992"/>
                        <a:ext cx="5562601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82549"/>
              </p:ext>
            </p:extLst>
          </p:nvPr>
        </p:nvGraphicFramePr>
        <p:xfrm>
          <a:off x="645244" y="4564732"/>
          <a:ext cx="702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1" name="Equation" r:id="rId19" imgW="7022880" imgH="952200" progId="Equation.DSMT4">
                  <p:embed/>
                </p:oleObj>
              </mc:Choice>
              <mc:Fallback>
                <p:oleObj name="Equation" r:id="rId19" imgW="7022880" imgH="952200" progId="Equation.DSMT4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44" y="4564732"/>
                        <a:ext cx="702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74A4FA-5378-463D-A20C-CEEA3FE2A16F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28" name="圆角矩形 27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/>
                <a:t>性质</a:t>
              </a:r>
              <a:r>
                <a:rPr lang="en-US" altLang="zh-CN" sz="2800" b="1" dirty="0" smtClean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行</a:t>
              </a:r>
              <a:r>
                <a:rPr lang="zh-CN" altLang="zh-CN" sz="2800" b="1" dirty="0"/>
                <a:t>变换，相当于在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左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zh-CN" sz="2800" b="1" dirty="0"/>
                <a:t>；对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列</a:t>
              </a:r>
              <a:r>
                <a:rPr lang="zh-CN" altLang="zh-CN" sz="2800" b="1" dirty="0"/>
                <a:t>变换，相当于</a:t>
              </a:r>
              <a:r>
                <a:rPr lang="zh-CN" altLang="zh-CN" sz="2800" b="1" dirty="0" smtClean="0"/>
                <a:t>在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右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en-US" sz="2800" b="1" dirty="0" smtClean="0"/>
                <a:t>。</a:t>
              </a:r>
              <a:endParaRPr lang="zh-CN" altLang="en-US" sz="28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444988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2" name="Equation" r:id="rId21" imgW="279279" imgH="304668" progId="Equation.DSMT4">
                    <p:embed/>
                  </p:oleObj>
                </mc:Choice>
                <mc:Fallback>
                  <p:oleObj name="Equation" r:id="rId21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4718886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3" name="Equation" r:id="rId23" imgW="279279" imgH="304668" progId="Equation.DSMT4">
                    <p:embed/>
                  </p:oleObj>
                </mc:Choice>
                <mc:Fallback>
                  <p:oleObj name="Equation" r:id="rId23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684885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4" name="Equation" r:id="rId25" imgW="279279" imgH="304668" progId="Equation.DSMT4">
                    <p:embed/>
                  </p:oleObj>
                </mc:Choice>
                <mc:Fallback>
                  <p:oleObj name="Equation" r:id="rId25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854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120289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87631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9"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06267"/>
              </p:ext>
            </p:extLst>
          </p:nvPr>
        </p:nvGraphicFramePr>
        <p:xfrm>
          <a:off x="4194522" y="2392229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0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522" y="2392229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496" y="2385328"/>
            <a:ext cx="67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3376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1" name="Equation" r:id="rId8" imgW="114102" imgH="177492" progId="Equation.DSMT4">
                  <p:embed/>
                </p:oleObj>
              </mc:Choice>
              <mc:Fallback>
                <p:oleObj name="Equation" r:id="rId8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064503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2" name="Equation" r:id="rId9" imgW="114102" imgH="177492" progId="Equation.DSMT4">
                  <p:embed/>
                </p:oleObj>
              </mc:Choice>
              <mc:Fallback>
                <p:oleObj name="Equation" r:id="rId9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087867"/>
              </p:ext>
            </p:extLst>
          </p:nvPr>
        </p:nvGraphicFramePr>
        <p:xfrm>
          <a:off x="4154165" y="2436391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3" name="Equation" r:id="rId10" imgW="114102" imgH="177492" progId="Equation.DSMT4">
                  <p:embed/>
                </p:oleObj>
              </mc:Choice>
              <mc:Fallback>
                <p:oleObj name="Equation" r:id="rId10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165" y="2436391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904171"/>
              </p:ext>
            </p:extLst>
          </p:nvPr>
        </p:nvGraphicFramePr>
        <p:xfrm>
          <a:off x="718592" y="2188468"/>
          <a:ext cx="198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4" name="Equation" r:id="rId11" imgW="1981080" imgH="952200" progId="Equation.DSMT4">
                  <p:embed/>
                </p:oleObj>
              </mc:Choice>
              <mc:Fallback>
                <p:oleObj name="Equation" r:id="rId11" imgW="19810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92" y="2188468"/>
                        <a:ext cx="198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928451"/>
              </p:ext>
            </p:extLst>
          </p:nvPr>
        </p:nvGraphicFramePr>
        <p:xfrm>
          <a:off x="2987824" y="1921892"/>
          <a:ext cx="2197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5" name="Equation" r:id="rId13" imgW="2197080" imgH="1434960" progId="Equation.DSMT4">
                  <p:embed/>
                </p:oleObj>
              </mc:Choice>
              <mc:Fallback>
                <p:oleObj name="Equation" r:id="rId13" imgW="21970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21892"/>
                        <a:ext cx="21971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5724128" y="232971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计算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101"/>
              </p:ext>
            </p:extLst>
          </p:nvPr>
        </p:nvGraphicFramePr>
        <p:xfrm>
          <a:off x="899592" y="3429000"/>
          <a:ext cx="5600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86" name="Equation" r:id="rId15" imgW="5600520" imgH="1434960" progId="Equation.DSMT4">
                  <p:embed/>
                </p:oleObj>
              </mc:Choice>
              <mc:Fallback>
                <p:oleObj name="Equation" r:id="rId15" imgW="560052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29000"/>
                        <a:ext cx="56007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7504" y="3861048"/>
            <a:ext cx="67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EE3690-4A00-4BE2-9920-81EFBC018538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27" name="圆角矩形 26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/>
                <a:t>性质</a:t>
              </a:r>
              <a:r>
                <a:rPr lang="en-US" altLang="zh-CN" sz="2800" b="1" dirty="0" smtClean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行</a:t>
              </a:r>
              <a:r>
                <a:rPr lang="zh-CN" altLang="zh-CN" sz="2800" b="1" dirty="0"/>
                <a:t>变换，相当于在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左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zh-CN" sz="2800" b="1" dirty="0"/>
                <a:t>；对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列</a:t>
              </a:r>
              <a:r>
                <a:rPr lang="zh-CN" altLang="zh-CN" sz="2800" b="1" dirty="0"/>
                <a:t>变换，相当于</a:t>
              </a:r>
              <a:r>
                <a:rPr lang="zh-CN" altLang="zh-CN" sz="2800" b="1" dirty="0" smtClean="0"/>
                <a:t>在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右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en-US" sz="2800" b="1" dirty="0" smtClean="0"/>
                <a:t>。</a:t>
              </a:r>
              <a:endParaRPr lang="zh-CN" altLang="en-US" sz="28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444988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87" name="Equation" r:id="rId17" imgW="279279" imgH="304668" progId="Equation.DSMT4">
                    <p:embed/>
                  </p:oleObj>
                </mc:Choice>
                <mc:Fallback>
                  <p:oleObj name="Equation" r:id="rId17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4718886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88" name="Equation" r:id="rId19" imgW="279279" imgH="304668" progId="Equation.DSMT4">
                    <p:embed/>
                  </p:oleObj>
                </mc:Choice>
                <mc:Fallback>
                  <p:oleObj name="Equation" r:id="rId19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684885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89" name="Equation" r:id="rId21" imgW="279279" imgH="304668" progId="Equation.DSMT4">
                    <p:embed/>
                  </p:oleObj>
                </mc:Choice>
                <mc:Fallback>
                  <p:oleObj name="Equation" r:id="rId21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52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/>
                <a:t>性质</a:t>
              </a:r>
              <a:r>
                <a:rPr lang="en-US" altLang="zh-CN" sz="2800" b="1" dirty="0" smtClean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行</a:t>
              </a:r>
              <a:r>
                <a:rPr lang="zh-CN" altLang="zh-CN" sz="2800" b="1" dirty="0"/>
                <a:t>变换，相当于在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左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zh-CN" sz="2800" b="1" dirty="0"/>
                <a:t>；对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列</a:t>
              </a:r>
              <a:r>
                <a:rPr lang="zh-CN" altLang="zh-CN" sz="2800" b="1" dirty="0"/>
                <a:t>变换，相当于</a:t>
              </a:r>
              <a:r>
                <a:rPr lang="zh-CN" altLang="zh-CN" sz="2800" b="1" dirty="0" smtClean="0"/>
                <a:t>在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右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en-US" sz="2800" b="1" dirty="0" smtClean="0"/>
                <a:t>。</a:t>
              </a:r>
              <a:endParaRPr lang="zh-CN" altLang="en-US" sz="2800" b="1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8928403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85" name="Equation" r:id="rId6" imgW="279279" imgH="304668" progId="Equation.DSMT4">
                    <p:embed/>
                  </p:oleObj>
                </mc:Choice>
                <mc:Fallback>
                  <p:oleObj name="Equation" r:id="rId6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307609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86" name="Equation" r:id="rId8" imgW="279279" imgH="304668" progId="Equation.DSMT4">
                    <p:embed/>
                  </p:oleObj>
                </mc:Choice>
                <mc:Fallback>
                  <p:oleObj name="Equation" r:id="rId8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607815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87" name="Equation" r:id="rId10" imgW="279279" imgH="304668" progId="Equation.DSMT4">
                    <p:embed/>
                  </p:oleObj>
                </mc:Choice>
                <mc:Fallback>
                  <p:oleObj name="Equation" r:id="rId10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>
            <p:custDataLst>
              <p:tags r:id="rId2"/>
            </p:custDataLst>
          </p:nvPr>
        </p:nvSpPr>
        <p:spPr>
          <a:xfrm>
            <a:off x="1828800" y="327459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5" name="TextBox 24"/>
          <p:cNvSpPr txBox="1"/>
          <p:nvPr>
            <p:custDataLst>
              <p:tags r:id="rId3"/>
            </p:custDataLst>
          </p:nvPr>
        </p:nvSpPr>
        <p:spPr>
          <a:xfrm>
            <a:off x="1828800" y="413184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20645"/>
              </p:ext>
            </p:extLst>
          </p:nvPr>
        </p:nvGraphicFramePr>
        <p:xfrm>
          <a:off x="849313" y="1772816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8" name="Equation" r:id="rId11" imgW="2654300" imgH="1358900" progId="Equation.DSMT4">
                  <p:embed/>
                </p:oleObj>
              </mc:Choice>
              <mc:Fallback>
                <p:oleObj name="Equation" r:id="rId11" imgW="26543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772816"/>
                        <a:ext cx="2654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-36512" y="217017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例设</a:t>
            </a:r>
            <a:endParaRPr lang="zh-CN" altLang="en-US" sz="2800" b="1" dirty="0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02205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89" name="Equation" r:id="rId13" imgW="114102" imgH="177492" progId="Equation.DSMT4">
                  <p:embed/>
                </p:oleObj>
              </mc:Choice>
              <mc:Fallback>
                <p:oleObj name="Equation" r:id="rId1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04211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0" name="Equation" r:id="rId15" imgW="114102" imgH="177492" progId="Equation.DSMT4">
                  <p:embed/>
                </p:oleObj>
              </mc:Choice>
              <mc:Fallback>
                <p:oleObj name="Equation" r:id="rId15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921093"/>
              </p:ext>
            </p:extLst>
          </p:nvPr>
        </p:nvGraphicFramePr>
        <p:xfrm>
          <a:off x="6958235" y="213779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1" name="Equation" r:id="rId16" imgW="114102" imgH="177492" progId="Equation.DSMT4">
                  <p:embed/>
                </p:oleObj>
              </mc:Choice>
              <mc:Fallback>
                <p:oleObj name="Equation" r:id="rId1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235" y="2137793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69640"/>
              </p:ext>
            </p:extLst>
          </p:nvPr>
        </p:nvGraphicFramePr>
        <p:xfrm>
          <a:off x="3553544" y="1822451"/>
          <a:ext cx="2057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2" name="Equation" r:id="rId17" imgW="2057400" imgH="1333500" progId="Equation.DSMT4">
                  <p:embed/>
                </p:oleObj>
              </mc:Choice>
              <mc:Fallback>
                <p:oleObj name="Equation" r:id="rId17" imgW="20574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544" y="1822451"/>
                        <a:ext cx="2057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16177"/>
              </p:ext>
            </p:extLst>
          </p:nvPr>
        </p:nvGraphicFramePr>
        <p:xfrm>
          <a:off x="5699844" y="1822451"/>
          <a:ext cx="1968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3" name="Equation" r:id="rId19" imgW="1968500" imgH="1333500" progId="Equation.DSMT4">
                  <p:embed/>
                </p:oleObj>
              </mc:Choice>
              <mc:Fallback>
                <p:oleObj name="Equation" r:id="rId19" imgW="19685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844" y="1822451"/>
                        <a:ext cx="1968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95536" y="312180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48484"/>
              </p:ext>
            </p:extLst>
          </p:nvPr>
        </p:nvGraphicFramePr>
        <p:xfrm>
          <a:off x="611560" y="3213100"/>
          <a:ext cx="3403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4" name="Equation" r:id="rId21" imgW="3403440" imgH="1358640" progId="Equation.DSMT4">
                  <p:embed/>
                </p:oleObj>
              </mc:Choice>
              <mc:Fallback>
                <p:oleObj name="Equation" r:id="rId21" imgW="3403440" imgH="135864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13100"/>
                        <a:ext cx="3403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503354"/>
              </p:ext>
            </p:extLst>
          </p:nvPr>
        </p:nvGraphicFramePr>
        <p:xfrm>
          <a:off x="656952" y="4652963"/>
          <a:ext cx="5283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5" name="Equation" r:id="rId23" imgW="5283000" imgH="1358640" progId="Equation.DSMT4">
                  <p:embed/>
                </p:oleObj>
              </mc:Choice>
              <mc:Fallback>
                <p:oleObj name="Equation" r:id="rId23" imgW="5283000" imgH="1358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52" y="4652963"/>
                        <a:ext cx="5283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32412"/>
              </p:ext>
            </p:extLst>
          </p:nvPr>
        </p:nvGraphicFramePr>
        <p:xfrm>
          <a:off x="4053408" y="3222228"/>
          <a:ext cx="41910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96" name="Equation" r:id="rId25" imgW="4190760" imgH="1358640" progId="Equation.DSMT4">
                  <p:embed/>
                </p:oleObj>
              </mc:Choice>
              <mc:Fallback>
                <p:oleObj name="Equation" r:id="rId25" imgW="41907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53408" y="3222228"/>
                        <a:ext cx="41910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BD0BA1-5DB0-4D2F-A870-B53D57817ED3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75208" y="232485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/>
                <a:t>性质</a:t>
              </a:r>
              <a:r>
                <a:rPr lang="en-US" altLang="zh-CN" sz="2800" b="1" dirty="0" smtClean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行</a:t>
              </a:r>
              <a:r>
                <a:rPr lang="zh-CN" altLang="zh-CN" sz="2800" b="1" dirty="0"/>
                <a:t>变换，相当于在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左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zh-CN" sz="2800" b="1" dirty="0"/>
                <a:t>；对</a:t>
              </a:r>
              <a:r>
                <a:rPr lang="en-US" altLang="zh-CN" sz="2800" b="1" dirty="0"/>
                <a:t> </a:t>
              </a:r>
              <a:r>
                <a:rPr lang="en-US" altLang="zh-CN" sz="2800" b="1" dirty="0" smtClean="0"/>
                <a:t>   </a:t>
              </a:r>
              <a:r>
                <a:rPr lang="zh-CN" altLang="zh-CN" sz="2800" b="1" dirty="0" smtClean="0"/>
                <a:t>施行</a:t>
              </a:r>
              <a:r>
                <a:rPr lang="zh-CN" altLang="zh-CN" sz="2800" b="1" dirty="0"/>
                <a:t>一次初等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列</a:t>
              </a:r>
              <a:r>
                <a:rPr lang="zh-CN" altLang="zh-CN" sz="2800" b="1" dirty="0"/>
                <a:t>变换，相当于</a:t>
              </a:r>
              <a:r>
                <a:rPr lang="zh-CN" altLang="zh-CN" sz="2800" b="1" dirty="0" smtClean="0"/>
                <a:t>在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800" b="1" dirty="0" smtClean="0"/>
                <a:t>的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右</a:t>
              </a:r>
              <a:r>
                <a:rPr lang="zh-CN" altLang="zh-CN" sz="2800" b="1" dirty="0"/>
                <a:t>边乘以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相应的</a:t>
              </a:r>
              <a:r>
                <a:rPr lang="zh-CN" altLang="zh-CN" sz="2800" b="1" dirty="0" smtClean="0"/>
                <a:t>初等</a:t>
              </a:r>
              <a:r>
                <a:rPr lang="zh-CN" altLang="en-US" sz="2800" b="1" dirty="0" smtClean="0"/>
                <a:t>矩</a:t>
              </a:r>
              <a:r>
                <a:rPr lang="zh-CN" altLang="zh-CN" sz="2800" b="1" dirty="0" smtClean="0"/>
                <a:t>阵</a:t>
              </a:r>
              <a:r>
                <a:rPr lang="zh-CN" altLang="en-US" sz="2800" b="1" dirty="0" smtClean="0"/>
                <a:t>。</a:t>
              </a:r>
              <a:endParaRPr lang="zh-CN" altLang="en-US" sz="2800" b="1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711780"/>
                </p:ext>
              </p:extLst>
            </p:nvPr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8" name="Equation" r:id="rId4" imgW="279279" imgH="304668" progId="Equation.DSMT4">
                    <p:embed/>
                  </p:oleObj>
                </mc:Choice>
                <mc:Fallback>
                  <p:oleObj name="Equation" r:id="rId4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627105"/>
                </p:ext>
              </p:extLst>
            </p:nvPr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79" name="Equation" r:id="rId6" imgW="279279" imgH="304668" progId="Equation.DSMT4">
                    <p:embed/>
                  </p:oleObj>
                </mc:Choice>
                <mc:Fallback>
                  <p:oleObj name="Equation" r:id="rId6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751829"/>
                </p:ext>
              </p:extLst>
            </p:nvPr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380" name="Equation" r:id="rId8" imgW="279279" imgH="304668" progId="Equation.DSMT4">
                    <p:embed/>
                  </p:oleObj>
                </mc:Choice>
                <mc:Fallback>
                  <p:oleObj name="Equation" r:id="rId8" imgW="279279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</a:rPr>
              <a:t>3.2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初等矩阵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 smtClean="0">
                <a:latin typeface="黑体" pitchFamily="49" charset="-122"/>
                <a:ea typeface="黑体" pitchFamily="49" charset="-122"/>
              </a:rPr>
              <a:t>初等矩阵的性质</a:t>
            </a:r>
            <a:endParaRPr lang="zh-CN" altLang="en-US" sz="3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916D1D-1738-405F-8BD2-6D983906552F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1520" y="1897668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zh-CN" altLang="zh-CN" sz="2800" b="1" dirty="0" smtClean="0"/>
              <a:t>若</a:t>
            </a:r>
            <a:endParaRPr lang="zh-CN" altLang="en-US" sz="28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11179"/>
              </p:ext>
            </p:extLst>
          </p:nvPr>
        </p:nvGraphicFramePr>
        <p:xfrm>
          <a:off x="1768500" y="1844824"/>
          <a:ext cx="1003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1" name="Equation" r:id="rId9" imgW="1002960" imgH="533160" progId="Equation.DSMT4">
                  <p:embed/>
                </p:oleObj>
              </mc:Choice>
              <mc:Fallback>
                <p:oleObj name="Equation" r:id="rId9" imgW="10029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500" y="1844824"/>
                        <a:ext cx="1003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90554" y="189766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00124"/>
              </p:ext>
            </p:extLst>
          </p:nvPr>
        </p:nvGraphicFramePr>
        <p:xfrm>
          <a:off x="3738488" y="2005980"/>
          <a:ext cx="162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2" name="Equation" r:id="rId11" imgW="1625400" imgH="342720" progId="Equation.DSMT4">
                  <p:embed/>
                </p:oleObj>
              </mc:Choice>
              <mc:Fallback>
                <p:oleObj name="Equation" r:id="rId11" imgW="1625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488" y="2005980"/>
                        <a:ext cx="1625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146338" y="25457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/>
              <a:t>若</a:t>
            </a:r>
            <a:endParaRPr lang="zh-CN" altLang="en-US" sz="2800" b="1" dirty="0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593507"/>
              </p:ext>
            </p:extLst>
          </p:nvPr>
        </p:nvGraphicFramePr>
        <p:xfrm>
          <a:off x="1743075" y="2492375"/>
          <a:ext cx="1054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3" name="Equation" r:id="rId13" imgW="1054080" imgH="533160" progId="Equation.DSMT4">
                  <p:embed/>
                </p:oleObj>
              </mc:Choice>
              <mc:Fallback>
                <p:oleObj name="Equation" r:id="rId13" imgW="10540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492375"/>
                        <a:ext cx="1054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090554" y="254574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94504"/>
              </p:ext>
            </p:extLst>
          </p:nvPr>
        </p:nvGraphicFramePr>
        <p:xfrm>
          <a:off x="3744913" y="2654300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4" name="Equation" r:id="rId15" imgW="1612800" imgH="342720" progId="Equation.DSMT4">
                  <p:embed/>
                </p:oleObj>
              </mc:Choice>
              <mc:Fallback>
                <p:oleObj name="Equation" r:id="rId15" imgW="1612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2654300"/>
                        <a:ext cx="161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51520" y="3193812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 smtClean="0"/>
              <a:t>）若</a:t>
            </a:r>
            <a:endParaRPr lang="zh-CN" altLang="en-US" sz="2800" b="1" dirty="0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42132"/>
              </p:ext>
            </p:extLst>
          </p:nvPr>
        </p:nvGraphicFramePr>
        <p:xfrm>
          <a:off x="1831975" y="3154363"/>
          <a:ext cx="87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5" name="Equation" r:id="rId17" imgW="876240" imgH="507960" progId="Equation.DSMT4">
                  <p:embed/>
                </p:oleObj>
              </mc:Choice>
              <mc:Fallback>
                <p:oleObj name="Equation" r:id="rId17" imgW="8762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154363"/>
                        <a:ext cx="87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90554" y="319381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439714"/>
              </p:ext>
            </p:extLst>
          </p:nvPr>
        </p:nvGraphicFramePr>
        <p:xfrm>
          <a:off x="3675063" y="3302000"/>
          <a:ext cx="1752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6" name="Equation" r:id="rId19" imgW="1752480" imgH="342720" progId="Equation.DSMT4">
                  <p:embed/>
                </p:oleObj>
              </mc:Choice>
              <mc:Fallback>
                <p:oleObj name="Equation" r:id="rId19" imgW="1752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3302000"/>
                        <a:ext cx="1752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146338" y="384188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/>
              <a:t>若</a:t>
            </a:r>
            <a:endParaRPr lang="zh-CN" altLang="en-US" sz="2800" b="1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65165"/>
              </p:ext>
            </p:extLst>
          </p:nvPr>
        </p:nvGraphicFramePr>
        <p:xfrm>
          <a:off x="1825625" y="3800475"/>
          <a:ext cx="88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7" name="Equation" r:id="rId21" imgW="888840" imgH="507960" progId="Equation.DSMT4">
                  <p:embed/>
                </p:oleObj>
              </mc:Choice>
              <mc:Fallback>
                <p:oleObj name="Equation" r:id="rId21" imgW="888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800475"/>
                        <a:ext cx="88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3090554" y="384188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715869"/>
              </p:ext>
            </p:extLst>
          </p:nvPr>
        </p:nvGraphicFramePr>
        <p:xfrm>
          <a:off x="3681413" y="3949700"/>
          <a:ext cx="1739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8" name="Equation" r:id="rId23" imgW="1739880" imgH="342720" progId="Equation.DSMT4">
                  <p:embed/>
                </p:oleObj>
              </mc:Choice>
              <mc:Fallback>
                <p:oleObj name="Equation" r:id="rId23" imgW="1739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3949700"/>
                        <a:ext cx="1739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251520" y="4476561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/>
              <a:t>（</a:t>
            </a:r>
            <a:r>
              <a:rPr lang="en-US" altLang="zh-CN" sz="2800" b="1" dirty="0"/>
              <a:t>3</a:t>
            </a:r>
            <a:r>
              <a:rPr lang="zh-CN" altLang="zh-CN" sz="2800" b="1" dirty="0" smtClean="0"/>
              <a:t>）若</a:t>
            </a:r>
            <a:endParaRPr lang="zh-CN" altLang="en-US" sz="2800" b="1" dirty="0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049573"/>
              </p:ext>
            </p:extLst>
          </p:nvPr>
        </p:nvGraphicFramePr>
        <p:xfrm>
          <a:off x="1762125" y="4424363"/>
          <a:ext cx="101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9" name="Equation" r:id="rId25" imgW="1015920" imgH="533160" progId="Equation.DSMT4">
                  <p:embed/>
                </p:oleObj>
              </mc:Choice>
              <mc:Fallback>
                <p:oleObj name="Equation" r:id="rId25" imgW="10159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4424363"/>
                        <a:ext cx="101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090554" y="447656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674575"/>
              </p:ext>
            </p:extLst>
          </p:nvPr>
        </p:nvGraphicFramePr>
        <p:xfrm>
          <a:off x="3541713" y="4584700"/>
          <a:ext cx="2019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0" name="Equation" r:id="rId27" imgW="2019240" imgH="342720" progId="Equation.DSMT4">
                  <p:embed/>
                </p:oleObj>
              </mc:Choice>
              <mc:Fallback>
                <p:oleObj name="Equation" r:id="rId27" imgW="2019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4584700"/>
                        <a:ext cx="2019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146338" y="512463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/>
              <a:t>若</a:t>
            </a:r>
            <a:endParaRPr lang="zh-CN" altLang="en-US" sz="2800" b="1" dirty="0"/>
          </a:p>
        </p:txBody>
      </p:sp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99496"/>
              </p:ext>
            </p:extLst>
          </p:nvPr>
        </p:nvGraphicFramePr>
        <p:xfrm>
          <a:off x="1743075" y="5070475"/>
          <a:ext cx="1054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1" name="Equation" r:id="rId29" imgW="1054080" imgH="533160" progId="Equation.DSMT4">
                  <p:embed/>
                </p:oleObj>
              </mc:Choice>
              <mc:Fallback>
                <p:oleObj name="Equation" r:id="rId29" imgW="10540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070475"/>
                        <a:ext cx="1054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090554" y="512463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25627"/>
              </p:ext>
            </p:extLst>
          </p:nvPr>
        </p:nvGraphicFramePr>
        <p:xfrm>
          <a:off x="3548063" y="5232400"/>
          <a:ext cx="200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2" name="Equation" r:id="rId31" imgW="2006280" imgH="342720" progId="Equation.DSMT4">
                  <p:embed/>
                </p:oleObj>
              </mc:Choice>
              <mc:Fallback>
                <p:oleObj name="Equation" r:id="rId31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5232400"/>
                        <a:ext cx="2006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8762"/>
              </p:ext>
            </p:extLst>
          </p:nvPr>
        </p:nvGraphicFramePr>
        <p:xfrm>
          <a:off x="5688013" y="1989138"/>
          <a:ext cx="262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3" name="Equation" r:id="rId33" imgW="2628720" imgH="939600" progId="Equation.DSMT4">
                  <p:embed/>
                </p:oleObj>
              </mc:Choice>
              <mc:Fallback>
                <p:oleObj name="Equation" r:id="rId33" imgW="2628720" imgH="939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989138"/>
                        <a:ext cx="2628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328570"/>
              </p:ext>
            </p:extLst>
          </p:nvPr>
        </p:nvGraphicFramePr>
        <p:xfrm>
          <a:off x="5934075" y="3136900"/>
          <a:ext cx="2209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4" name="Equation" r:id="rId35" imgW="2209680" imgH="939600" progId="Equation.DSMT4">
                  <p:embed/>
                </p:oleObj>
              </mc:Choice>
              <mc:Fallback>
                <p:oleObj name="Equation" r:id="rId35" imgW="2209680" imgH="939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3136900"/>
                        <a:ext cx="2209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491646"/>
              </p:ext>
            </p:extLst>
          </p:nvPr>
        </p:nvGraphicFramePr>
        <p:xfrm>
          <a:off x="6556375" y="4221163"/>
          <a:ext cx="1270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5" name="Equation" r:id="rId37" imgW="1269720" imgH="939600" progId="Equation.DSMT4">
                  <p:embed/>
                </p:oleObj>
              </mc:Choice>
              <mc:Fallback>
                <p:oleObj name="Equation" r:id="rId37" imgW="1269720" imgH="939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4221163"/>
                        <a:ext cx="1270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24767"/>
              </p:ext>
            </p:extLst>
          </p:nvPr>
        </p:nvGraphicFramePr>
        <p:xfrm>
          <a:off x="6875463" y="3500438"/>
          <a:ext cx="1422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96" name="Equation" r:id="rId39" imgW="1422360" imgH="342720" progId="Equation.DSMT4">
                  <p:embed/>
                </p:oleObj>
              </mc:Choice>
              <mc:Fallback>
                <p:oleObj name="Equation" r:id="rId39" imgW="1422360" imgH="3427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500438"/>
                        <a:ext cx="1422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4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3" grpId="0"/>
      <p:bldP spid="35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23528" y="620688"/>
            <a:ext cx="7906072" cy="329233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28800" y="240599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28800" y="3263241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1828800" y="3913024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1828800" y="4770274"/>
            <a:ext cx="64008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5616" y="405530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644008" y="405530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77538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413326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74243"/>
              </p:ext>
            </p:extLst>
          </p:nvPr>
        </p:nvGraphicFramePr>
        <p:xfrm>
          <a:off x="849313" y="904216"/>
          <a:ext cx="2654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23" name="Equation" r:id="rId22" imgW="2654300" imgH="1358900" progId="Equation.DSMT4">
                  <p:embed/>
                </p:oleObj>
              </mc:Choice>
              <mc:Fallback>
                <p:oleObj name="Equation" r:id="rId22" imgW="26543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904216"/>
                        <a:ext cx="26543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28799"/>
              </p:ext>
            </p:extLst>
          </p:nvPr>
        </p:nvGraphicFramePr>
        <p:xfrm>
          <a:off x="3553792" y="969948"/>
          <a:ext cx="454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24" name="Equation" r:id="rId24" imgW="4546600" imgH="1358900" progId="Equation.DSMT4">
                  <p:embed/>
                </p:oleObj>
              </mc:Choice>
              <mc:Fallback>
                <p:oleObj name="Equation" r:id="rId24" imgW="4546600" imgH="1358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792" y="969948"/>
                        <a:ext cx="45466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3528" y="13015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设</a:t>
            </a:r>
            <a:endParaRPr lang="zh-CN" altLang="en-US" sz="28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71745"/>
              </p:ext>
            </p:extLst>
          </p:nvPr>
        </p:nvGraphicFramePr>
        <p:xfrm>
          <a:off x="1863155" y="4057883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25" name="Equation" r:id="rId26" imgW="1485900" imgH="431800" progId="Equation.DSMT4">
                  <p:embed/>
                </p:oleObj>
              </mc:Choice>
              <mc:Fallback>
                <p:oleObj name="Equation" r:id="rId26" imgW="1485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155" y="4057883"/>
                        <a:ext cx="148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34208"/>
              </p:ext>
            </p:extLst>
          </p:nvPr>
        </p:nvGraphicFramePr>
        <p:xfrm>
          <a:off x="5365279" y="4064729"/>
          <a:ext cx="148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26" name="Equation" r:id="rId28" imgW="1485900" imgH="431800" progId="Equation.DSMT4">
                  <p:embed/>
                </p:oleObj>
              </mc:Choice>
              <mc:Fallback>
                <p:oleObj name="Equation" r:id="rId28" imgW="14859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279" y="4064729"/>
                        <a:ext cx="1485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9980"/>
              </p:ext>
            </p:extLst>
          </p:nvPr>
        </p:nvGraphicFramePr>
        <p:xfrm>
          <a:off x="1907704" y="4791655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27" name="Equation" r:id="rId30" imgW="1473200" imgH="431800" progId="Equation.DSMT4">
                  <p:embed/>
                </p:oleObj>
              </mc:Choice>
              <mc:Fallback>
                <p:oleObj name="Equation" r:id="rId30" imgW="1473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791655"/>
                        <a:ext cx="147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70617"/>
              </p:ext>
            </p:extLst>
          </p:nvPr>
        </p:nvGraphicFramePr>
        <p:xfrm>
          <a:off x="5475064" y="4857933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28" name="Equation" r:id="rId32" imgW="1473200" imgH="431800" progId="Equation.DSMT4">
                  <p:embed/>
                </p:oleObj>
              </mc:Choice>
              <mc:Fallback>
                <p:oleObj name="Equation" r:id="rId32" imgW="1473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064" y="4857933"/>
                        <a:ext cx="147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251256"/>
              </p:ext>
            </p:extLst>
          </p:nvPr>
        </p:nvGraphicFramePr>
        <p:xfrm>
          <a:off x="3921396" y="278820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29" name="Equation" r:id="rId34" imgW="114102" imgH="177492" progId="Equation.DSMT4">
                  <p:embed/>
                </p:oleObj>
              </mc:Choice>
              <mc:Fallback>
                <p:oleObj name="Equation" r:id="rId3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396" y="278820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348186"/>
              </p:ext>
            </p:extLst>
          </p:nvPr>
        </p:nvGraphicFramePr>
        <p:xfrm>
          <a:off x="3921396" y="278820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30" name="Equation" r:id="rId36" imgW="114102" imgH="177492" progId="Equation.DSMT4">
                  <p:embed/>
                </p:oleObj>
              </mc:Choice>
              <mc:Fallback>
                <p:oleObj name="Equation" r:id="rId36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396" y="278820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320380"/>
              </p:ext>
            </p:extLst>
          </p:nvPr>
        </p:nvGraphicFramePr>
        <p:xfrm>
          <a:off x="3921396" y="278820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31" name="Equation" r:id="rId37" imgW="114102" imgH="177492" progId="Equation.DSMT4">
                  <p:embed/>
                </p:oleObj>
              </mc:Choice>
              <mc:Fallback>
                <p:oleObj name="Equation" r:id="rId3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396" y="278820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43678"/>
              </p:ext>
            </p:extLst>
          </p:nvPr>
        </p:nvGraphicFramePr>
        <p:xfrm>
          <a:off x="516705" y="2472864"/>
          <a:ext cx="20574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32" name="Equation" r:id="rId38" imgW="2057400" imgH="1333500" progId="Equation.DSMT4">
                  <p:embed/>
                </p:oleObj>
              </mc:Choice>
              <mc:Fallback>
                <p:oleObj name="Equation" r:id="rId38" imgW="20574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05" y="2472864"/>
                        <a:ext cx="20574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297623"/>
              </p:ext>
            </p:extLst>
          </p:nvPr>
        </p:nvGraphicFramePr>
        <p:xfrm>
          <a:off x="2663005" y="2523664"/>
          <a:ext cx="1968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33" name="Equation" r:id="rId40" imgW="1968500" imgH="1333500" progId="Equation.DSMT4">
                  <p:embed/>
                </p:oleObj>
              </mc:Choice>
              <mc:Fallback>
                <p:oleObj name="Equation" r:id="rId40" imgW="19685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005" y="2523664"/>
                        <a:ext cx="1968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554610" y="2949114"/>
            <a:ext cx="3690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，则（       </a:t>
            </a: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   ）正确。</a:t>
            </a:r>
            <a:endParaRPr lang="zh-CN" alt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105526" y="292494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4633714" y="4797152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E8BAE-BE65-453F-97FB-91AAF5A37746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9" name="组合 1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b="1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b="1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" name="TextBox 1"/>
          <p:cNvSpPr txBox="1"/>
          <p:nvPr>
            <p:custDataLst>
              <p:tags r:id="rId1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b="1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 b="1" dirty="0" smtClean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733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Text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4" name="Text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2619375"/>
            <a:ext cx="180657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5" name="Text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24400" y="2619375"/>
            <a:ext cx="1935163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6" name="Text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1563" y="4346575"/>
            <a:ext cx="1735137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307" name="Text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43313" y="4419600"/>
            <a:ext cx="1951037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6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57188" y="31210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943225" y="311467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357188" y="483552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928938" y="48434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2312" name="组合 18"/>
          <p:cNvGrpSpPr>
            <a:grpSpLocks/>
          </p:cNvGrpSpPr>
          <p:nvPr/>
        </p:nvGrpSpPr>
        <p:grpSpPr bwMode="auto">
          <a:xfrm>
            <a:off x="468313" y="1125538"/>
            <a:ext cx="7920037" cy="1803400"/>
            <a:chOff x="251520" y="1427725"/>
            <a:chExt cx="7920880" cy="1803699"/>
          </a:xfrm>
        </p:grpSpPr>
        <p:sp>
          <p:nvSpPr>
            <p:cNvPr id="12321" name="TextBox 19"/>
            <p:cNvSpPr txBox="1">
              <a:spLocks noChangeArrowheads="1"/>
            </p:cNvSpPr>
            <p:nvPr/>
          </p:nvSpPr>
          <p:spPr bwMode="auto">
            <a:xfrm>
              <a:off x="251520" y="1427725"/>
              <a:ext cx="7920880" cy="1803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latin typeface="Calibri" pitchFamily="34" charset="0"/>
                </a:rPr>
                <a:t>         </a:t>
              </a:r>
              <a:r>
                <a:rPr lang="zh-CN" altLang="zh-CN" sz="2800" b="1">
                  <a:latin typeface="Calibri" pitchFamily="34" charset="0"/>
                </a:rPr>
                <a:t>设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是</a:t>
              </a:r>
              <a:r>
                <a:rPr lang="en-US" altLang="zh-CN" sz="2800" b="1">
                  <a:latin typeface="Calibri" pitchFamily="34" charset="0"/>
                </a:rPr>
                <a:t>3</a:t>
              </a:r>
              <a:r>
                <a:rPr lang="zh-CN" altLang="zh-CN" sz="2800" b="1">
                  <a:latin typeface="Calibri" pitchFamily="34" charset="0"/>
                </a:rPr>
                <a:t>阶方阵，将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的第</a:t>
              </a:r>
              <a:r>
                <a:rPr lang="en-US" altLang="zh-CN" sz="2800" b="1">
                  <a:latin typeface="Calibri" pitchFamily="34" charset="0"/>
                </a:rPr>
                <a:t>1</a:t>
              </a:r>
              <a:r>
                <a:rPr lang="zh-CN" altLang="zh-CN" sz="2800" b="1">
                  <a:latin typeface="Calibri" pitchFamily="34" charset="0"/>
                </a:rPr>
                <a:t>列与第</a:t>
              </a:r>
              <a:r>
                <a:rPr lang="en-US" altLang="zh-CN" sz="2800" b="1">
                  <a:latin typeface="Calibri" pitchFamily="34" charset="0"/>
                </a:rPr>
                <a:t>2</a:t>
              </a:r>
              <a:r>
                <a:rPr lang="zh-CN" altLang="zh-CN" sz="2800" b="1">
                  <a:latin typeface="Calibri" pitchFamily="34" charset="0"/>
                </a:rPr>
                <a:t>列交换得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，再把</a:t>
              </a:r>
              <a:r>
                <a:rPr lang="en-US" altLang="zh-CN" sz="2800" b="1">
                  <a:latin typeface="Calibri" pitchFamily="34" charset="0"/>
                </a:rPr>
                <a:t>   </a:t>
              </a:r>
              <a:r>
                <a:rPr lang="zh-CN" altLang="zh-CN" sz="2800" b="1">
                  <a:latin typeface="Calibri" pitchFamily="34" charset="0"/>
                </a:rPr>
                <a:t>的第</a:t>
              </a:r>
              <a:r>
                <a:rPr lang="en-US" altLang="zh-CN" sz="2800" b="1">
                  <a:latin typeface="Calibri" pitchFamily="34" charset="0"/>
                </a:rPr>
                <a:t>2</a:t>
              </a:r>
              <a:r>
                <a:rPr lang="zh-CN" altLang="zh-CN" sz="2800" b="1">
                  <a:latin typeface="Calibri" pitchFamily="34" charset="0"/>
                </a:rPr>
                <a:t>列加到第</a:t>
              </a:r>
              <a:r>
                <a:rPr lang="en-US" altLang="zh-CN" sz="2800" b="1">
                  <a:latin typeface="Calibri" pitchFamily="34" charset="0"/>
                </a:rPr>
                <a:t>3</a:t>
              </a:r>
              <a:r>
                <a:rPr lang="zh-CN" altLang="zh-CN" sz="2800" b="1">
                  <a:latin typeface="Calibri" pitchFamily="34" charset="0"/>
                </a:rPr>
                <a:t>列得</a:t>
              </a:r>
              <a:r>
                <a:rPr lang="en-US" altLang="zh-CN" sz="2800" b="1">
                  <a:latin typeface="Calibri" pitchFamily="34" charset="0"/>
                </a:rPr>
                <a:t>    </a:t>
              </a:r>
              <a:r>
                <a:rPr lang="zh-CN" altLang="zh-CN" sz="2800" b="1">
                  <a:latin typeface="Calibri" pitchFamily="34" charset="0"/>
                </a:rPr>
                <a:t>， 则满足</a:t>
              </a:r>
              <a:r>
                <a:rPr lang="en-US" altLang="zh-CN" sz="2800" b="1">
                  <a:latin typeface="Calibri" pitchFamily="34" charset="0"/>
                </a:rPr>
                <a:t>              </a:t>
              </a:r>
              <a:r>
                <a:rPr lang="zh-CN" altLang="zh-CN" sz="2800" b="1">
                  <a:latin typeface="Calibri" pitchFamily="34" charset="0"/>
                </a:rPr>
                <a:t>的可逆矩阵</a:t>
              </a:r>
              <a:r>
                <a:rPr lang="en-US" altLang="zh-CN" sz="2800" b="1" i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>
                  <a:latin typeface="Calibri" pitchFamily="34" charset="0"/>
                </a:rPr>
                <a:t> </a:t>
              </a:r>
              <a:r>
                <a:rPr lang="zh-CN" altLang="zh-CN" sz="2800" b="1">
                  <a:latin typeface="Calibri" pitchFamily="34" charset="0"/>
                </a:rPr>
                <a:t>为</a:t>
              </a:r>
              <a:r>
                <a:rPr lang="en-US" altLang="zh-CN" sz="2800" b="1">
                  <a:latin typeface="Calibri" pitchFamily="34" charset="0"/>
                </a:rPr>
                <a:t>    (      </a:t>
              </a: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800" b="1">
                  <a:latin typeface="Calibri" pitchFamily="34" charset="0"/>
                </a:rPr>
                <a:t>  )</a:t>
              </a:r>
              <a:r>
                <a:rPr lang="zh-CN" altLang="zh-CN" sz="2800" b="1">
                  <a:latin typeface="Calibri" pitchFamily="34" charset="0"/>
                </a:rPr>
                <a:t>。</a:t>
              </a:r>
            </a:p>
            <a:p>
              <a:pPr eaLnBrk="1" hangingPunct="1">
                <a:lnSpc>
                  <a:spcPct val="110000"/>
                </a:lnSpc>
              </a:pPr>
              <a:endParaRPr lang="zh-CN" altLang="en-US">
                <a:latin typeface="Calibri" pitchFamily="34" charset="0"/>
              </a:endParaRPr>
            </a:p>
          </p:txBody>
        </p:sp>
        <p:graphicFrame>
          <p:nvGraphicFramePr>
            <p:cNvPr id="12301" name="Object 79"/>
            <p:cNvGraphicFramePr>
              <a:graphicFrameLocks noChangeAspect="1"/>
            </p:cNvGraphicFramePr>
            <p:nvPr/>
          </p:nvGraphicFramePr>
          <p:xfrm>
            <a:off x="1457325" y="1527175"/>
            <a:ext cx="1905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58" name="Equation" r:id="rId21" imgW="190417" imgH="330057" progId="Equation.DSMT4">
                    <p:embed/>
                  </p:oleObj>
                </mc:Choice>
                <mc:Fallback>
                  <p:oleObj name="Equation" r:id="rId21" imgW="190417" imgH="3300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1527175"/>
                          <a:ext cx="1905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80"/>
            <p:cNvGraphicFramePr>
              <a:graphicFrameLocks noChangeAspect="1"/>
            </p:cNvGraphicFramePr>
            <p:nvPr/>
          </p:nvGraphicFramePr>
          <p:xfrm>
            <a:off x="4572000" y="2000240"/>
            <a:ext cx="279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59" name="Equation" r:id="rId23" imgW="279279" imgH="317362" progId="Equation.DSMT4">
                    <p:embed/>
                  </p:oleObj>
                </mc:Choice>
                <mc:Fallback>
                  <p:oleObj name="Equation" r:id="rId23" imgW="279279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000240"/>
                          <a:ext cx="2794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3" name="组合 36"/>
          <p:cNvGrpSpPr>
            <a:grpSpLocks/>
          </p:cNvGrpSpPr>
          <p:nvPr/>
        </p:nvGrpSpPr>
        <p:grpSpPr bwMode="auto">
          <a:xfrm>
            <a:off x="1547813" y="1235075"/>
            <a:ext cx="6769100" cy="325438"/>
            <a:chOff x="1331640" y="1538288"/>
            <a:chExt cx="6768752" cy="325437"/>
          </a:xfrm>
        </p:grpSpPr>
        <p:graphicFrame>
          <p:nvGraphicFramePr>
            <p:cNvPr id="12298" name="Object 81"/>
            <p:cNvGraphicFramePr>
              <a:graphicFrameLocks noChangeAspect="1"/>
            </p:cNvGraphicFramePr>
            <p:nvPr/>
          </p:nvGraphicFramePr>
          <p:xfrm>
            <a:off x="1331640" y="1538288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60" name="Equation" r:id="rId25" imgW="291973" imgH="304668" progId="Equation.DSMT4">
                    <p:embed/>
                  </p:oleObj>
                </mc:Choice>
                <mc:Fallback>
                  <p:oleObj name="Equation" r:id="rId25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1538288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82"/>
            <p:cNvGraphicFramePr>
              <a:graphicFrameLocks noChangeAspect="1"/>
            </p:cNvGraphicFramePr>
            <p:nvPr/>
          </p:nvGraphicFramePr>
          <p:xfrm>
            <a:off x="3932238" y="1558925"/>
            <a:ext cx="2921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61" name="Equation" r:id="rId27" imgW="291973" imgH="304668" progId="Equation.DSMT4">
                    <p:embed/>
                  </p:oleObj>
                </mc:Choice>
                <mc:Fallback>
                  <p:oleObj name="Equation" r:id="rId27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238" y="1558925"/>
                          <a:ext cx="2921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83"/>
            <p:cNvGraphicFramePr>
              <a:graphicFrameLocks noChangeAspect="1"/>
            </p:cNvGraphicFramePr>
            <p:nvPr/>
          </p:nvGraphicFramePr>
          <p:xfrm>
            <a:off x="7808292" y="1563688"/>
            <a:ext cx="2921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62" name="Equation" r:id="rId29" imgW="291973" imgH="291973" progId="Equation.DSMT4">
                    <p:embed/>
                  </p:oleObj>
                </mc:Choice>
                <mc:Fallback>
                  <p:oleObj name="Equation" r:id="rId29" imgW="291973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8292" y="1563688"/>
                          <a:ext cx="2921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84"/>
          <p:cNvGraphicFramePr>
            <a:graphicFrameLocks noChangeAspect="1"/>
          </p:cNvGraphicFramePr>
          <p:nvPr/>
        </p:nvGraphicFramePr>
        <p:xfrm>
          <a:off x="1258888" y="175418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3" name="Equation" r:id="rId31" imgW="291973" imgH="291973" progId="Equation.DSMT4">
                  <p:embed/>
                </p:oleObj>
              </mc:Choice>
              <mc:Fallback>
                <p:oleObj name="Equation" r:id="rId31" imgW="29197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54188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85"/>
          <p:cNvGraphicFramePr>
            <a:graphicFrameLocks noChangeAspect="1"/>
          </p:cNvGraphicFramePr>
          <p:nvPr/>
        </p:nvGraphicFramePr>
        <p:xfrm>
          <a:off x="6502400" y="1697038"/>
          <a:ext cx="120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4" name="Equation" r:id="rId33" imgW="1206500" imgH="381000" progId="Equation.DSMT4">
                  <p:embed/>
                </p:oleObj>
              </mc:Choice>
              <mc:Fallback>
                <p:oleObj name="Equation" r:id="rId33" imgW="1206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1697038"/>
                        <a:ext cx="120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86"/>
          <p:cNvGraphicFramePr>
            <a:graphicFrameLocks noChangeAspect="1"/>
          </p:cNvGraphicFramePr>
          <p:nvPr/>
        </p:nvGraphicFramePr>
        <p:xfrm>
          <a:off x="1150938" y="276225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5" name="Equation" r:id="rId35" imgW="1358900" imgH="1333500" progId="Equation.DSMT4">
                  <p:embed/>
                </p:oleObj>
              </mc:Choice>
              <mc:Fallback>
                <p:oleObj name="Equation" r:id="rId35" imgW="13589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76225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87"/>
          <p:cNvGraphicFramePr>
            <a:graphicFrameLocks noChangeAspect="1"/>
          </p:cNvGraphicFramePr>
          <p:nvPr/>
        </p:nvGraphicFramePr>
        <p:xfrm>
          <a:off x="3794125" y="2762250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6" name="Equation" r:id="rId37" imgW="1358900" imgH="1333500" progId="Equation.DSMT4">
                  <p:embed/>
                </p:oleObj>
              </mc:Choice>
              <mc:Fallback>
                <p:oleObj name="Equation" r:id="rId37" imgW="13589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2762250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8"/>
          <p:cNvGraphicFramePr>
            <a:graphicFrameLocks noChangeAspect="1"/>
          </p:cNvGraphicFramePr>
          <p:nvPr/>
        </p:nvGraphicFramePr>
        <p:xfrm>
          <a:off x="1150938" y="4452938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7" name="Equation" r:id="rId39" imgW="1358900" imgH="1333500" progId="Equation.DSMT4">
                  <p:embed/>
                </p:oleObj>
              </mc:Choice>
              <mc:Fallback>
                <p:oleObj name="Equation" r:id="rId39" imgW="13589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452938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9"/>
          <p:cNvGraphicFramePr>
            <a:graphicFrameLocks noChangeAspect="1"/>
          </p:cNvGraphicFramePr>
          <p:nvPr/>
        </p:nvGraphicFramePr>
        <p:xfrm>
          <a:off x="3865563" y="4525963"/>
          <a:ext cx="1358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8" name="Equation" r:id="rId41" imgW="1358900" imgH="1333500" progId="Equation.DSMT4">
                  <p:embed/>
                </p:oleObj>
              </mc:Choice>
              <mc:Fallback>
                <p:oleObj name="Equation" r:id="rId41" imgW="1358900" imgH="1333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4525963"/>
                        <a:ext cx="1358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7" name="Object 87"/>
          <p:cNvGraphicFramePr>
            <a:graphicFrameLocks noChangeAspect="1"/>
          </p:cNvGraphicFramePr>
          <p:nvPr/>
        </p:nvGraphicFramePr>
        <p:xfrm>
          <a:off x="5572125" y="2714625"/>
          <a:ext cx="3263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9" name="Equation" r:id="rId43" imgW="3263760" imgH="1333440" progId="Equation.DSMT4">
                  <p:embed/>
                </p:oleObj>
              </mc:Choice>
              <mc:Fallback>
                <p:oleObj name="Equation" r:id="rId43" imgW="326376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714625"/>
                        <a:ext cx="3263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8" name="Object 89"/>
          <p:cNvGraphicFramePr>
            <a:graphicFrameLocks noChangeAspect="1"/>
          </p:cNvGraphicFramePr>
          <p:nvPr/>
        </p:nvGraphicFramePr>
        <p:xfrm>
          <a:off x="6086475" y="4214813"/>
          <a:ext cx="16129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70" name="Equation" r:id="rId45" imgW="1612800" imgH="1333440" progId="Equation.DSMT4">
                  <p:embed/>
                </p:oleObj>
              </mc:Choice>
              <mc:Fallback>
                <p:oleObj name="Equation" r:id="rId45" imgW="1612800" imgH="13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4214813"/>
                        <a:ext cx="16129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>
            <p:custDataLst>
              <p:tags r:id="rId1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7864" y="20608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0BCA-B400-4BC3-A4A2-B20B2D48B631}" type="datetime1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2314" name="组合 16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319" name="TypeText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2320" name="TipText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12315" name="图片 1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16" name="Text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14400" y="635000"/>
            <a:ext cx="7315200" cy="365125"/>
          </a:xfrm>
          <a:prstGeom prst="rect">
            <a:avLst/>
          </a:prstGeom>
          <a:solidFill>
            <a:srgbClr val="FBFAEF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F84F4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此题未设置答案，请点击右侧设置按钮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585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vert="eaVert" wrap="square" rtlCol="0">
        <a:spAutoFit/>
      </a:bodyPr>
      <a:lstStyle>
        <a:defPPr>
          <a:defRPr sz="3600" b="1" dirty="0" smtClean="0"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1601</Words>
  <Application>Microsoft Office PowerPoint</Application>
  <PresentationFormat>全屏显示(4:3)</PresentationFormat>
  <Paragraphs>485</Paragraphs>
  <Slides>35</Slides>
  <Notes>28</Notes>
  <HiddenSlides>2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372</cp:revision>
  <cp:lastPrinted>2017-09-14T00:20:00Z</cp:lastPrinted>
  <dcterms:created xsi:type="dcterms:W3CDTF">2015-01-02T08:47:50Z</dcterms:created>
  <dcterms:modified xsi:type="dcterms:W3CDTF">2023-03-11T07:02:50Z</dcterms:modified>
</cp:coreProperties>
</file>