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5" r:id="rId2"/>
    <p:sldId id="257" r:id="rId3"/>
    <p:sldId id="258" r:id="rId4"/>
    <p:sldId id="259" r:id="rId5"/>
    <p:sldId id="260" r:id="rId6"/>
    <p:sldId id="261" r:id="rId7"/>
    <p:sldId id="306" r:id="rId8"/>
    <p:sldId id="307" r:id="rId9"/>
    <p:sldId id="263" r:id="rId10"/>
    <p:sldId id="308" r:id="rId11"/>
    <p:sldId id="310" r:id="rId12"/>
    <p:sldId id="311" r:id="rId13"/>
    <p:sldId id="313" r:id="rId14"/>
    <p:sldId id="267" r:id="rId15"/>
    <p:sldId id="315" r:id="rId16"/>
    <p:sldId id="316" r:id="rId17"/>
    <p:sldId id="293" r:id="rId18"/>
    <p:sldId id="294" r:id="rId19"/>
    <p:sldId id="295" r:id="rId20"/>
    <p:sldId id="296" r:id="rId21"/>
    <p:sldId id="287" r:id="rId22"/>
    <p:sldId id="290" r:id="rId23"/>
    <p:sldId id="291" r:id="rId24"/>
    <p:sldId id="301" r:id="rId25"/>
    <p:sldId id="300" r:id="rId26"/>
    <p:sldId id="299" r:id="rId27"/>
    <p:sldId id="298" r:id="rId28"/>
    <p:sldId id="304" r:id="rId29"/>
    <p:sldId id="303" r:id="rId30"/>
    <p:sldId id="292" r:id="rId31"/>
    <p:sldId id="275" r:id="rId32"/>
    <p:sldId id="279" r:id="rId33"/>
    <p:sldId id="283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BBB70B5C-31F2-4A5E-A5A5-D3D864D82FC8}" type="presOf" srcId="{EF24F56F-F948-4FAE-A21B-C908CFF0947F}" destId="{04E584C8-CAF4-4F3A-A494-457051CBD1BA}" srcOrd="0" destOrd="0" presId="urn:microsoft.com/office/officeart/2005/8/layout/venn1"/>
    <dgm:cxn modelId="{9041283D-7C97-42B5-884A-436B3BF95E6C}" type="presOf" srcId="{45ECB1DE-4976-41EA-BF4A-BA9625218151}" destId="{61DA2F6A-A3A4-47F6-9631-E32DDDDECDEE}" srcOrd="0" destOrd="0" presId="urn:microsoft.com/office/officeart/2005/8/layout/venn1"/>
    <dgm:cxn modelId="{E9EE6689-043D-41FD-8F18-E0DB6BA4AFD2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9A6BEE9D-1BC4-4742-AD8A-86154527FF95}" type="presOf" srcId="{A4DBE9E6-97EB-4725-A2C1-3C97D390DE6E}" destId="{CD4B3101-F142-4E5E-B80A-8D9996F097C7}" srcOrd="0" destOrd="0" presId="urn:microsoft.com/office/officeart/2005/8/layout/venn1"/>
    <dgm:cxn modelId="{B29BE97B-395B-4BD8-B8FF-292E8E96A19A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88D538F1-BC07-4C53-9CF2-1E078EF8F4C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2133F5E8-F024-4C8A-B555-03BED1368383}" type="presOf" srcId="{B9B3E140-8B8D-4175-BD94-00D1649702AA}" destId="{6DAFA64C-DC3D-43CC-9306-9A83B9F4FF30}" srcOrd="0" destOrd="0" presId="urn:microsoft.com/office/officeart/2005/8/layout/venn1"/>
    <dgm:cxn modelId="{89E1B7E1-43B3-4BC0-9A14-EB2A4CEC434D}" type="presOf" srcId="{737B5EC5-D0D2-4529-A675-2479ADB7512A}" destId="{4470F79F-6492-40EA-A900-0CDDBA36E791}" srcOrd="0" destOrd="0" presId="urn:microsoft.com/office/officeart/2005/8/layout/venn1"/>
    <dgm:cxn modelId="{EE59A6BE-E370-4DBF-9EDF-CE919AC2670B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04A63766-AC02-4354-ADF4-35700EA1E72D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66328B78-CBE2-4FAA-A2E5-578B9E2E9078}" type="presOf" srcId="{938154DC-7DEC-4435-8AEE-F287F60DA644}" destId="{A319629E-037B-4B5B-8915-441F51FA60BC}" srcOrd="0" destOrd="0" presId="urn:microsoft.com/office/officeart/2005/8/layout/venn1"/>
    <dgm:cxn modelId="{CA8C95B7-C1C2-42DA-A23B-0FBCECABC5D6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B907F448-C75F-454C-8DE8-9B7BBE101C8F}" type="presOf" srcId="{EF24F56F-F948-4FAE-A21B-C908CFF0947F}" destId="{04E584C8-CAF4-4F3A-A494-457051CBD1BA}" srcOrd="0" destOrd="0" presId="urn:microsoft.com/office/officeart/2005/8/layout/venn1"/>
    <dgm:cxn modelId="{09C327F7-5C04-436F-BBFB-10B5BB68497A}" type="presOf" srcId="{45ECB1DE-4976-41EA-BF4A-BA9625218151}" destId="{61DA2F6A-A3A4-47F6-9631-E32DDDDECDEE}" srcOrd="0" destOrd="0" presId="urn:microsoft.com/office/officeart/2005/8/layout/venn1"/>
    <dgm:cxn modelId="{A7CA5CEC-D2D9-4F02-AE44-4FBC6628F081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06DDC855-E7B3-4594-BAAB-5CE1E21CF584}" type="presOf" srcId="{CE6CFCA0-C49C-4951-BE4A-2894AF7F0369}" destId="{7B1E7C52-CF18-48B2-BB65-024F73E359D3}" srcOrd="0" destOrd="0" presId="urn:microsoft.com/office/officeart/2005/8/layout/venn1"/>
    <dgm:cxn modelId="{D0F62F84-1329-46EE-8E1D-D30C0477291A}" type="presOf" srcId="{21F9EB01-2DBC-4DE3-BF4F-D736561A8F50}" destId="{EDBBB33F-27B5-48AE-A61C-C9DE23066AD1}" srcOrd="0" destOrd="0" presId="urn:microsoft.com/office/officeart/2005/8/layout/venn1"/>
    <dgm:cxn modelId="{765FB542-9412-46A0-AB55-89C5EB09BBB6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D16DEA7B-3922-480E-9237-99D9F5082E88}" type="presOf" srcId="{0E6DF1C2-1746-482F-BF52-CD765E80A365}" destId="{171034FF-3396-4AA1-9482-05BACFB2D723}" srcOrd="0" destOrd="0" presId="urn:microsoft.com/office/officeart/2005/8/layout/venn1"/>
    <dgm:cxn modelId="{CF34AADF-C9BB-41FC-817D-65485D2DEBF0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0B51691D-9B4F-4749-AA38-394DFF890902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E8F5BAE3-2E51-438B-8340-BD10A58E8B2B}" type="presOf" srcId="{A4DBE9E6-97EB-4725-A2C1-3C97D390DE6E}" destId="{CD4B3101-F142-4E5E-B80A-8D9996F097C7}" srcOrd="0" destOrd="0" presId="urn:microsoft.com/office/officeart/2005/8/layout/venn1"/>
    <dgm:cxn modelId="{1AB14FC0-D9B0-4116-8839-067BA2CB17E0}" type="presOf" srcId="{8A5913D2-4896-41F8-9856-90C73F67022D}" destId="{6F917F00-94F3-4752-A2F0-5E137890CEB8}" srcOrd="0" destOrd="0" presId="urn:microsoft.com/office/officeart/2005/8/layout/venn1"/>
    <dgm:cxn modelId="{7D726282-2FF7-4210-82B3-840ACDF14073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357787D9-778F-40F2-B6B2-F2B8D85E80F8}" type="presOf" srcId="{737B5EC5-D0D2-4529-A675-2479ADB7512A}" destId="{4470F79F-6492-40EA-A900-0CDDBA36E791}" srcOrd="0" destOrd="0" presId="urn:microsoft.com/office/officeart/2005/8/layout/venn1"/>
    <dgm:cxn modelId="{70D22F4D-4447-493E-B422-B03452544A0F}" type="presOf" srcId="{B9B3E140-8B8D-4175-BD94-00D1649702AA}" destId="{6DAFA64C-DC3D-43CC-9306-9A83B9F4FF30}" srcOrd="0" destOrd="0" presId="urn:microsoft.com/office/officeart/2005/8/layout/venn1"/>
    <dgm:cxn modelId="{BF2B7086-0E96-42E6-BF4B-5310D4643F6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6D5B24C1-B090-4039-85B7-D4DAED016177}" type="presOf" srcId="{938154DC-7DEC-4435-8AEE-F287F60DA644}" destId="{A319629E-037B-4B5B-8915-441F51FA60BC}" srcOrd="0" destOrd="0" presId="urn:microsoft.com/office/officeart/2005/8/layout/venn1"/>
    <dgm:cxn modelId="{797EE2D5-52D8-4D49-92F8-B26C38656502}" type="presOf" srcId="{AABD46EF-623D-4EC1-9905-9F9517C84035}" destId="{8A8110AF-7FCF-4E47-932E-B9CB33926204}" srcOrd="0" destOrd="0" presId="urn:microsoft.com/office/officeart/2005/8/layout/venn1"/>
    <dgm:cxn modelId="{D69982C6-17A4-4824-84DE-30968562A9A9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241E1788-4ADB-425D-ABD7-99DEC183E2D1}" type="presOf" srcId="{45ECB1DE-4976-41EA-BF4A-BA9625218151}" destId="{61DA2F6A-A3A4-47F6-9631-E32DDDDECDEE}" srcOrd="0" destOrd="0" presId="urn:microsoft.com/office/officeart/2005/8/layout/venn1"/>
    <dgm:cxn modelId="{9DEC0A08-C31B-4E88-B51F-DCBD13DF1759}" type="presOf" srcId="{EF24F56F-F948-4FAE-A21B-C908CFF0947F}" destId="{04E584C8-CAF4-4F3A-A494-457051CBD1BA}" srcOrd="0" destOrd="0" presId="urn:microsoft.com/office/officeart/2005/8/layout/venn1"/>
    <dgm:cxn modelId="{31D0E212-6AC5-40DB-BDD0-048E06F3233C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8CC5DF50-8B0E-4C11-BE4E-6494DE8CEA34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72771B53-C778-4534-B3B2-BFE0B89B04DC}" type="presOf" srcId="{21F9EB01-2DBC-4DE3-BF4F-D736561A8F50}" destId="{EDBBB33F-27B5-48AE-A61C-C9DE23066AD1}" srcOrd="0" destOrd="0" presId="urn:microsoft.com/office/officeart/2005/8/layout/venn1"/>
    <dgm:cxn modelId="{6B3BCB03-CC18-46BB-BBA0-DCE0BFC1E9CF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96BE6CC8-4472-4BE9-8BE0-2ECE1CF45044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7421BBCF-4C23-4F5D-AA30-4AC4806C9A82}" type="presOf" srcId="{CE6CFCA0-C49C-4951-BE4A-2894AF7F0369}" destId="{7B1E7C52-CF18-48B2-BB65-024F73E359D3}" srcOrd="0" destOrd="0" presId="urn:microsoft.com/office/officeart/2005/8/layout/venn1"/>
    <dgm:cxn modelId="{B99CBA41-EB35-4867-A653-9F64C26C2245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A1C0B0DE-1604-4F94-90AA-C64A52BBE49E}" type="presOf" srcId="{0E6DF1C2-1746-482F-BF52-CD765E80A365}" destId="{171034FF-3396-4AA1-9482-05BACFB2D723}" srcOrd="0" destOrd="0" presId="urn:microsoft.com/office/officeart/2005/8/layout/venn1"/>
    <dgm:cxn modelId="{A09A8FC9-F56C-4804-8C02-3CD6FC9B7763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20C66CA1-B866-4516-8CF8-DA49FA8F71E2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4914B0D4-B23C-4CD5-A084-FF0108F49B77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6B604869-4409-430C-86C5-E1A12FFF9B59}" type="presOf" srcId="{8A5913D2-4896-41F8-9856-90C73F67022D}" destId="{6F917F00-94F3-4752-A2F0-5E137890CEB8}" srcOrd="0" destOrd="0" presId="urn:microsoft.com/office/officeart/2005/8/layout/venn1"/>
    <dgm:cxn modelId="{F1795601-EA54-417C-BD15-D995B6F97A9A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C36EB20F-B65D-4DE4-A6BA-70E3D9820C80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F253BDBF-F16B-4EDB-BBAB-055691FD0BAF}" type="presOf" srcId="{737B5EC5-D0D2-4529-A675-2479ADB7512A}" destId="{4470F79F-6492-40EA-A900-0CDDBA36E791}" srcOrd="0" destOrd="0" presId="urn:microsoft.com/office/officeart/2005/8/layout/venn1"/>
    <dgm:cxn modelId="{121E4A25-8EEB-4A0C-A9BA-C33DBD4A4A4B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E1CB78AA-FA8D-43AB-B6C8-2E861B8F1A98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6CE9179C-CDB9-4974-A804-3F684C2DDD36}" type="presOf" srcId="{938154DC-7DEC-4435-8AEE-F287F60DA644}" destId="{A319629E-037B-4B5B-8915-441F51FA60BC}" srcOrd="0" destOrd="0" presId="urn:microsoft.com/office/officeart/2005/8/layout/venn1"/>
    <dgm:cxn modelId="{4BE3E1E8-C46E-43C1-9C4C-5D0E201FDB17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7A2C584E-FBF0-46B8-BB09-3D2FA607E3C0}" type="presOf" srcId="{EF24F56F-F948-4FAE-A21B-C908CFF0947F}" destId="{04E584C8-CAF4-4F3A-A494-457051CBD1BA}" srcOrd="0" destOrd="0" presId="urn:microsoft.com/office/officeart/2005/8/layout/venn1"/>
    <dgm:cxn modelId="{9EE2363B-CB38-489D-AEFE-3F203BCFBC39}" type="presOf" srcId="{45ECB1DE-4976-41EA-BF4A-BA9625218151}" destId="{61DA2F6A-A3A4-47F6-9631-E32DDDDECDEE}" srcOrd="0" destOrd="0" presId="urn:microsoft.com/office/officeart/2005/8/layout/venn1"/>
    <dgm:cxn modelId="{80A275DB-8A0D-47E1-AE60-AAE55B3CE6B3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77446482-F883-451D-9009-057E05CE71C0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904D553C-D712-479F-BE62-6229988A8A20}" type="presOf" srcId="{21F9EB01-2DBC-4DE3-BF4F-D736561A8F50}" destId="{EDBBB33F-27B5-48AE-A61C-C9DE23066AD1}" srcOrd="0" destOrd="0" presId="urn:microsoft.com/office/officeart/2005/8/layout/venn1"/>
    <dgm:cxn modelId="{FFB12CF0-1BA3-40FD-BC6F-A775BD073AA2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1973F7F4-6B3E-449B-88C0-E91E167D602D}" type="presOf" srcId="{4E65984A-BA92-43D1-B9A2-B9086CB43038}" destId="{952DD290-D500-4BE9-9525-723274617DF1}" srcOrd="0" destOrd="0" presId="urn:microsoft.com/office/officeart/2005/8/layout/venn1"/>
    <dgm:cxn modelId="{3BAE38B8-AE19-4FF9-B176-4CED017BE2D9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9CB81911-208E-4790-B501-D5A9B1B87F12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7748B8CD-9ED1-488B-BF38-646CCBD13845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26CD0D78-7C3D-4786-AC1D-3A5CC9DBCBB5}" type="presOf" srcId="{8A5913D2-4896-41F8-9856-90C73F67022D}" destId="{6F917F00-94F3-4752-A2F0-5E137890CEB8}" srcOrd="0" destOrd="0" presId="urn:microsoft.com/office/officeart/2005/8/layout/venn1"/>
    <dgm:cxn modelId="{FB6624DD-FA1A-49AB-920A-31E3324B89CE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9D432E9-5A0B-43DB-B1A2-2B8C7C09502A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3DDD5365-AB82-45D1-88CB-B0D3C7390B47}" type="presOf" srcId="{737B5EC5-D0D2-4529-A675-2479ADB7512A}" destId="{4470F79F-6492-40EA-A900-0CDDBA36E791}" srcOrd="0" destOrd="0" presId="urn:microsoft.com/office/officeart/2005/8/layout/venn1"/>
    <dgm:cxn modelId="{5ED33AFF-C35F-44BC-BCEE-4073DC31DEF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6D803D26-6449-42E5-9777-42859C4D355D}" type="presOf" srcId="{0E6DF1C2-1746-482F-BF52-CD765E80A365}" destId="{171034FF-3396-4AA1-9482-05BACFB2D723}" srcOrd="0" destOrd="0" presId="urn:microsoft.com/office/officeart/2005/8/layout/venn1"/>
    <dgm:cxn modelId="{B307EB13-A5C6-4BEF-9F0A-170FAC27AEDA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7C65779-C081-4413-BC16-4767618C5678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78C0342C-1F79-41BF-A415-36979E1716FB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FE4E27F5-D16E-48C0-8577-0616918C6401}" type="presOf" srcId="{AABD46EF-623D-4EC1-9905-9F9517C84035}" destId="{8A8110AF-7FCF-4E47-932E-B9CB33926204}" srcOrd="0" destOrd="0" presId="urn:microsoft.com/office/officeart/2005/8/layout/venn1"/>
    <dgm:cxn modelId="{7297C0D6-96BD-4D57-984A-8CE15D32464A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1C8F8D85-99B2-4277-8A89-E2B9A432BDA2}" type="presOf" srcId="{EF24F56F-F948-4FAE-A21B-C908CFF0947F}" destId="{04E584C8-CAF4-4F3A-A494-457051CBD1BA}" srcOrd="0" destOrd="0" presId="urn:microsoft.com/office/officeart/2005/8/layout/venn1"/>
    <dgm:cxn modelId="{E724FEF1-C94F-47C0-9DB0-5B9917D72B13}" type="presOf" srcId="{45ECB1DE-4976-41EA-BF4A-BA9625218151}" destId="{61DA2F6A-A3A4-47F6-9631-E32DDDDECDEE}" srcOrd="0" destOrd="0" presId="urn:microsoft.com/office/officeart/2005/8/layout/venn1"/>
    <dgm:cxn modelId="{86B8E840-931D-4E24-B39B-5FD5B0CC6C44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6AF46AA6-2097-4B3D-B880-C367C9C8FF36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E94B4D1D-7AB3-4475-87DC-50D781A3C4E4}" type="presOf" srcId="{21F9EB01-2DBC-4DE3-BF4F-D736561A8F50}" destId="{EDBBB33F-27B5-48AE-A61C-C9DE23066AD1}" srcOrd="0" destOrd="0" presId="urn:microsoft.com/office/officeart/2005/8/layout/venn1"/>
    <dgm:cxn modelId="{10CB6B25-061D-42A1-BB8F-EB01BB7E93BA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C00CDC43-DCC7-46AC-93CE-325D9889478E}" type="presOf" srcId="{0E6DF1C2-1746-482F-BF52-CD765E80A365}" destId="{171034FF-3396-4AA1-9482-05BACFB2D723}" srcOrd="0" destOrd="0" presId="urn:microsoft.com/office/officeart/2005/8/layout/venn1"/>
    <dgm:cxn modelId="{C727933F-BD7C-4382-BB1A-9FDE124C8D56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FDF8A907-7360-4878-8D3F-B0A3717A4665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862F8420-62F3-4679-A5D5-2627F6F05756}" type="presOf" srcId="{A4DBE9E6-97EB-4725-A2C1-3C97D390DE6E}" destId="{CD4B3101-F142-4E5E-B80A-8D9996F097C7}" srcOrd="0" destOrd="0" presId="urn:microsoft.com/office/officeart/2005/8/layout/venn1"/>
    <dgm:cxn modelId="{D9930A30-41F1-49C6-861A-EBD7087B8130}" type="presOf" srcId="{8A5913D2-4896-41F8-9856-90C73F67022D}" destId="{6F917F00-94F3-4752-A2F0-5E137890CEB8}" srcOrd="0" destOrd="0" presId="urn:microsoft.com/office/officeart/2005/8/layout/venn1"/>
    <dgm:cxn modelId="{4E09B019-AAA5-465E-A1A1-67ADBAF7871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8B42B3DC-C3A0-4CF5-A051-C4C95F56C305}" type="presOf" srcId="{737B5EC5-D0D2-4529-A675-2479ADB7512A}" destId="{4470F79F-6492-40EA-A900-0CDDBA36E791}" srcOrd="0" destOrd="0" presId="urn:microsoft.com/office/officeart/2005/8/layout/venn1"/>
    <dgm:cxn modelId="{0A88E208-09D8-455C-9E8A-F2CBF5919128}" type="presOf" srcId="{B9B3E140-8B8D-4175-BD94-00D1649702AA}" destId="{6DAFA64C-DC3D-43CC-9306-9A83B9F4FF30}" srcOrd="0" destOrd="0" presId="urn:microsoft.com/office/officeart/2005/8/layout/venn1"/>
    <dgm:cxn modelId="{803DF6FA-194C-4B91-A067-C5DFDC6A0FF1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E912B424-D862-4EAF-AE1A-C3CFA566877D}" type="presOf" srcId="{AABD46EF-623D-4EC1-9905-9F9517C84035}" destId="{8A8110AF-7FCF-4E47-932E-B9CB33926204}" srcOrd="0" destOrd="0" presId="urn:microsoft.com/office/officeart/2005/8/layout/venn1"/>
    <dgm:cxn modelId="{50E21E05-F2AA-4255-B6E7-0768960F417D}" type="presOf" srcId="{938154DC-7DEC-4435-8AEE-F287F60DA644}" destId="{A319629E-037B-4B5B-8915-441F51FA60BC}" srcOrd="0" destOrd="0" presId="urn:microsoft.com/office/officeart/2005/8/layout/venn1"/>
    <dgm:cxn modelId="{04EDEE90-6567-4737-B421-508E6C2DC40E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CAD1EC6E-864D-4E1F-B610-EFCFD3F509BA}" type="presOf" srcId="{45ECB1DE-4976-41EA-BF4A-BA9625218151}" destId="{61DA2F6A-A3A4-47F6-9631-E32DDDDECDEE}" srcOrd="0" destOrd="0" presId="urn:microsoft.com/office/officeart/2005/8/layout/venn1"/>
    <dgm:cxn modelId="{58E0F792-DE0E-4355-A31C-2C8F70F791C0}" type="presOf" srcId="{EF24F56F-F948-4FAE-A21B-C908CFF0947F}" destId="{04E584C8-CAF4-4F3A-A494-457051CBD1BA}" srcOrd="0" destOrd="0" presId="urn:microsoft.com/office/officeart/2005/8/layout/venn1"/>
    <dgm:cxn modelId="{1A25EDC0-AE8E-4D40-B157-1D6E7BB0345F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2BE62252-2FD0-4E34-B253-A76D0686D951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6F6F8F97-15F1-43B8-8902-3B6A8FF187D9}" type="presOf" srcId="{CE6CFCA0-C49C-4951-BE4A-2894AF7F0369}" destId="{7B1E7C52-CF18-48B2-BB65-024F73E359D3}" srcOrd="0" destOrd="0" presId="urn:microsoft.com/office/officeart/2005/8/layout/venn1"/>
    <dgm:cxn modelId="{B55982B8-852E-4A56-A85C-8844B304DD30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8092BBF7-C370-42E2-A617-67E409EB8912}" type="presOf" srcId="{0E6DF1C2-1746-482F-BF52-CD765E80A365}" destId="{171034FF-3396-4AA1-9482-05BACFB2D723}" srcOrd="0" destOrd="0" presId="urn:microsoft.com/office/officeart/2005/8/layout/venn1"/>
    <dgm:cxn modelId="{037EF5E8-6AB8-4110-993C-105FC2D6F8E5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9330E879-673A-4006-AB4C-030E1261D68F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055F1F14-BA66-419F-BBF6-5B1F16C4E2FC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4017636D-A6DE-4EAB-9DE9-AC233323C368}" type="presOf" srcId="{A4DBE9E6-97EB-4725-A2C1-3C97D390DE6E}" destId="{CD4B3101-F142-4E5E-B80A-8D9996F097C7}" srcOrd="0" destOrd="0" presId="urn:microsoft.com/office/officeart/2005/8/layout/venn1"/>
    <dgm:cxn modelId="{AE152E84-6E8B-45D2-A278-C4F2589F88F4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57F7EB4F-6B2E-4955-A627-A0FD7B8E9AB8}" type="presOf" srcId="{8A5913D2-4896-41F8-9856-90C73F67022D}" destId="{6F917F00-94F3-4752-A2F0-5E137890CEB8}" srcOrd="0" destOrd="0" presId="urn:microsoft.com/office/officeart/2005/8/layout/venn1"/>
    <dgm:cxn modelId="{FAEAD9F0-2318-41E6-82EF-E8A233849438}" type="presOf" srcId="{A4DBE9E6-97EB-4725-A2C1-3C97D390DE6E}" destId="{CD4B3101-F142-4E5E-B80A-8D9996F097C7}" srcOrd="0" destOrd="0" presId="urn:microsoft.com/office/officeart/2005/8/layout/venn1"/>
    <dgm:cxn modelId="{A250AAD4-03F6-4673-843C-68412715E2AA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B08AB5A3-A9DE-40CE-B1A9-62D68544C6F7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29FD09C-93F2-42FF-A1CE-5CCBE9EB1A90}" type="presOf" srcId="{B9B3E140-8B8D-4175-BD94-00D1649702AA}" destId="{6DAFA64C-DC3D-43CC-9306-9A83B9F4FF30}" srcOrd="0" destOrd="0" presId="urn:microsoft.com/office/officeart/2005/8/layout/venn1"/>
    <dgm:cxn modelId="{4FCC680A-4197-46E1-AA9B-69B767FEF3AA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A2161F8B-D90B-4DBE-B148-B1A05627A768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0FD81997-35D9-4891-96A7-D5788613608B}" type="presOf" srcId="{938154DC-7DEC-4435-8AEE-F287F60DA644}" destId="{A319629E-037B-4B5B-8915-441F51FA60BC}" srcOrd="0" destOrd="0" presId="urn:microsoft.com/office/officeart/2005/8/layout/venn1"/>
    <dgm:cxn modelId="{2F4B63BE-5B18-43CC-937D-D8CEA7F7C94C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E0BB6127-2CB9-47F6-B5CC-FBFE2FE3E893}" type="presOf" srcId="{EF24F56F-F948-4FAE-A21B-C908CFF0947F}" destId="{04E584C8-CAF4-4F3A-A494-457051CBD1BA}" srcOrd="0" destOrd="0" presId="urn:microsoft.com/office/officeart/2005/8/layout/venn1"/>
    <dgm:cxn modelId="{1EF673BA-418E-490F-90A7-E3DC603D21B0}" type="presOf" srcId="{45ECB1DE-4976-41EA-BF4A-BA9625218151}" destId="{61DA2F6A-A3A4-47F6-9631-E32DDDDECDEE}" srcOrd="0" destOrd="0" presId="urn:microsoft.com/office/officeart/2005/8/layout/venn1"/>
    <dgm:cxn modelId="{6B4129F9-06F9-4AC4-8BE0-2B60683E7CA7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8A833C58-36F9-423E-AF2A-2C414C47CDC4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9DB9EC56-EB85-4164-A85D-F452052420E6}" type="presOf" srcId="{CE6CFCA0-C49C-4951-BE4A-2894AF7F0369}" destId="{7B1E7C52-CF18-48B2-BB65-024F73E359D3}" srcOrd="0" destOrd="0" presId="urn:microsoft.com/office/officeart/2005/8/layout/venn1"/>
    <dgm:cxn modelId="{3C3AD301-AD3F-4719-AF29-4DD5B73761CA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F59D162E-FFCB-483D-8D76-6DD82C736FB9}" type="presOf" srcId="{0E6DF1C2-1746-482F-BF52-CD765E80A365}" destId="{171034FF-3396-4AA1-9482-05BACFB2D723}" srcOrd="0" destOrd="0" presId="urn:microsoft.com/office/officeart/2005/8/layout/venn1"/>
    <dgm:cxn modelId="{48BADFC7-28B9-41D2-A5AA-84042958418C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21D4628C-3991-400B-8E52-E1AFC4BA492B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59029924-C44E-40A6-AE19-D8D1675B1451}" type="presOf" srcId="{A4DBE9E6-97EB-4725-A2C1-3C97D390DE6E}" destId="{CD4B3101-F142-4E5E-B80A-8D9996F097C7}" srcOrd="0" destOrd="0" presId="urn:microsoft.com/office/officeart/2005/8/layout/venn1"/>
    <dgm:cxn modelId="{A10F957A-4A2C-4A45-8042-2EC204F2DEDD}" type="presOf" srcId="{8A5913D2-4896-41F8-9856-90C73F67022D}" destId="{6F917F00-94F3-4752-A2F0-5E137890CEB8}" srcOrd="0" destOrd="0" presId="urn:microsoft.com/office/officeart/2005/8/layout/venn1"/>
    <dgm:cxn modelId="{EA991EA4-D41A-493B-978A-BE22FBDC7881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443C06B4-C6F7-4B22-B5F7-967814644CD0}" type="presOf" srcId="{737B5EC5-D0D2-4529-A675-2479ADB7512A}" destId="{4470F79F-6492-40EA-A900-0CDDBA36E791}" srcOrd="0" destOrd="0" presId="urn:microsoft.com/office/officeart/2005/8/layout/venn1"/>
    <dgm:cxn modelId="{BA72575D-810F-471D-9CA3-20F9309F8E04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F446A87B-F801-4974-8FE9-BA7EA72DB4BA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240521E5-377E-4DA4-A85F-54AA7B0ADED5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A1E996DD-4701-49B7-A992-F8D5A581E6E1}" type="presOf" srcId="{AABD46EF-623D-4EC1-9905-9F9517C84035}" destId="{8A8110AF-7FCF-4E47-932E-B9CB33926204}" srcOrd="0" destOrd="0" presId="urn:microsoft.com/office/officeart/2005/8/layout/venn1"/>
    <dgm:cxn modelId="{820533B5-5828-4FFF-B165-25462972A086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5B8D89D8-D856-4202-80BB-A524B73B64DF}" type="presOf" srcId="{45ECB1DE-4976-41EA-BF4A-BA9625218151}" destId="{61DA2F6A-A3A4-47F6-9631-E32DDDDECDEE}" srcOrd="0" destOrd="0" presId="urn:microsoft.com/office/officeart/2005/8/layout/venn1"/>
    <dgm:cxn modelId="{0CDCDBD9-B700-4448-AB6E-0915ACC05BCC}" type="presOf" srcId="{EF24F56F-F948-4FAE-A21B-C908CFF0947F}" destId="{04E584C8-CAF4-4F3A-A494-457051CBD1BA}" srcOrd="0" destOrd="0" presId="urn:microsoft.com/office/officeart/2005/8/layout/venn1"/>
    <dgm:cxn modelId="{6F4F9F9D-DB46-4B49-B1CC-38265850529F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69BEFA32-9670-4D2E-92A3-4642682C3018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3B8B466E-4233-4969-839F-C36E42CFD0D8}" type="presOf" srcId="{737B5EC5-D0D2-4529-A675-2479ADB7512A}" destId="{4470F79F-6492-40EA-A900-0CDDBA36E791}" srcOrd="0" destOrd="0" presId="urn:microsoft.com/office/officeart/2005/8/layout/venn1"/>
    <dgm:cxn modelId="{F3DED09C-FCA5-4FA0-97A0-6F5430E16DD4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195F7A5B-ED17-4CA6-8550-2A2365AE36A5}" type="presOf" srcId="{21F9EB01-2DBC-4DE3-BF4F-D736561A8F50}" destId="{EDBBB33F-27B5-48AE-A61C-C9DE23066AD1}" srcOrd="0" destOrd="0" presId="urn:microsoft.com/office/officeart/2005/8/layout/venn1"/>
    <dgm:cxn modelId="{0DB3E7C9-BEAD-4A35-9B84-A2A35E28FDE6}" type="presOf" srcId="{CE6CFCA0-C49C-4951-BE4A-2894AF7F0369}" destId="{7B1E7C52-CF18-48B2-BB65-024F73E359D3}" srcOrd="0" destOrd="0" presId="urn:microsoft.com/office/officeart/2005/8/layout/venn1"/>
    <dgm:cxn modelId="{5C4783AA-23D1-4A0C-87B7-A46B3C23A996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FF87111E-EA3E-43A4-96AF-A42761188A24}" type="presOf" srcId="{0E6DF1C2-1746-482F-BF52-CD765E80A365}" destId="{171034FF-3396-4AA1-9482-05BACFB2D723}" srcOrd="0" destOrd="0" presId="urn:microsoft.com/office/officeart/2005/8/layout/venn1"/>
    <dgm:cxn modelId="{A6B9E118-153B-40E9-98A5-F7F019D1D347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55B203B1-7285-4115-AE64-305D9C6EA1E2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D1C9765-285B-449A-ADB9-F81E7558CC6E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A07884B8-8A19-4A90-A7D7-08E55DB2B5EF}" type="presOf" srcId="{8A5913D2-4896-41F8-9856-90C73F67022D}" destId="{6F917F00-94F3-4752-A2F0-5E137890CEB8}" srcOrd="0" destOrd="0" presId="urn:microsoft.com/office/officeart/2005/8/layout/venn1"/>
    <dgm:cxn modelId="{65DF83C7-9C43-415F-9718-6CE28D82605D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E946391D-98BA-449F-B7B7-057A411408BA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06BEFF99-DF29-444F-B20F-19ED00DB975D}" type="presOf" srcId="{B9B3E140-8B8D-4175-BD94-00D1649702AA}" destId="{6DAFA64C-DC3D-43CC-9306-9A83B9F4FF30}" srcOrd="0" destOrd="0" presId="urn:microsoft.com/office/officeart/2005/8/layout/venn1"/>
    <dgm:cxn modelId="{C43679F5-48A5-4167-90F6-C496B46CC64B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5E1BFC32-B121-47D5-8560-C470F88E1DBE}" type="presOf" srcId="{938154DC-7DEC-4435-8AEE-F287F60DA644}" destId="{A319629E-037B-4B5B-8915-441F51FA60BC}" srcOrd="0" destOrd="0" presId="urn:microsoft.com/office/officeart/2005/8/layout/venn1"/>
    <dgm:cxn modelId="{53354D53-BE62-4C64-98E7-6FCF00B00E4F}" type="presOf" srcId="{AABD46EF-623D-4EC1-9905-9F9517C84035}" destId="{8A8110AF-7FCF-4E47-932E-B9CB33926204}" srcOrd="0" destOrd="0" presId="urn:microsoft.com/office/officeart/2005/8/layout/venn1"/>
    <dgm:cxn modelId="{56A50733-C71F-45AE-9E6F-9734E977023C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B2A5FCF3-C21C-478D-A83D-24DDE3E48FAB}" type="presOf" srcId="{45ECB1DE-4976-41EA-BF4A-BA9625218151}" destId="{61DA2F6A-A3A4-47F6-9631-E32DDDDECDEE}" srcOrd="0" destOrd="0" presId="urn:microsoft.com/office/officeart/2005/8/layout/venn1"/>
    <dgm:cxn modelId="{A1B7E23B-55D4-4E06-A9B7-63737F8F764D}" type="presOf" srcId="{EF24F56F-F948-4FAE-A21B-C908CFF0947F}" destId="{04E584C8-CAF4-4F3A-A494-457051CBD1BA}" srcOrd="0" destOrd="0" presId="urn:microsoft.com/office/officeart/2005/8/layout/venn1"/>
    <dgm:cxn modelId="{D9EF6EFF-8757-428A-A5CD-B4F71BAEB7C4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9F145952-E166-4A7D-8733-3229CC298EED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29010136-887A-48E3-AE00-C99D020A3314}" type="presOf" srcId="{21F9EB01-2DBC-4DE3-BF4F-D736561A8F50}" destId="{EDBBB33F-27B5-48AE-A61C-C9DE23066AD1}" srcOrd="0" destOrd="0" presId="urn:microsoft.com/office/officeart/2005/8/layout/venn1"/>
    <dgm:cxn modelId="{FCCE4A74-33FC-47A7-A2F5-FE1F6899A67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DADA2867-EEC5-46D3-BEF7-92FE7DDB7F36}" type="presOf" srcId="{0E6DF1C2-1746-482F-BF52-CD765E80A365}" destId="{171034FF-3396-4AA1-9482-05BACFB2D723}" srcOrd="0" destOrd="0" presId="urn:microsoft.com/office/officeart/2005/8/layout/venn1"/>
    <dgm:cxn modelId="{CE99E56C-5124-408E-8177-85A0958B4514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5DA9674B-2D68-49E0-8574-E66C73666FDB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94A31BB8-22A7-411B-B503-96E643DFDA10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8CDABAC4-F5FD-4735-956E-EDA138AE0080}" type="presOf" srcId="{8A5913D2-4896-41F8-9856-90C73F67022D}" destId="{6F917F00-94F3-4752-A2F0-5E137890CEB8}" srcOrd="0" destOrd="0" presId="urn:microsoft.com/office/officeart/2005/8/layout/venn1"/>
    <dgm:cxn modelId="{D5F7CAF1-9DD8-450E-90CD-94F9093504D0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97B7BF4B-6B46-4D4A-9245-CBAAB692436A}" type="presOf" srcId="{737B5EC5-D0D2-4529-A675-2479ADB7512A}" destId="{4470F79F-6492-40EA-A900-0CDDBA36E791}" srcOrd="0" destOrd="0" presId="urn:microsoft.com/office/officeart/2005/8/layout/venn1"/>
    <dgm:cxn modelId="{8118BE31-DE12-42CF-B868-EF4558FC8F69}" type="presOf" srcId="{B9B3E140-8B8D-4175-BD94-00D1649702AA}" destId="{6DAFA64C-DC3D-43CC-9306-9A83B9F4FF30}" srcOrd="0" destOrd="0" presId="urn:microsoft.com/office/officeart/2005/8/layout/venn1"/>
    <dgm:cxn modelId="{9CF82C89-FB0F-4FCE-BEBD-D0909E4E567D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F2320713-A4ED-4197-9AF3-67569E35564B}" type="presOf" srcId="{AABD46EF-623D-4EC1-9905-9F9517C84035}" destId="{8A8110AF-7FCF-4E47-932E-B9CB33926204}" srcOrd="0" destOrd="0" presId="urn:microsoft.com/office/officeart/2005/8/layout/venn1"/>
    <dgm:cxn modelId="{7FCAB8DE-DEFA-453F-A2EF-D7301C6DD10D}" type="presOf" srcId="{938154DC-7DEC-4435-8AEE-F287F60DA644}" destId="{A319629E-037B-4B5B-8915-441F51FA60BC}" srcOrd="0" destOrd="0" presId="urn:microsoft.com/office/officeart/2005/8/layout/venn1"/>
    <dgm:cxn modelId="{21188B17-FA69-472D-B65A-953AD921257D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94FFDA96-FA6B-4C59-90A9-7BB62CB53416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7F42AC87-0E8B-495E-8552-73974EEB6C3E}" type="presOf" srcId="{938154DC-7DEC-4435-8AEE-F287F60DA644}" destId="{A319629E-037B-4B5B-8915-441F51FA60BC}" srcOrd="0" destOrd="0" presId="urn:microsoft.com/office/officeart/2005/8/layout/venn1"/>
    <dgm:cxn modelId="{339924EB-FF38-4AF0-94B4-295C14A34054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11F874A0-1EC5-4C07-A154-396B47832C0D}" type="presOf" srcId="{45ECB1DE-4976-41EA-BF4A-BA9625218151}" destId="{61DA2F6A-A3A4-47F6-9631-E32DDDDECDEE}" srcOrd="0" destOrd="0" presId="urn:microsoft.com/office/officeart/2005/8/layout/venn1"/>
    <dgm:cxn modelId="{21D15398-4098-4421-B598-D966881E03BA}" type="presOf" srcId="{EF24F56F-F948-4FAE-A21B-C908CFF0947F}" destId="{04E584C8-CAF4-4F3A-A494-457051CBD1BA}" srcOrd="0" destOrd="0" presId="urn:microsoft.com/office/officeart/2005/8/layout/venn1"/>
    <dgm:cxn modelId="{2D8BB958-2210-4D47-A317-81C0FCEADC5E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0F749949-8642-4EC7-8EA7-313105498649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23A7FF3B-381E-4E45-945F-7AFE459A86EC}" type="presOf" srcId="{21F9EB01-2DBC-4DE3-BF4F-D736561A8F50}" destId="{EDBBB33F-27B5-48AE-A61C-C9DE23066AD1}" srcOrd="0" destOrd="0" presId="urn:microsoft.com/office/officeart/2005/8/layout/venn1"/>
    <dgm:cxn modelId="{331D0C84-05B5-428D-9769-A1A83ED3A9E7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DBBDD00A-68C8-43C7-BCCE-5DFD5D9E705B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59188E69-EE4E-4A63-9A31-266C62590678}" type="presOf" srcId="{0E6DF1C2-1746-482F-BF52-CD765E80A365}" destId="{171034FF-3396-4AA1-9482-05BACFB2D723}" srcOrd="0" destOrd="0" presId="urn:microsoft.com/office/officeart/2005/8/layout/venn1"/>
    <dgm:cxn modelId="{2AE558E3-E95B-40E3-87F7-53A6F9537736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451D1AE3-D0CF-430B-8C40-36617ABC7B13}" type="presOf" srcId="{A4DBE9E6-97EB-4725-A2C1-3C97D390DE6E}" destId="{CD4B3101-F142-4E5E-B80A-8D9996F097C7}" srcOrd="0" destOrd="0" presId="urn:microsoft.com/office/officeart/2005/8/layout/venn1"/>
    <dgm:cxn modelId="{B2183A7E-EB34-4B2E-A56A-8B064F632FEC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BF7ADCE6-96EB-43CD-BBF3-D5664B53817E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7788461D-34E6-4C2E-A512-A3F86CF4CE33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4DBB6463-2AC1-4DB9-92F2-C4287699EF4D}" type="presOf" srcId="{B9B3E140-8B8D-4175-BD94-00D1649702AA}" destId="{6DAFA64C-DC3D-43CC-9306-9A83B9F4FF30}" srcOrd="0" destOrd="0" presId="urn:microsoft.com/office/officeart/2005/8/layout/venn1"/>
    <dgm:cxn modelId="{01A04269-C309-427C-87D6-3D7C26D5B092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734E027C-F804-455B-A2E3-74B3545609A3}" type="presOf" srcId="{938154DC-7DEC-4435-8AEE-F287F60DA644}" destId="{A319629E-037B-4B5B-8915-441F51FA60BC}" srcOrd="0" destOrd="0" presId="urn:microsoft.com/office/officeart/2005/8/layout/venn1"/>
    <dgm:cxn modelId="{904D0AF1-ED33-4CEA-B699-0AB1F3C5CE95}" type="presOf" srcId="{AABD46EF-623D-4EC1-9905-9F9517C84035}" destId="{8A8110AF-7FCF-4E47-932E-B9CB33926204}" srcOrd="0" destOrd="0" presId="urn:microsoft.com/office/officeart/2005/8/layout/venn1"/>
    <dgm:cxn modelId="{7917031A-C0A9-47EA-876F-0E27249A4F9B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9515C165-16B0-4757-A1FA-4AA56C156FB3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71FA05AA-0D8A-4DF1-94A5-E07FA80F0735}" type="presOf" srcId="{EF24F56F-F948-4FAE-A21B-C908CFF0947F}" destId="{04E584C8-CAF4-4F3A-A494-457051CBD1BA}" srcOrd="0" destOrd="0" presId="urn:microsoft.com/office/officeart/2005/8/layout/venn1"/>
    <dgm:cxn modelId="{457C4E58-AFA3-4632-BF80-27153BA1F15B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BFC01721-3243-43E4-BEF5-1CB37C9D5334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F22A4C3D-D91C-466A-B6CB-4668D5531266}" type="presOf" srcId="{CE6CFCA0-C49C-4951-BE4A-2894AF7F0369}" destId="{7B1E7C52-CF18-48B2-BB65-024F73E359D3}" srcOrd="0" destOrd="0" presId="urn:microsoft.com/office/officeart/2005/8/layout/venn1"/>
    <dgm:cxn modelId="{3AB6F435-A901-44AC-B8FA-DDB15F498C1F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EFA4AD90-58C8-45CA-BBCA-E94510FA2DBE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3C5D7FE0-B101-4DD9-803F-BB94B5FD13E5}" type="presOf" srcId="{0E6DF1C2-1746-482F-BF52-CD765E80A365}" destId="{171034FF-3396-4AA1-9482-05BACFB2D723}" srcOrd="0" destOrd="0" presId="urn:microsoft.com/office/officeart/2005/8/layout/venn1"/>
    <dgm:cxn modelId="{5D248AC1-A2CB-4978-9170-6CBFEE303589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6" cy="504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2" cy="35642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6" cy="504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2" cy="35642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6" cy="504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2" cy="35642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6" cy="504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2" cy="35642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8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6" cy="504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2" cy="356422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6" cy="504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2" cy="356422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8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6" cy="504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2" cy="356422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8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6" cy="504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2" cy="356422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8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6" cy="504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2" cy="356422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8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6" cy="504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2" cy="356422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7.wmf"/><Relationship Id="rId7" Type="http://schemas.openxmlformats.org/officeDocument/2006/relationships/image" Target="../media/image32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10" Type="http://schemas.openxmlformats.org/officeDocument/2006/relationships/image" Target="../media/image35.wmf"/><Relationship Id="rId4" Type="http://schemas.openxmlformats.org/officeDocument/2006/relationships/image" Target="../media/image28.wmf"/><Relationship Id="rId9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8.wmf"/><Relationship Id="rId7" Type="http://schemas.openxmlformats.org/officeDocument/2006/relationships/image" Target="../media/image33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0.wmf"/><Relationship Id="rId10" Type="http://schemas.openxmlformats.org/officeDocument/2006/relationships/image" Target="../media/image36.wmf"/><Relationship Id="rId4" Type="http://schemas.openxmlformats.org/officeDocument/2006/relationships/image" Target="../media/image29.wmf"/><Relationship Id="rId9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6.wmf"/><Relationship Id="rId1" Type="http://schemas.openxmlformats.org/officeDocument/2006/relationships/image" Target="../media/image2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4.wmf"/><Relationship Id="rId1" Type="http://schemas.openxmlformats.org/officeDocument/2006/relationships/image" Target="../media/image65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5.wmf"/><Relationship Id="rId4" Type="http://schemas.openxmlformats.org/officeDocument/2006/relationships/image" Target="../media/image7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7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wmf"/><Relationship Id="rId1" Type="http://schemas.openxmlformats.org/officeDocument/2006/relationships/image" Target="../media/image9.wmf"/><Relationship Id="rId5" Type="http://schemas.openxmlformats.org/officeDocument/2006/relationships/image" Target="../media/image10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2.wmf"/><Relationship Id="rId5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15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A63CD-1BCD-44A6-9652-C9ABCD19A15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B1063-4F07-4219-8CC2-29338921F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1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33" Type="http://schemas.microsoft.com/office/2007/relationships/hdphoto" Target="../media/hdphoto1.wdp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33" Type="http://schemas.microsoft.com/office/2007/relationships/hdphoto" Target="../media/hdphoto1.wdp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13" Type="http://schemas.openxmlformats.org/officeDocument/2006/relationships/diagramLayout" Target="../diagrams/layout27.xml"/><Relationship Id="rId18" Type="http://schemas.openxmlformats.org/officeDocument/2006/relationships/diagramLayout" Target="../diagrams/layout28.xml"/><Relationship Id="rId26" Type="http://schemas.microsoft.com/office/2007/relationships/diagramDrawing" Target="../diagrams/drawing29.xml"/><Relationship Id="rId3" Type="http://schemas.openxmlformats.org/officeDocument/2006/relationships/diagramLayout" Target="../diagrams/layout25.xml"/><Relationship Id="rId21" Type="http://schemas.microsoft.com/office/2007/relationships/diagramDrawing" Target="../diagrams/drawing28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17" Type="http://schemas.openxmlformats.org/officeDocument/2006/relationships/diagramData" Target="../diagrams/data28.xml"/><Relationship Id="rId25" Type="http://schemas.openxmlformats.org/officeDocument/2006/relationships/diagramColors" Target="../diagrams/colors29.xml"/><Relationship Id="rId33" Type="http://schemas.microsoft.com/office/2007/relationships/hdphoto" Target="../media/hdphoto1.wdp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20" Type="http://schemas.openxmlformats.org/officeDocument/2006/relationships/diagramColors" Target="../diagrams/colors28.xml"/><Relationship Id="rId29" Type="http://schemas.openxmlformats.org/officeDocument/2006/relationships/diagramQuickStyle" Target="../diagrams/quickStyle30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24" Type="http://schemas.openxmlformats.org/officeDocument/2006/relationships/diagramQuickStyle" Target="../diagrams/quickStyle2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23" Type="http://schemas.openxmlformats.org/officeDocument/2006/relationships/diagramLayout" Target="../diagrams/layout29.xml"/><Relationship Id="rId28" Type="http://schemas.openxmlformats.org/officeDocument/2006/relationships/diagramLayout" Target="../diagrams/layout30.xml"/><Relationship Id="rId10" Type="http://schemas.openxmlformats.org/officeDocument/2006/relationships/diagramColors" Target="../diagrams/colors26.xml"/><Relationship Id="rId19" Type="http://schemas.openxmlformats.org/officeDocument/2006/relationships/diagramQuickStyle" Target="../diagrams/quickStyle28.xml"/><Relationship Id="rId31" Type="http://schemas.microsoft.com/office/2007/relationships/diagramDrawing" Target="../diagrams/drawing30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Relationship Id="rId22" Type="http://schemas.openxmlformats.org/officeDocument/2006/relationships/diagramData" Target="../diagrams/data29.xml"/><Relationship Id="rId27" Type="http://schemas.openxmlformats.org/officeDocument/2006/relationships/diagramData" Target="../diagrams/data30.xml"/><Relationship Id="rId30" Type="http://schemas.openxmlformats.org/officeDocument/2006/relationships/diagramColors" Target="../diagrams/colors3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13" Type="http://schemas.openxmlformats.org/officeDocument/2006/relationships/diagramLayout" Target="../diagrams/layout33.xml"/><Relationship Id="rId18" Type="http://schemas.openxmlformats.org/officeDocument/2006/relationships/diagramLayout" Target="../diagrams/layout34.xml"/><Relationship Id="rId26" Type="http://schemas.microsoft.com/office/2007/relationships/diagramDrawing" Target="../diagrams/drawing35.xml"/><Relationship Id="rId3" Type="http://schemas.openxmlformats.org/officeDocument/2006/relationships/diagramLayout" Target="../diagrams/layout31.xml"/><Relationship Id="rId21" Type="http://schemas.microsoft.com/office/2007/relationships/diagramDrawing" Target="../diagrams/drawing34.xml"/><Relationship Id="rId7" Type="http://schemas.openxmlformats.org/officeDocument/2006/relationships/diagramData" Target="../diagrams/data32.xml"/><Relationship Id="rId12" Type="http://schemas.openxmlformats.org/officeDocument/2006/relationships/diagramData" Target="../diagrams/data33.xml"/><Relationship Id="rId17" Type="http://schemas.openxmlformats.org/officeDocument/2006/relationships/diagramData" Target="../diagrams/data34.xml"/><Relationship Id="rId25" Type="http://schemas.openxmlformats.org/officeDocument/2006/relationships/diagramColors" Target="../diagrams/colors35.xml"/><Relationship Id="rId33" Type="http://schemas.microsoft.com/office/2007/relationships/hdphoto" Target="../media/hdphoto1.wdp"/><Relationship Id="rId2" Type="http://schemas.openxmlformats.org/officeDocument/2006/relationships/diagramData" Target="../diagrams/data31.xml"/><Relationship Id="rId16" Type="http://schemas.microsoft.com/office/2007/relationships/diagramDrawing" Target="../diagrams/drawing33.xml"/><Relationship Id="rId20" Type="http://schemas.openxmlformats.org/officeDocument/2006/relationships/diagramColors" Target="../diagrams/colors34.xml"/><Relationship Id="rId29" Type="http://schemas.openxmlformats.org/officeDocument/2006/relationships/diagramQuickStyle" Target="../diagrams/quickStyle3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24" Type="http://schemas.openxmlformats.org/officeDocument/2006/relationships/diagramQuickStyle" Target="../diagrams/quickStyle3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31.xml"/><Relationship Id="rId15" Type="http://schemas.openxmlformats.org/officeDocument/2006/relationships/diagramColors" Target="../diagrams/colors33.xml"/><Relationship Id="rId23" Type="http://schemas.openxmlformats.org/officeDocument/2006/relationships/diagramLayout" Target="../diagrams/layout35.xml"/><Relationship Id="rId28" Type="http://schemas.openxmlformats.org/officeDocument/2006/relationships/diagramLayout" Target="../diagrams/layout36.xml"/><Relationship Id="rId10" Type="http://schemas.openxmlformats.org/officeDocument/2006/relationships/diagramColors" Target="../diagrams/colors32.xml"/><Relationship Id="rId19" Type="http://schemas.openxmlformats.org/officeDocument/2006/relationships/diagramQuickStyle" Target="../diagrams/quickStyle34.xml"/><Relationship Id="rId31" Type="http://schemas.microsoft.com/office/2007/relationships/diagramDrawing" Target="../diagrams/drawing36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Relationship Id="rId14" Type="http://schemas.openxmlformats.org/officeDocument/2006/relationships/diagramQuickStyle" Target="../diagrams/quickStyle33.xml"/><Relationship Id="rId22" Type="http://schemas.openxmlformats.org/officeDocument/2006/relationships/diagramData" Target="../diagrams/data35.xml"/><Relationship Id="rId27" Type="http://schemas.openxmlformats.org/officeDocument/2006/relationships/diagramData" Target="../diagrams/data36.xml"/><Relationship Id="rId30" Type="http://schemas.openxmlformats.org/officeDocument/2006/relationships/diagramColors" Target="../diagrams/colors3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8.xml"/><Relationship Id="rId13" Type="http://schemas.openxmlformats.org/officeDocument/2006/relationships/diagramLayout" Target="../diagrams/layout39.xml"/><Relationship Id="rId18" Type="http://schemas.openxmlformats.org/officeDocument/2006/relationships/diagramLayout" Target="../diagrams/layout40.xml"/><Relationship Id="rId26" Type="http://schemas.microsoft.com/office/2007/relationships/diagramDrawing" Target="../diagrams/drawing41.xml"/><Relationship Id="rId3" Type="http://schemas.openxmlformats.org/officeDocument/2006/relationships/diagramLayout" Target="../diagrams/layout37.xml"/><Relationship Id="rId21" Type="http://schemas.microsoft.com/office/2007/relationships/diagramDrawing" Target="../diagrams/drawing40.xml"/><Relationship Id="rId7" Type="http://schemas.openxmlformats.org/officeDocument/2006/relationships/diagramData" Target="../diagrams/data38.xml"/><Relationship Id="rId12" Type="http://schemas.openxmlformats.org/officeDocument/2006/relationships/diagramData" Target="../diagrams/data39.xml"/><Relationship Id="rId17" Type="http://schemas.openxmlformats.org/officeDocument/2006/relationships/diagramData" Target="../diagrams/data40.xml"/><Relationship Id="rId25" Type="http://schemas.openxmlformats.org/officeDocument/2006/relationships/diagramColors" Target="../diagrams/colors41.xml"/><Relationship Id="rId33" Type="http://schemas.microsoft.com/office/2007/relationships/hdphoto" Target="../media/hdphoto1.wdp"/><Relationship Id="rId2" Type="http://schemas.openxmlformats.org/officeDocument/2006/relationships/diagramData" Target="../diagrams/data37.xml"/><Relationship Id="rId16" Type="http://schemas.microsoft.com/office/2007/relationships/diagramDrawing" Target="../diagrams/drawing39.xml"/><Relationship Id="rId20" Type="http://schemas.openxmlformats.org/officeDocument/2006/relationships/diagramColors" Target="../diagrams/colors40.xml"/><Relationship Id="rId29" Type="http://schemas.openxmlformats.org/officeDocument/2006/relationships/diagramQuickStyle" Target="../diagrams/quickStyle4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7.xml"/><Relationship Id="rId11" Type="http://schemas.microsoft.com/office/2007/relationships/diagramDrawing" Target="../diagrams/drawing38.xml"/><Relationship Id="rId24" Type="http://schemas.openxmlformats.org/officeDocument/2006/relationships/diagramQuickStyle" Target="../diagrams/quickStyle4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37.xml"/><Relationship Id="rId15" Type="http://schemas.openxmlformats.org/officeDocument/2006/relationships/diagramColors" Target="../diagrams/colors39.xml"/><Relationship Id="rId23" Type="http://schemas.openxmlformats.org/officeDocument/2006/relationships/diagramLayout" Target="../diagrams/layout41.xml"/><Relationship Id="rId28" Type="http://schemas.openxmlformats.org/officeDocument/2006/relationships/diagramLayout" Target="../diagrams/layout42.xml"/><Relationship Id="rId10" Type="http://schemas.openxmlformats.org/officeDocument/2006/relationships/diagramColors" Target="../diagrams/colors38.xml"/><Relationship Id="rId19" Type="http://schemas.openxmlformats.org/officeDocument/2006/relationships/diagramQuickStyle" Target="../diagrams/quickStyle40.xml"/><Relationship Id="rId31" Type="http://schemas.microsoft.com/office/2007/relationships/diagramDrawing" Target="../diagrams/drawing42.xml"/><Relationship Id="rId4" Type="http://schemas.openxmlformats.org/officeDocument/2006/relationships/diagramQuickStyle" Target="../diagrams/quickStyle37.xml"/><Relationship Id="rId9" Type="http://schemas.openxmlformats.org/officeDocument/2006/relationships/diagramQuickStyle" Target="../diagrams/quickStyle38.xml"/><Relationship Id="rId14" Type="http://schemas.openxmlformats.org/officeDocument/2006/relationships/diagramQuickStyle" Target="../diagrams/quickStyle39.xml"/><Relationship Id="rId22" Type="http://schemas.openxmlformats.org/officeDocument/2006/relationships/diagramData" Target="../diagrams/data41.xml"/><Relationship Id="rId27" Type="http://schemas.openxmlformats.org/officeDocument/2006/relationships/diagramData" Target="../diagrams/data42.xml"/><Relationship Id="rId30" Type="http://schemas.openxmlformats.org/officeDocument/2006/relationships/diagramColors" Target="../diagrams/colors4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4.xml"/><Relationship Id="rId13" Type="http://schemas.openxmlformats.org/officeDocument/2006/relationships/diagramLayout" Target="../diagrams/layout45.xml"/><Relationship Id="rId18" Type="http://schemas.openxmlformats.org/officeDocument/2006/relationships/diagramLayout" Target="../diagrams/layout46.xml"/><Relationship Id="rId26" Type="http://schemas.microsoft.com/office/2007/relationships/diagramDrawing" Target="../diagrams/drawing47.xml"/><Relationship Id="rId3" Type="http://schemas.openxmlformats.org/officeDocument/2006/relationships/diagramLayout" Target="../diagrams/layout43.xml"/><Relationship Id="rId21" Type="http://schemas.microsoft.com/office/2007/relationships/diagramDrawing" Target="../diagrams/drawing46.xml"/><Relationship Id="rId7" Type="http://schemas.openxmlformats.org/officeDocument/2006/relationships/diagramData" Target="../diagrams/data44.xml"/><Relationship Id="rId12" Type="http://schemas.openxmlformats.org/officeDocument/2006/relationships/diagramData" Target="../diagrams/data45.xml"/><Relationship Id="rId17" Type="http://schemas.openxmlformats.org/officeDocument/2006/relationships/diagramData" Target="../diagrams/data46.xml"/><Relationship Id="rId25" Type="http://schemas.openxmlformats.org/officeDocument/2006/relationships/diagramColors" Target="../diagrams/colors47.xml"/><Relationship Id="rId33" Type="http://schemas.microsoft.com/office/2007/relationships/hdphoto" Target="../media/hdphoto1.wdp"/><Relationship Id="rId2" Type="http://schemas.openxmlformats.org/officeDocument/2006/relationships/diagramData" Target="../diagrams/data43.xml"/><Relationship Id="rId16" Type="http://schemas.microsoft.com/office/2007/relationships/diagramDrawing" Target="../diagrams/drawing45.xml"/><Relationship Id="rId20" Type="http://schemas.openxmlformats.org/officeDocument/2006/relationships/diagramColors" Target="../diagrams/colors46.xml"/><Relationship Id="rId29" Type="http://schemas.openxmlformats.org/officeDocument/2006/relationships/diagramQuickStyle" Target="../diagrams/quickStyle48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3.xml"/><Relationship Id="rId11" Type="http://schemas.microsoft.com/office/2007/relationships/diagramDrawing" Target="../diagrams/drawing44.xml"/><Relationship Id="rId24" Type="http://schemas.openxmlformats.org/officeDocument/2006/relationships/diagramQuickStyle" Target="../diagrams/quickStyle4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43.xml"/><Relationship Id="rId15" Type="http://schemas.openxmlformats.org/officeDocument/2006/relationships/diagramColors" Target="../diagrams/colors45.xml"/><Relationship Id="rId23" Type="http://schemas.openxmlformats.org/officeDocument/2006/relationships/diagramLayout" Target="../diagrams/layout47.xml"/><Relationship Id="rId28" Type="http://schemas.openxmlformats.org/officeDocument/2006/relationships/diagramLayout" Target="../diagrams/layout48.xml"/><Relationship Id="rId10" Type="http://schemas.openxmlformats.org/officeDocument/2006/relationships/diagramColors" Target="../diagrams/colors44.xml"/><Relationship Id="rId19" Type="http://schemas.openxmlformats.org/officeDocument/2006/relationships/diagramQuickStyle" Target="../diagrams/quickStyle46.xml"/><Relationship Id="rId31" Type="http://schemas.microsoft.com/office/2007/relationships/diagramDrawing" Target="../diagrams/drawing48.xml"/><Relationship Id="rId4" Type="http://schemas.openxmlformats.org/officeDocument/2006/relationships/diagramQuickStyle" Target="../diagrams/quickStyle43.xml"/><Relationship Id="rId9" Type="http://schemas.openxmlformats.org/officeDocument/2006/relationships/diagramQuickStyle" Target="../diagrams/quickStyle44.xml"/><Relationship Id="rId14" Type="http://schemas.openxmlformats.org/officeDocument/2006/relationships/diagramQuickStyle" Target="../diagrams/quickStyle45.xml"/><Relationship Id="rId22" Type="http://schemas.openxmlformats.org/officeDocument/2006/relationships/diagramData" Target="../diagrams/data47.xml"/><Relationship Id="rId27" Type="http://schemas.openxmlformats.org/officeDocument/2006/relationships/diagramData" Target="../diagrams/data48.xml"/><Relationship Id="rId30" Type="http://schemas.openxmlformats.org/officeDocument/2006/relationships/diagramColors" Target="../diagrams/colors4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0.xml"/><Relationship Id="rId13" Type="http://schemas.openxmlformats.org/officeDocument/2006/relationships/diagramLayout" Target="../diagrams/layout51.xml"/><Relationship Id="rId18" Type="http://schemas.openxmlformats.org/officeDocument/2006/relationships/diagramLayout" Target="../diagrams/layout52.xml"/><Relationship Id="rId26" Type="http://schemas.microsoft.com/office/2007/relationships/diagramDrawing" Target="../diagrams/drawing53.xml"/><Relationship Id="rId3" Type="http://schemas.openxmlformats.org/officeDocument/2006/relationships/diagramLayout" Target="../diagrams/layout49.xml"/><Relationship Id="rId21" Type="http://schemas.microsoft.com/office/2007/relationships/diagramDrawing" Target="../diagrams/drawing52.xml"/><Relationship Id="rId7" Type="http://schemas.openxmlformats.org/officeDocument/2006/relationships/diagramData" Target="../diagrams/data50.xml"/><Relationship Id="rId12" Type="http://schemas.openxmlformats.org/officeDocument/2006/relationships/diagramData" Target="../diagrams/data51.xml"/><Relationship Id="rId17" Type="http://schemas.openxmlformats.org/officeDocument/2006/relationships/diagramData" Target="../diagrams/data52.xml"/><Relationship Id="rId25" Type="http://schemas.openxmlformats.org/officeDocument/2006/relationships/diagramColors" Target="../diagrams/colors53.xml"/><Relationship Id="rId33" Type="http://schemas.microsoft.com/office/2007/relationships/hdphoto" Target="../media/hdphoto1.wdp"/><Relationship Id="rId2" Type="http://schemas.openxmlformats.org/officeDocument/2006/relationships/diagramData" Target="../diagrams/data49.xml"/><Relationship Id="rId16" Type="http://schemas.microsoft.com/office/2007/relationships/diagramDrawing" Target="../diagrams/drawing51.xml"/><Relationship Id="rId20" Type="http://schemas.openxmlformats.org/officeDocument/2006/relationships/diagramColors" Target="../diagrams/colors52.xml"/><Relationship Id="rId29" Type="http://schemas.openxmlformats.org/officeDocument/2006/relationships/diagramQuickStyle" Target="../diagrams/quickStyle5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9.xml"/><Relationship Id="rId11" Type="http://schemas.microsoft.com/office/2007/relationships/diagramDrawing" Target="../diagrams/drawing50.xml"/><Relationship Id="rId24" Type="http://schemas.openxmlformats.org/officeDocument/2006/relationships/diagramQuickStyle" Target="../diagrams/quickStyle5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49.xml"/><Relationship Id="rId15" Type="http://schemas.openxmlformats.org/officeDocument/2006/relationships/diagramColors" Target="../diagrams/colors51.xml"/><Relationship Id="rId23" Type="http://schemas.openxmlformats.org/officeDocument/2006/relationships/diagramLayout" Target="../diagrams/layout53.xml"/><Relationship Id="rId28" Type="http://schemas.openxmlformats.org/officeDocument/2006/relationships/diagramLayout" Target="../diagrams/layout54.xml"/><Relationship Id="rId10" Type="http://schemas.openxmlformats.org/officeDocument/2006/relationships/diagramColors" Target="../diagrams/colors50.xml"/><Relationship Id="rId19" Type="http://schemas.openxmlformats.org/officeDocument/2006/relationships/diagramQuickStyle" Target="../diagrams/quickStyle52.xml"/><Relationship Id="rId31" Type="http://schemas.microsoft.com/office/2007/relationships/diagramDrawing" Target="../diagrams/drawing54.xml"/><Relationship Id="rId4" Type="http://schemas.openxmlformats.org/officeDocument/2006/relationships/diagramQuickStyle" Target="../diagrams/quickStyle49.xml"/><Relationship Id="rId9" Type="http://schemas.openxmlformats.org/officeDocument/2006/relationships/diagramQuickStyle" Target="../diagrams/quickStyle50.xml"/><Relationship Id="rId14" Type="http://schemas.openxmlformats.org/officeDocument/2006/relationships/diagramQuickStyle" Target="../diagrams/quickStyle51.xml"/><Relationship Id="rId22" Type="http://schemas.openxmlformats.org/officeDocument/2006/relationships/diagramData" Target="../diagrams/data53.xml"/><Relationship Id="rId27" Type="http://schemas.openxmlformats.org/officeDocument/2006/relationships/diagramData" Target="../diagrams/data54.xml"/><Relationship Id="rId30" Type="http://schemas.openxmlformats.org/officeDocument/2006/relationships/diagramColors" Target="../diagrams/colors54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6.xml"/><Relationship Id="rId13" Type="http://schemas.openxmlformats.org/officeDocument/2006/relationships/diagramLayout" Target="../diagrams/layout57.xml"/><Relationship Id="rId18" Type="http://schemas.openxmlformats.org/officeDocument/2006/relationships/diagramLayout" Target="../diagrams/layout58.xml"/><Relationship Id="rId26" Type="http://schemas.microsoft.com/office/2007/relationships/diagramDrawing" Target="../diagrams/drawing59.xml"/><Relationship Id="rId3" Type="http://schemas.openxmlformats.org/officeDocument/2006/relationships/diagramLayout" Target="../diagrams/layout55.xml"/><Relationship Id="rId21" Type="http://schemas.microsoft.com/office/2007/relationships/diagramDrawing" Target="../diagrams/drawing58.xml"/><Relationship Id="rId7" Type="http://schemas.openxmlformats.org/officeDocument/2006/relationships/diagramData" Target="../diagrams/data56.xml"/><Relationship Id="rId12" Type="http://schemas.openxmlformats.org/officeDocument/2006/relationships/diagramData" Target="../diagrams/data57.xml"/><Relationship Id="rId17" Type="http://schemas.openxmlformats.org/officeDocument/2006/relationships/diagramData" Target="../diagrams/data58.xml"/><Relationship Id="rId25" Type="http://schemas.openxmlformats.org/officeDocument/2006/relationships/diagramColors" Target="../diagrams/colors59.xml"/><Relationship Id="rId33" Type="http://schemas.microsoft.com/office/2007/relationships/hdphoto" Target="../media/hdphoto1.wdp"/><Relationship Id="rId2" Type="http://schemas.openxmlformats.org/officeDocument/2006/relationships/diagramData" Target="../diagrams/data55.xml"/><Relationship Id="rId16" Type="http://schemas.microsoft.com/office/2007/relationships/diagramDrawing" Target="../diagrams/drawing57.xml"/><Relationship Id="rId20" Type="http://schemas.openxmlformats.org/officeDocument/2006/relationships/diagramColors" Target="../diagrams/colors58.xml"/><Relationship Id="rId29" Type="http://schemas.openxmlformats.org/officeDocument/2006/relationships/diagramQuickStyle" Target="../diagrams/quickStyle60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55.xml"/><Relationship Id="rId11" Type="http://schemas.microsoft.com/office/2007/relationships/diagramDrawing" Target="../diagrams/drawing56.xml"/><Relationship Id="rId24" Type="http://schemas.openxmlformats.org/officeDocument/2006/relationships/diagramQuickStyle" Target="../diagrams/quickStyle5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55.xml"/><Relationship Id="rId15" Type="http://schemas.openxmlformats.org/officeDocument/2006/relationships/diagramColors" Target="../diagrams/colors57.xml"/><Relationship Id="rId23" Type="http://schemas.openxmlformats.org/officeDocument/2006/relationships/diagramLayout" Target="../diagrams/layout59.xml"/><Relationship Id="rId28" Type="http://schemas.openxmlformats.org/officeDocument/2006/relationships/diagramLayout" Target="../diagrams/layout60.xml"/><Relationship Id="rId10" Type="http://schemas.openxmlformats.org/officeDocument/2006/relationships/diagramColors" Target="../diagrams/colors56.xml"/><Relationship Id="rId19" Type="http://schemas.openxmlformats.org/officeDocument/2006/relationships/diagramQuickStyle" Target="../diagrams/quickStyle58.xml"/><Relationship Id="rId31" Type="http://schemas.microsoft.com/office/2007/relationships/diagramDrawing" Target="../diagrams/drawing60.xml"/><Relationship Id="rId4" Type="http://schemas.openxmlformats.org/officeDocument/2006/relationships/diagramQuickStyle" Target="../diagrams/quickStyle55.xml"/><Relationship Id="rId9" Type="http://schemas.openxmlformats.org/officeDocument/2006/relationships/diagramQuickStyle" Target="../diagrams/quickStyle56.xml"/><Relationship Id="rId14" Type="http://schemas.openxmlformats.org/officeDocument/2006/relationships/diagramQuickStyle" Target="../diagrams/quickStyle57.xml"/><Relationship Id="rId22" Type="http://schemas.openxmlformats.org/officeDocument/2006/relationships/diagramData" Target="../diagrams/data59.xml"/><Relationship Id="rId27" Type="http://schemas.openxmlformats.org/officeDocument/2006/relationships/diagramData" Target="../diagrams/data60.xml"/><Relationship Id="rId30" Type="http://schemas.openxmlformats.org/officeDocument/2006/relationships/diagramColors" Target="../diagrams/colors60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2.xml"/><Relationship Id="rId13" Type="http://schemas.openxmlformats.org/officeDocument/2006/relationships/diagramLayout" Target="../diagrams/layout63.xml"/><Relationship Id="rId18" Type="http://schemas.openxmlformats.org/officeDocument/2006/relationships/diagramLayout" Target="../diagrams/layout64.xml"/><Relationship Id="rId26" Type="http://schemas.microsoft.com/office/2007/relationships/diagramDrawing" Target="../diagrams/drawing65.xml"/><Relationship Id="rId3" Type="http://schemas.openxmlformats.org/officeDocument/2006/relationships/diagramLayout" Target="../diagrams/layout61.xml"/><Relationship Id="rId21" Type="http://schemas.microsoft.com/office/2007/relationships/diagramDrawing" Target="../diagrams/drawing64.xml"/><Relationship Id="rId7" Type="http://schemas.openxmlformats.org/officeDocument/2006/relationships/diagramData" Target="../diagrams/data62.xml"/><Relationship Id="rId12" Type="http://schemas.openxmlformats.org/officeDocument/2006/relationships/diagramData" Target="../diagrams/data63.xml"/><Relationship Id="rId17" Type="http://schemas.openxmlformats.org/officeDocument/2006/relationships/diagramData" Target="../diagrams/data64.xml"/><Relationship Id="rId25" Type="http://schemas.openxmlformats.org/officeDocument/2006/relationships/diagramColors" Target="../diagrams/colors65.xml"/><Relationship Id="rId33" Type="http://schemas.microsoft.com/office/2007/relationships/hdphoto" Target="../media/hdphoto1.wdp"/><Relationship Id="rId2" Type="http://schemas.openxmlformats.org/officeDocument/2006/relationships/diagramData" Target="../diagrams/data61.xml"/><Relationship Id="rId16" Type="http://schemas.microsoft.com/office/2007/relationships/diagramDrawing" Target="../diagrams/drawing63.xml"/><Relationship Id="rId20" Type="http://schemas.openxmlformats.org/officeDocument/2006/relationships/diagramColors" Target="../diagrams/colors64.xml"/><Relationship Id="rId29" Type="http://schemas.openxmlformats.org/officeDocument/2006/relationships/diagramQuickStyle" Target="../diagrams/quickStyle6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61.xml"/><Relationship Id="rId11" Type="http://schemas.microsoft.com/office/2007/relationships/diagramDrawing" Target="../diagrams/drawing62.xml"/><Relationship Id="rId24" Type="http://schemas.openxmlformats.org/officeDocument/2006/relationships/diagramQuickStyle" Target="../diagrams/quickStyle6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61.xml"/><Relationship Id="rId15" Type="http://schemas.openxmlformats.org/officeDocument/2006/relationships/diagramColors" Target="../diagrams/colors63.xml"/><Relationship Id="rId23" Type="http://schemas.openxmlformats.org/officeDocument/2006/relationships/diagramLayout" Target="../diagrams/layout65.xml"/><Relationship Id="rId28" Type="http://schemas.openxmlformats.org/officeDocument/2006/relationships/diagramLayout" Target="../diagrams/layout66.xml"/><Relationship Id="rId10" Type="http://schemas.openxmlformats.org/officeDocument/2006/relationships/diagramColors" Target="../diagrams/colors62.xml"/><Relationship Id="rId19" Type="http://schemas.openxmlformats.org/officeDocument/2006/relationships/diagramQuickStyle" Target="../diagrams/quickStyle64.xml"/><Relationship Id="rId31" Type="http://schemas.microsoft.com/office/2007/relationships/diagramDrawing" Target="../diagrams/drawing66.xml"/><Relationship Id="rId4" Type="http://schemas.openxmlformats.org/officeDocument/2006/relationships/diagramQuickStyle" Target="../diagrams/quickStyle61.xml"/><Relationship Id="rId9" Type="http://schemas.openxmlformats.org/officeDocument/2006/relationships/diagramQuickStyle" Target="../diagrams/quickStyle62.xml"/><Relationship Id="rId14" Type="http://schemas.openxmlformats.org/officeDocument/2006/relationships/diagramQuickStyle" Target="../diagrams/quickStyle63.xml"/><Relationship Id="rId22" Type="http://schemas.openxmlformats.org/officeDocument/2006/relationships/diagramData" Target="../diagrams/data65.xml"/><Relationship Id="rId27" Type="http://schemas.openxmlformats.org/officeDocument/2006/relationships/diagramData" Target="../diagrams/data66.xml"/><Relationship Id="rId30" Type="http://schemas.openxmlformats.org/officeDocument/2006/relationships/diagramColors" Target="../diagrams/colors6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F814-3846-4307-85F4-0C8E2B4CDF3A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1431-49F9-4A5B-8CEF-C54089375778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FBCC-E088-4D5A-B39C-C7A36C586CF4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4896620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88933810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7831517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90100995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05988261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2916600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EF7D-4BD4-4C69-A0D6-7B1070C42F33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16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4896620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88933810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7831517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90100995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05988261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2916600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4C370-EA4C-402B-9937-E267D391C832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16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0693166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28280051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66311616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38903408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4050349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6542120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4AEB7-B228-48A2-84B1-93F4C773AE67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09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0693166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28280051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66311616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38903408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4050349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6542120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E4CF-BECC-4DE2-BDF6-9DC9C50FBE82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09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0693166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28280051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66311616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38903408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4050349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6542120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60491-A5BC-42C4-912B-7978C767F062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09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31373927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63803782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92917923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943247771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4717332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2999541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A9158-E1C6-4ABC-B117-5893E1E948E0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89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10778760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37305633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102753687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80242867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02718480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30719552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2B705-9E10-42D0-BAC8-8B3ECAB36AC8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28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73560508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72411538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01649377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203418622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424778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884052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C889D-8B16-4A47-987B-6FB2C4368DCD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8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E424-1027-49CD-A883-254F856F32E0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150451818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8543832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50596215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36404142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34592441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71550475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5904C-C73B-4C67-A40F-165122BEFE48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5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150451818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8543832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50596215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36404142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34592441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71550475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A07B-45C5-466C-AE96-7771DBC54F49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5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29054407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72558372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38744067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0210300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80901970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7436345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57F73-9888-4231-B826-A479280E0F9A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408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7A63-8286-426E-A65F-9D03434D3071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F32E-D8C3-4B12-95F0-4A1F58081756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A632-EB5B-4569-B579-F33BF053BCA6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8075-A906-44E4-8227-0315DABEAC64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4C7F-B293-4290-A3C9-B0E0BF4B7E3F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9405-C09E-4164-A4B9-E49523509645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DEF1-D024-4D87-B908-4BD981661BDB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B052-5CF5-4695-A5CB-C10AC6F0A543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55576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51520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7" r:id="rId17"/>
    <p:sldLayoutId id="2147483671" r:id="rId18"/>
    <p:sldLayoutId id="2147483677" r:id="rId19"/>
    <p:sldLayoutId id="2147483678" r:id="rId20"/>
    <p:sldLayoutId id="2147483679" r:id="rId21"/>
    <p:sldLayoutId id="2147483683" r:id="rId2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29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11" Type="http://schemas.openxmlformats.org/officeDocument/2006/relationships/image" Target="../media/image28.wmf"/><Relationship Id="rId5" Type="http://schemas.openxmlformats.org/officeDocument/2006/relationships/oleObject" Target="../embeddings/oleObject34.bin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3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48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17.xml"/><Relationship Id="rId16" Type="http://schemas.openxmlformats.org/officeDocument/2006/relationships/oleObject" Target="../embeddings/oleObject4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11" Type="http://schemas.openxmlformats.org/officeDocument/2006/relationships/image" Target="../media/image28.wmf"/><Relationship Id="rId5" Type="http://schemas.openxmlformats.org/officeDocument/2006/relationships/oleObject" Target="../embeddings/oleObject41.bin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32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43.bin"/><Relationship Id="rId14" Type="http://schemas.openxmlformats.org/officeDocument/2006/relationships/oleObject" Target="../embeddings/oleObject4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57.bin"/><Relationship Id="rId3" Type="http://schemas.openxmlformats.org/officeDocument/2006/relationships/oleObject" Target="../embeddings/oleObject49.bin"/><Relationship Id="rId21" Type="http://schemas.openxmlformats.org/officeDocument/2006/relationships/image" Target="../media/image34.wmf"/><Relationship Id="rId7" Type="http://schemas.openxmlformats.org/officeDocument/2006/relationships/oleObject" Target="../embeddings/oleObject51.bin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17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11" Type="http://schemas.openxmlformats.org/officeDocument/2006/relationships/image" Target="../media/image28.wmf"/><Relationship Id="rId5" Type="http://schemas.openxmlformats.org/officeDocument/2006/relationships/oleObject" Target="../embeddings/oleObject50.bin"/><Relationship Id="rId15" Type="http://schemas.openxmlformats.org/officeDocument/2006/relationships/image" Target="../media/image30.wmf"/><Relationship Id="rId23" Type="http://schemas.openxmlformats.org/officeDocument/2006/relationships/image" Target="../media/image35.wmf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33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52.bin"/><Relationship Id="rId14" Type="http://schemas.openxmlformats.org/officeDocument/2006/relationships/oleObject" Target="../embeddings/oleObject55.bin"/><Relationship Id="rId22" Type="http://schemas.openxmlformats.org/officeDocument/2006/relationships/oleObject" Target="../embeddings/oleObject5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68.bin"/><Relationship Id="rId3" Type="http://schemas.openxmlformats.org/officeDocument/2006/relationships/oleObject" Target="../embeddings/oleObject60.bin"/><Relationship Id="rId21" Type="http://schemas.openxmlformats.org/officeDocument/2006/relationships/image" Target="../media/image35.wmf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33.wmf"/><Relationship Id="rId25" Type="http://schemas.openxmlformats.org/officeDocument/2006/relationships/image" Target="../media/image37.wmf"/><Relationship Id="rId2" Type="http://schemas.openxmlformats.org/officeDocument/2006/relationships/slideLayout" Target="../slideLayouts/slideLayout17.xml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6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11" Type="http://schemas.openxmlformats.org/officeDocument/2006/relationships/image" Target="../media/image29.wmf"/><Relationship Id="rId24" Type="http://schemas.openxmlformats.org/officeDocument/2006/relationships/oleObject" Target="../embeddings/oleObject71.bin"/><Relationship Id="rId5" Type="http://schemas.openxmlformats.org/officeDocument/2006/relationships/oleObject" Target="../embeddings/oleObject61.bin"/><Relationship Id="rId15" Type="http://schemas.openxmlformats.org/officeDocument/2006/relationships/image" Target="../media/image32.wmf"/><Relationship Id="rId23" Type="http://schemas.openxmlformats.org/officeDocument/2006/relationships/image" Target="../media/image36.wmf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34.wmf"/><Relationship Id="rId4" Type="http://schemas.openxmlformats.org/officeDocument/2006/relationships/image" Target="../media/image26.wmf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7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7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7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8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4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5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5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9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5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6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6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09.bin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66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6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69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11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oleObject" Target="../embeddings/oleObject126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70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7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7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76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13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77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13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85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144.bin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8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48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1714500" y="3100388"/>
            <a:ext cx="5929313" cy="4000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131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</a:rPr>
              <a:t>教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</a:rPr>
              <a:t>学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</a:rPr>
              <a:t>要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</a:rPr>
              <a:t>求</a:t>
            </a: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714500" y="1428750"/>
            <a:ext cx="5857875" cy="1143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左大括号 27"/>
          <p:cNvSpPr/>
          <p:nvPr/>
        </p:nvSpPr>
        <p:spPr bwMode="auto">
          <a:xfrm>
            <a:off x="357188" y="1298575"/>
            <a:ext cx="1098550" cy="3201988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000250" y="1643063"/>
            <a:ext cx="5078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会判断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线性方程组无解、有解？</a:t>
            </a: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在有解时是有唯一解还是有无穷多解？</a:t>
            </a: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2071688" y="3071813"/>
            <a:ext cx="4894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在有无穷多解时，会求线性方程组的通解 </a:t>
            </a:r>
          </a:p>
        </p:txBody>
      </p:sp>
      <p:sp>
        <p:nvSpPr>
          <p:cNvPr id="48136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latin typeface="黑体" pitchFamily="49" charset="-122"/>
                <a:ea typeface="黑体" pitchFamily="49" charset="-122"/>
              </a:rPr>
              <a:t>3.4</a:t>
            </a:r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  线性方程组的解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714500" y="3957638"/>
            <a:ext cx="5929313" cy="4000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071688" y="3929063"/>
            <a:ext cx="199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会求解矩阵方程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F6D5FA-2BAC-4611-89A9-3EE61AFBF50F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39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 animBg="1"/>
      <p:bldP spid="28" grpId="0" animBg="1"/>
      <p:bldP spid="30" grpId="0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21288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55576" y="4442172"/>
            <a:ext cx="7023100" cy="1435100"/>
            <a:chOff x="663906" y="3717032"/>
            <a:chExt cx="7023100" cy="143510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9902570"/>
                </p:ext>
              </p:extLst>
            </p:nvPr>
          </p:nvGraphicFramePr>
          <p:xfrm>
            <a:off x="663906" y="3717032"/>
            <a:ext cx="7023100" cy="143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5" name="Equation" r:id="rId3" imgW="7023100" imgH="1435100" progId="Equation.DSMT4">
                    <p:embed/>
                  </p:oleObj>
                </mc:Choice>
                <mc:Fallback>
                  <p:oleObj name="Equation" r:id="rId3" imgW="7023100" imgH="143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906" y="3717032"/>
                          <a:ext cx="7023100" cy="1435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直接连接符 8"/>
            <p:cNvCxnSpPr/>
            <p:nvPr/>
          </p:nvCxnSpPr>
          <p:spPr>
            <a:xfrm>
              <a:off x="2483768" y="3789040"/>
              <a:ext cx="0" cy="1224136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6516216" y="3789040"/>
              <a:ext cx="0" cy="1224136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D5FB7F-1AC7-4842-84BA-AC6FF8FCE1BB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-54400" y="116632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(1)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/>
              </a:rPr>
              <a:t>方程组有唯一解</a:t>
            </a:r>
            <a:r>
              <a:rPr lang="en-US" altLang="zh-CN" sz="2400" b="1" dirty="0" smtClean="0">
                <a:solidFill>
                  <a:prstClr val="black"/>
                </a:solidFill>
                <a:latin typeface="宋体"/>
              </a:rPr>
              <a:t>:</a:t>
            </a:r>
            <a:endParaRPr lang="zh-CN" altLang="en-US" sz="2400" b="1" dirty="0">
              <a:solidFill>
                <a:prstClr val="black"/>
              </a:solidFill>
              <a:latin typeface="宋体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907620"/>
              </p:ext>
            </p:extLst>
          </p:nvPr>
        </p:nvGraphicFramePr>
        <p:xfrm>
          <a:off x="3628752" y="188640"/>
          <a:ext cx="231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" name="Equation" r:id="rId5" imgW="2311400" imgH="444500" progId="Equation.DSMT4">
                  <p:embed/>
                </p:oleObj>
              </mc:Choice>
              <mc:Fallback>
                <p:oleObj name="Equation" r:id="rId5" imgW="2311400" imgH="4445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8752" y="188640"/>
                        <a:ext cx="231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150111"/>
              </p:ext>
            </p:extLst>
          </p:nvPr>
        </p:nvGraphicFramePr>
        <p:xfrm>
          <a:off x="3262040" y="333103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" name="Equation" r:id="rId7" imgW="342603" imgH="215713" progId="Equation.DSMT4">
                  <p:embed/>
                </p:oleObj>
              </mc:Choice>
              <mc:Fallback>
                <p:oleObj name="Equation" r:id="rId7" imgW="342603" imgH="215713" progId="Equation.DSMT4">
                  <p:embed/>
                  <p:pic>
                    <p:nvPicPr>
                      <p:cNvPr id="0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040" y="333103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715883"/>
              </p:ext>
            </p:extLst>
          </p:nvPr>
        </p:nvGraphicFramePr>
        <p:xfrm>
          <a:off x="6067896" y="349548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8" name="Equation" r:id="rId9" imgW="342603" imgH="215713" progId="Equation.DSMT4">
                  <p:embed/>
                </p:oleObj>
              </mc:Choice>
              <mc:Fallback>
                <p:oleObj name="Equation" r:id="rId9" imgW="342603" imgH="215713" progId="Equation.DSMT4">
                  <p:embed/>
                  <p:pic>
                    <p:nvPicPr>
                      <p:cNvPr id="0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896" y="349548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252497"/>
              </p:ext>
            </p:extLst>
          </p:nvPr>
        </p:nvGraphicFramePr>
        <p:xfrm>
          <a:off x="6410796" y="260648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9" name="Equation" r:id="rId10" imgW="825500" imgH="419100" progId="Equation.DSMT4">
                  <p:embed/>
                </p:oleObj>
              </mc:Choice>
              <mc:Fallback>
                <p:oleObj name="Equation" r:id="rId10" imgW="825500" imgH="419100" progId="Equation.DSMT4">
                  <p:embed/>
                  <p:pic>
                    <p:nvPicPr>
                      <p:cNvPr id="0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796" y="260648"/>
                        <a:ext cx="825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690239" y="836712"/>
            <a:ext cx="2873649" cy="461665"/>
            <a:chOff x="3099155" y="2520612"/>
            <a:chExt cx="2873649" cy="461665"/>
          </a:xfrm>
        </p:grpSpPr>
        <p:grpSp>
          <p:nvGrpSpPr>
            <p:cNvPr id="24" name="组合 23"/>
            <p:cNvGrpSpPr/>
            <p:nvPr/>
          </p:nvGrpSpPr>
          <p:grpSpPr>
            <a:xfrm>
              <a:off x="3995936" y="2520612"/>
              <a:ext cx="1976868" cy="461665"/>
              <a:chOff x="1326510" y="4038999"/>
              <a:chExt cx="1976868" cy="461665"/>
            </a:xfrm>
          </p:grpSpPr>
          <p:graphicFrame>
            <p:nvGraphicFramePr>
              <p:cNvPr id="26" name="对象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64384066"/>
                  </p:ext>
                </p:extLst>
              </p:nvPr>
            </p:nvGraphicFramePr>
            <p:xfrm>
              <a:off x="1326510" y="4142904"/>
              <a:ext cx="901700" cy="2857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30" name="Equation" r:id="rId12" imgW="901309" imgH="291973" progId="Equation.DSMT4">
                      <p:embed/>
                    </p:oleObj>
                  </mc:Choice>
                  <mc:Fallback>
                    <p:oleObj name="Equation" r:id="rId12" imgW="901309" imgH="291973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26510" y="4142904"/>
                            <a:ext cx="901700" cy="2857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TextBox 26"/>
              <p:cNvSpPr txBox="1"/>
              <p:nvPr/>
            </p:nvSpPr>
            <p:spPr>
              <a:xfrm>
                <a:off x="2112328" y="4038999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且</a:t>
                </a:r>
              </a:p>
            </p:txBody>
          </p:sp>
          <p:graphicFrame>
            <p:nvGraphicFramePr>
              <p:cNvPr id="28" name="对象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53213760"/>
                  </p:ext>
                </p:extLst>
              </p:nvPr>
            </p:nvGraphicFramePr>
            <p:xfrm>
              <a:off x="2503278" y="4140624"/>
              <a:ext cx="800100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31" name="Equation" r:id="rId14" imgW="799753" imgH="317362" progId="Equation.DSMT4">
                      <p:embed/>
                    </p:oleObj>
                  </mc:Choice>
                  <mc:Fallback>
                    <p:oleObj name="Equation" r:id="rId14" imgW="799753" imgH="31736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3278" y="4140624"/>
                            <a:ext cx="800100" cy="317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" name="TextBox 24"/>
            <p:cNvSpPr txBox="1"/>
            <p:nvPr/>
          </p:nvSpPr>
          <p:spPr>
            <a:xfrm>
              <a:off x="3099155" y="2520612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求得：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5416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21288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55576" y="4442172"/>
            <a:ext cx="7023100" cy="1435100"/>
            <a:chOff x="663906" y="3717032"/>
            <a:chExt cx="7023100" cy="143510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5432288"/>
                </p:ext>
              </p:extLst>
            </p:nvPr>
          </p:nvGraphicFramePr>
          <p:xfrm>
            <a:off x="663906" y="3717032"/>
            <a:ext cx="7023100" cy="143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8" name="Equation" r:id="rId3" imgW="7023100" imgH="1435100" progId="Equation.DSMT4">
                    <p:embed/>
                  </p:oleObj>
                </mc:Choice>
                <mc:Fallback>
                  <p:oleObj name="Equation" r:id="rId3" imgW="7023100" imgH="143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906" y="3717032"/>
                          <a:ext cx="7023100" cy="1435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直接连接符 8"/>
            <p:cNvCxnSpPr/>
            <p:nvPr/>
          </p:nvCxnSpPr>
          <p:spPr>
            <a:xfrm>
              <a:off x="2483768" y="3789040"/>
              <a:ext cx="0" cy="1224136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6516216" y="3789040"/>
              <a:ext cx="0" cy="1224136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B8043B-97DD-47B8-865F-C1478A467EB7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-54400" y="116632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(1)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/>
              </a:rPr>
              <a:t>方程组有唯一解</a:t>
            </a:r>
            <a:r>
              <a:rPr lang="en-US" altLang="zh-CN" sz="2400" b="1" dirty="0" smtClean="0">
                <a:solidFill>
                  <a:prstClr val="black"/>
                </a:solidFill>
                <a:latin typeface="宋体"/>
              </a:rPr>
              <a:t>:</a:t>
            </a:r>
            <a:endParaRPr lang="zh-CN" altLang="en-US" sz="2400" b="1" dirty="0">
              <a:solidFill>
                <a:prstClr val="black"/>
              </a:solidFill>
              <a:latin typeface="宋体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356253"/>
              </p:ext>
            </p:extLst>
          </p:nvPr>
        </p:nvGraphicFramePr>
        <p:xfrm>
          <a:off x="3628752" y="188640"/>
          <a:ext cx="231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9" name="Equation" r:id="rId5" imgW="2311400" imgH="444500" progId="Equation.DSMT4">
                  <p:embed/>
                </p:oleObj>
              </mc:Choice>
              <mc:Fallback>
                <p:oleObj name="Equation" r:id="rId5" imgW="23114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8752" y="188640"/>
                        <a:ext cx="231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241364"/>
              </p:ext>
            </p:extLst>
          </p:nvPr>
        </p:nvGraphicFramePr>
        <p:xfrm>
          <a:off x="3262040" y="333103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0" name="Equation" r:id="rId7" imgW="342603" imgH="215713" progId="Equation.DSMT4">
                  <p:embed/>
                </p:oleObj>
              </mc:Choice>
              <mc:Fallback>
                <p:oleObj name="Equation" r:id="rId7" imgW="342603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040" y="333103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969157"/>
              </p:ext>
            </p:extLst>
          </p:nvPr>
        </p:nvGraphicFramePr>
        <p:xfrm>
          <a:off x="6067896" y="349548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1" name="Equation" r:id="rId9" imgW="342603" imgH="215713" progId="Equation.DSMT4">
                  <p:embed/>
                </p:oleObj>
              </mc:Choice>
              <mc:Fallback>
                <p:oleObj name="Equation" r:id="rId9" imgW="342603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896" y="349548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159950"/>
              </p:ext>
            </p:extLst>
          </p:nvPr>
        </p:nvGraphicFramePr>
        <p:xfrm>
          <a:off x="6410796" y="260648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2" name="Equation" r:id="rId10" imgW="825500" imgH="419100" progId="Equation.DSMT4">
                  <p:embed/>
                </p:oleObj>
              </mc:Choice>
              <mc:Fallback>
                <p:oleObj name="Equation" r:id="rId10" imgW="8255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796" y="260648"/>
                        <a:ext cx="825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690239" y="836712"/>
            <a:ext cx="2873649" cy="461665"/>
            <a:chOff x="3099155" y="2520612"/>
            <a:chExt cx="2873649" cy="461665"/>
          </a:xfrm>
        </p:grpSpPr>
        <p:grpSp>
          <p:nvGrpSpPr>
            <p:cNvPr id="24" name="组合 23"/>
            <p:cNvGrpSpPr/>
            <p:nvPr/>
          </p:nvGrpSpPr>
          <p:grpSpPr>
            <a:xfrm>
              <a:off x="3995936" y="2520612"/>
              <a:ext cx="1976868" cy="461665"/>
              <a:chOff x="1326510" y="4038999"/>
              <a:chExt cx="1976868" cy="461665"/>
            </a:xfrm>
          </p:grpSpPr>
          <p:graphicFrame>
            <p:nvGraphicFramePr>
              <p:cNvPr id="26" name="对象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8359592"/>
                  </p:ext>
                </p:extLst>
              </p:nvPr>
            </p:nvGraphicFramePr>
            <p:xfrm>
              <a:off x="1326510" y="4142904"/>
              <a:ext cx="901700" cy="2857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93" name="Equation" r:id="rId12" imgW="901309" imgH="291973" progId="Equation.DSMT4">
                      <p:embed/>
                    </p:oleObj>
                  </mc:Choice>
                  <mc:Fallback>
                    <p:oleObj name="Equation" r:id="rId12" imgW="901309" imgH="291973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26510" y="4142904"/>
                            <a:ext cx="901700" cy="2857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TextBox 26"/>
              <p:cNvSpPr txBox="1"/>
              <p:nvPr/>
            </p:nvSpPr>
            <p:spPr>
              <a:xfrm>
                <a:off x="2112328" y="4038999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且</a:t>
                </a:r>
              </a:p>
            </p:txBody>
          </p:sp>
          <p:graphicFrame>
            <p:nvGraphicFramePr>
              <p:cNvPr id="28" name="对象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9905669"/>
                  </p:ext>
                </p:extLst>
              </p:nvPr>
            </p:nvGraphicFramePr>
            <p:xfrm>
              <a:off x="2503278" y="4140624"/>
              <a:ext cx="800100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94" name="Equation" r:id="rId14" imgW="799753" imgH="317362" progId="Equation.DSMT4">
                      <p:embed/>
                    </p:oleObj>
                  </mc:Choice>
                  <mc:Fallback>
                    <p:oleObj name="Equation" r:id="rId14" imgW="799753" imgH="31736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3278" y="4140624"/>
                            <a:ext cx="800100" cy="317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" name="TextBox 24"/>
            <p:cNvSpPr txBox="1"/>
            <p:nvPr/>
          </p:nvSpPr>
          <p:spPr>
            <a:xfrm>
              <a:off x="3099155" y="2520612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求得：</a:t>
              </a:r>
              <a:endParaRPr lang="zh-CN" altLang="en-US" sz="2400" b="1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7504" y="162880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(2)</a:t>
            </a:r>
            <a:endParaRPr lang="zh-CN" altLang="en-US" sz="2400" b="1" dirty="0">
              <a:solidFill>
                <a:prstClr val="black"/>
              </a:solidFill>
              <a:latin typeface="宋体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27584" y="1628800"/>
            <a:ext cx="4446116" cy="2011164"/>
            <a:chOff x="899592" y="3933056"/>
            <a:chExt cx="4446116" cy="2011164"/>
          </a:xfrm>
        </p:grpSpPr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2991487"/>
                </p:ext>
              </p:extLst>
            </p:nvPr>
          </p:nvGraphicFramePr>
          <p:xfrm>
            <a:off x="2843808" y="4509120"/>
            <a:ext cx="2501900" cy="143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5" name="Equation" r:id="rId16" imgW="2501900" imgH="1435100" progId="Equation.DSMT4">
                    <p:embed/>
                  </p:oleObj>
                </mc:Choice>
                <mc:Fallback>
                  <p:oleObj name="Equation" r:id="rId16" imgW="2501900" imgH="143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808" y="4509120"/>
                          <a:ext cx="2501900" cy="1435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" name="组合 37"/>
            <p:cNvGrpSpPr/>
            <p:nvPr/>
          </p:nvGrpSpPr>
          <p:grpSpPr>
            <a:xfrm>
              <a:off x="899592" y="3933056"/>
              <a:ext cx="3816424" cy="1876973"/>
              <a:chOff x="974999" y="3933056"/>
              <a:chExt cx="3816424" cy="1876973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974999" y="3933056"/>
                <a:ext cx="37032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=−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增广矩阵可化简为</a:t>
                </a:r>
                <a:endParaRPr lang="zh-CN" altLang="en-US" dirty="0"/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4791423" y="4581128"/>
                <a:ext cx="0" cy="1228901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矩形 40"/>
          <p:cNvSpPr/>
          <p:nvPr/>
        </p:nvSpPr>
        <p:spPr>
          <a:xfrm>
            <a:off x="2843808" y="2708920"/>
            <a:ext cx="2267667" cy="33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4712816" y="1556792"/>
            <a:ext cx="3582253" cy="474117"/>
            <a:chOff x="752376" y="5360764"/>
            <a:chExt cx="3582253" cy="474117"/>
          </a:xfrm>
        </p:grpSpPr>
        <p:sp>
          <p:nvSpPr>
            <p:cNvPr id="43" name="TextBox 42"/>
            <p:cNvSpPr txBox="1"/>
            <p:nvPr/>
          </p:nvSpPr>
          <p:spPr>
            <a:xfrm>
              <a:off x="2603065" y="5373216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方程组无解</a:t>
              </a:r>
              <a:endParaRPr lang="zh-CN" altLang="en-US" sz="2400" b="1" dirty="0"/>
            </a:p>
          </p:txBody>
        </p:sp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0710380"/>
                </p:ext>
              </p:extLst>
            </p:nvPr>
          </p:nvGraphicFramePr>
          <p:xfrm>
            <a:off x="752376" y="5360764"/>
            <a:ext cx="1803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6" name="Equation" r:id="rId18" imgW="1803400" imgH="444500" progId="Equation.DSMT4">
                    <p:embed/>
                  </p:oleObj>
                </mc:Choice>
                <mc:Fallback>
                  <p:oleObj name="Equation" r:id="rId18" imgW="1803400" imgH="444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376" y="5360764"/>
                          <a:ext cx="1803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2371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21288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55576" y="4442172"/>
            <a:ext cx="7023100" cy="1435100"/>
            <a:chOff x="663906" y="3717032"/>
            <a:chExt cx="7023100" cy="143510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6224724"/>
                </p:ext>
              </p:extLst>
            </p:nvPr>
          </p:nvGraphicFramePr>
          <p:xfrm>
            <a:off x="663906" y="3717032"/>
            <a:ext cx="7023100" cy="143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6" name="Equation" r:id="rId3" imgW="7023100" imgH="1435100" progId="Equation.DSMT4">
                    <p:embed/>
                  </p:oleObj>
                </mc:Choice>
                <mc:Fallback>
                  <p:oleObj name="Equation" r:id="rId3" imgW="7023100" imgH="143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906" y="3717032"/>
                          <a:ext cx="7023100" cy="1435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直接连接符 8"/>
            <p:cNvCxnSpPr/>
            <p:nvPr/>
          </p:nvCxnSpPr>
          <p:spPr>
            <a:xfrm>
              <a:off x="2483768" y="3789040"/>
              <a:ext cx="0" cy="1224136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6516216" y="3789040"/>
              <a:ext cx="0" cy="1224136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B513E6-21FF-4133-AE6F-9A3F5C87E3F4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-54400" y="116632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(1)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/>
              </a:rPr>
              <a:t>方程组有唯一解</a:t>
            </a:r>
            <a:r>
              <a:rPr lang="en-US" altLang="zh-CN" sz="2400" b="1" dirty="0" smtClean="0">
                <a:solidFill>
                  <a:prstClr val="black"/>
                </a:solidFill>
                <a:latin typeface="宋体"/>
              </a:rPr>
              <a:t>:</a:t>
            </a:r>
            <a:endParaRPr lang="zh-CN" altLang="en-US" sz="2400" b="1" dirty="0">
              <a:solidFill>
                <a:prstClr val="black"/>
              </a:solidFill>
              <a:latin typeface="宋体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449447"/>
              </p:ext>
            </p:extLst>
          </p:nvPr>
        </p:nvGraphicFramePr>
        <p:xfrm>
          <a:off x="3628752" y="188640"/>
          <a:ext cx="231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7" name="Equation" r:id="rId5" imgW="2311400" imgH="444500" progId="Equation.DSMT4">
                  <p:embed/>
                </p:oleObj>
              </mc:Choice>
              <mc:Fallback>
                <p:oleObj name="Equation" r:id="rId5" imgW="23114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8752" y="188640"/>
                        <a:ext cx="231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422023"/>
              </p:ext>
            </p:extLst>
          </p:nvPr>
        </p:nvGraphicFramePr>
        <p:xfrm>
          <a:off x="3262040" y="333103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8" name="Equation" r:id="rId7" imgW="342603" imgH="215713" progId="Equation.DSMT4">
                  <p:embed/>
                </p:oleObj>
              </mc:Choice>
              <mc:Fallback>
                <p:oleObj name="Equation" r:id="rId7" imgW="342603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040" y="333103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574585"/>
              </p:ext>
            </p:extLst>
          </p:nvPr>
        </p:nvGraphicFramePr>
        <p:xfrm>
          <a:off x="6067896" y="349548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9" name="Equation" r:id="rId9" imgW="342603" imgH="215713" progId="Equation.DSMT4">
                  <p:embed/>
                </p:oleObj>
              </mc:Choice>
              <mc:Fallback>
                <p:oleObj name="Equation" r:id="rId9" imgW="342603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896" y="349548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928161"/>
              </p:ext>
            </p:extLst>
          </p:nvPr>
        </p:nvGraphicFramePr>
        <p:xfrm>
          <a:off x="6410796" y="260648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0" name="Equation" r:id="rId10" imgW="825500" imgH="419100" progId="Equation.DSMT4">
                  <p:embed/>
                </p:oleObj>
              </mc:Choice>
              <mc:Fallback>
                <p:oleObj name="Equation" r:id="rId10" imgW="8255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796" y="260648"/>
                        <a:ext cx="825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690239" y="836712"/>
            <a:ext cx="2873649" cy="461665"/>
            <a:chOff x="3099155" y="2520612"/>
            <a:chExt cx="2873649" cy="461665"/>
          </a:xfrm>
        </p:grpSpPr>
        <p:grpSp>
          <p:nvGrpSpPr>
            <p:cNvPr id="24" name="组合 23"/>
            <p:cNvGrpSpPr/>
            <p:nvPr/>
          </p:nvGrpSpPr>
          <p:grpSpPr>
            <a:xfrm>
              <a:off x="3995936" y="2520612"/>
              <a:ext cx="1976868" cy="461665"/>
              <a:chOff x="1326510" y="4038999"/>
              <a:chExt cx="1976868" cy="461665"/>
            </a:xfrm>
          </p:grpSpPr>
          <p:graphicFrame>
            <p:nvGraphicFramePr>
              <p:cNvPr id="26" name="对象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2725"/>
                  </p:ext>
                </p:extLst>
              </p:nvPr>
            </p:nvGraphicFramePr>
            <p:xfrm>
              <a:off x="1326510" y="4142904"/>
              <a:ext cx="901700" cy="2857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51" name="Equation" r:id="rId12" imgW="901309" imgH="291973" progId="Equation.DSMT4">
                      <p:embed/>
                    </p:oleObj>
                  </mc:Choice>
                  <mc:Fallback>
                    <p:oleObj name="Equation" r:id="rId12" imgW="901309" imgH="291973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26510" y="4142904"/>
                            <a:ext cx="901700" cy="2857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TextBox 26"/>
              <p:cNvSpPr txBox="1"/>
              <p:nvPr/>
            </p:nvSpPr>
            <p:spPr>
              <a:xfrm>
                <a:off x="2112328" y="4038999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且</a:t>
                </a:r>
              </a:p>
            </p:txBody>
          </p:sp>
          <p:graphicFrame>
            <p:nvGraphicFramePr>
              <p:cNvPr id="28" name="对象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4362107"/>
                  </p:ext>
                </p:extLst>
              </p:nvPr>
            </p:nvGraphicFramePr>
            <p:xfrm>
              <a:off x="2503278" y="4140624"/>
              <a:ext cx="800100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52" name="Equation" r:id="rId14" imgW="799753" imgH="317362" progId="Equation.DSMT4">
                      <p:embed/>
                    </p:oleObj>
                  </mc:Choice>
                  <mc:Fallback>
                    <p:oleObj name="Equation" r:id="rId14" imgW="799753" imgH="31736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3278" y="4140624"/>
                            <a:ext cx="800100" cy="317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" name="TextBox 24"/>
            <p:cNvSpPr txBox="1"/>
            <p:nvPr/>
          </p:nvSpPr>
          <p:spPr>
            <a:xfrm>
              <a:off x="3099155" y="2520612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求得：</a:t>
              </a:r>
              <a:endParaRPr lang="zh-CN" altLang="en-US" sz="2400" b="1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7504" y="162880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(2)</a:t>
            </a:r>
            <a:endParaRPr lang="zh-CN" altLang="en-US" sz="2400" b="1" dirty="0">
              <a:solidFill>
                <a:prstClr val="black"/>
              </a:solidFill>
              <a:latin typeface="宋体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27584" y="1628800"/>
            <a:ext cx="3703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=−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增广矩阵可化简为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4712816" y="1556792"/>
            <a:ext cx="3582253" cy="474117"/>
            <a:chOff x="752376" y="5360764"/>
            <a:chExt cx="3582253" cy="474117"/>
          </a:xfrm>
        </p:grpSpPr>
        <p:sp>
          <p:nvSpPr>
            <p:cNvPr id="43" name="TextBox 42"/>
            <p:cNvSpPr txBox="1"/>
            <p:nvPr/>
          </p:nvSpPr>
          <p:spPr>
            <a:xfrm>
              <a:off x="2603065" y="5373216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方程组无解</a:t>
              </a:r>
              <a:endParaRPr lang="zh-CN" altLang="en-US" sz="2400" b="1" dirty="0"/>
            </a:p>
          </p:txBody>
        </p:sp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0935825"/>
                </p:ext>
              </p:extLst>
            </p:nvPr>
          </p:nvGraphicFramePr>
          <p:xfrm>
            <a:off x="752376" y="5360764"/>
            <a:ext cx="1803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53" name="Equation" r:id="rId16" imgW="1803400" imgH="444500" progId="Equation.DSMT4">
                    <p:embed/>
                  </p:oleObj>
                </mc:Choice>
                <mc:Fallback>
                  <p:oleObj name="Equation" r:id="rId16" imgW="1803400" imgH="444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376" y="5360764"/>
                          <a:ext cx="1803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TextBox 31"/>
          <p:cNvSpPr txBox="1"/>
          <p:nvPr/>
        </p:nvSpPr>
        <p:spPr>
          <a:xfrm>
            <a:off x="107504" y="217524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(3)</a:t>
            </a:r>
            <a:endParaRPr lang="zh-CN" altLang="en-US" sz="2400" b="1" dirty="0">
              <a:solidFill>
                <a:prstClr val="black"/>
              </a:solidFill>
              <a:latin typeface="宋体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27584" y="2175247"/>
            <a:ext cx="3528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增广矩阵可化简为</a:t>
            </a:r>
            <a:endParaRPr lang="zh-CN" altLang="en-US" dirty="0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334577"/>
              </p:ext>
            </p:extLst>
          </p:nvPr>
        </p:nvGraphicFramePr>
        <p:xfrm>
          <a:off x="5436096" y="2708920"/>
          <a:ext cx="229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4" name="Equation" r:id="rId18" imgW="2298600" imgH="444240" progId="Equation.DSMT4">
                  <p:embed/>
                </p:oleObj>
              </mc:Choice>
              <mc:Fallback>
                <p:oleObj name="Equation" r:id="rId18" imgW="2298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708920"/>
                        <a:ext cx="2298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组合 45"/>
          <p:cNvGrpSpPr/>
          <p:nvPr/>
        </p:nvGrpSpPr>
        <p:grpSpPr>
          <a:xfrm>
            <a:off x="827584" y="2708920"/>
            <a:ext cx="1955800" cy="1435100"/>
            <a:chOff x="4788024" y="4509120"/>
            <a:chExt cx="1955800" cy="1435100"/>
          </a:xfrm>
        </p:grpSpPr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6850883"/>
                </p:ext>
              </p:extLst>
            </p:nvPr>
          </p:nvGraphicFramePr>
          <p:xfrm>
            <a:off x="4788024" y="4509120"/>
            <a:ext cx="1955800" cy="143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55" name="Equation" r:id="rId20" imgW="1955800" imgH="1435100" progId="Equation.DSMT4">
                    <p:embed/>
                  </p:oleObj>
                </mc:Choice>
                <mc:Fallback>
                  <p:oleObj name="Equation" r:id="rId20" imgW="1955800" imgH="143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024" y="4509120"/>
                          <a:ext cx="1955800" cy="1435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8" name="直接连接符 47"/>
            <p:cNvCxnSpPr/>
            <p:nvPr/>
          </p:nvCxnSpPr>
          <p:spPr>
            <a:xfrm>
              <a:off x="6229883" y="4581128"/>
              <a:ext cx="0" cy="1228901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2829521" y="2709292"/>
            <a:ext cx="2247900" cy="1435100"/>
            <a:chOff x="4641305" y="4509492"/>
            <a:chExt cx="2247900" cy="1435100"/>
          </a:xfrm>
        </p:grpSpPr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6852792"/>
                </p:ext>
              </p:extLst>
            </p:nvPr>
          </p:nvGraphicFramePr>
          <p:xfrm>
            <a:off x="4641305" y="4509492"/>
            <a:ext cx="2247900" cy="143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56" name="Equation" r:id="rId22" imgW="2247840" imgH="1434960" progId="Equation.DSMT4">
                    <p:embed/>
                  </p:oleObj>
                </mc:Choice>
                <mc:Fallback>
                  <p:oleObj name="Equation" r:id="rId22" imgW="2247840" imgH="1434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1305" y="4509492"/>
                          <a:ext cx="2247900" cy="1435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6383784" y="4581128"/>
              <a:ext cx="0" cy="1228901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364088" y="3327375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方程组有无穷多解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5380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21288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217958-E28E-4835-A15E-7FC96D5FAB8D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-54400" y="116632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(1)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/>
              </a:rPr>
              <a:t>方程组有唯一解</a:t>
            </a:r>
            <a:r>
              <a:rPr lang="en-US" altLang="zh-CN" sz="2400" b="1" dirty="0" smtClean="0">
                <a:solidFill>
                  <a:prstClr val="black"/>
                </a:solidFill>
                <a:latin typeface="宋体"/>
              </a:rPr>
              <a:t>:</a:t>
            </a:r>
            <a:endParaRPr lang="zh-CN" altLang="en-US" sz="2400" b="1" dirty="0">
              <a:solidFill>
                <a:prstClr val="black"/>
              </a:solidFill>
              <a:latin typeface="宋体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943369"/>
              </p:ext>
            </p:extLst>
          </p:nvPr>
        </p:nvGraphicFramePr>
        <p:xfrm>
          <a:off x="3628752" y="188640"/>
          <a:ext cx="231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6" name="Equation" r:id="rId3" imgW="2311400" imgH="444500" progId="Equation.DSMT4">
                  <p:embed/>
                </p:oleObj>
              </mc:Choice>
              <mc:Fallback>
                <p:oleObj name="Equation" r:id="rId3" imgW="23114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8752" y="188640"/>
                        <a:ext cx="231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562906"/>
              </p:ext>
            </p:extLst>
          </p:nvPr>
        </p:nvGraphicFramePr>
        <p:xfrm>
          <a:off x="3262040" y="333103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7" name="Equation" r:id="rId5" imgW="342603" imgH="215713" progId="Equation.DSMT4">
                  <p:embed/>
                </p:oleObj>
              </mc:Choice>
              <mc:Fallback>
                <p:oleObj name="Equation" r:id="rId5" imgW="342603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040" y="333103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67111"/>
              </p:ext>
            </p:extLst>
          </p:nvPr>
        </p:nvGraphicFramePr>
        <p:xfrm>
          <a:off x="6067896" y="349548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8" name="Equation" r:id="rId7" imgW="342603" imgH="215713" progId="Equation.DSMT4">
                  <p:embed/>
                </p:oleObj>
              </mc:Choice>
              <mc:Fallback>
                <p:oleObj name="Equation" r:id="rId7" imgW="342603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896" y="349548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996807"/>
              </p:ext>
            </p:extLst>
          </p:nvPr>
        </p:nvGraphicFramePr>
        <p:xfrm>
          <a:off x="6410796" y="260648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9" name="Equation" r:id="rId8" imgW="825500" imgH="419100" progId="Equation.DSMT4">
                  <p:embed/>
                </p:oleObj>
              </mc:Choice>
              <mc:Fallback>
                <p:oleObj name="Equation" r:id="rId8" imgW="8255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796" y="260648"/>
                        <a:ext cx="825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690239" y="836712"/>
            <a:ext cx="2873649" cy="461665"/>
            <a:chOff x="3099155" y="2520612"/>
            <a:chExt cx="2873649" cy="461665"/>
          </a:xfrm>
        </p:grpSpPr>
        <p:grpSp>
          <p:nvGrpSpPr>
            <p:cNvPr id="24" name="组合 23"/>
            <p:cNvGrpSpPr/>
            <p:nvPr/>
          </p:nvGrpSpPr>
          <p:grpSpPr>
            <a:xfrm>
              <a:off x="3995936" y="2520612"/>
              <a:ext cx="1976868" cy="461665"/>
              <a:chOff x="1326510" y="4038999"/>
              <a:chExt cx="1976868" cy="461665"/>
            </a:xfrm>
          </p:grpSpPr>
          <p:graphicFrame>
            <p:nvGraphicFramePr>
              <p:cNvPr id="26" name="对象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4796799"/>
                  </p:ext>
                </p:extLst>
              </p:nvPr>
            </p:nvGraphicFramePr>
            <p:xfrm>
              <a:off x="1326510" y="4142904"/>
              <a:ext cx="901700" cy="2857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70" name="Equation" r:id="rId10" imgW="901309" imgH="291973" progId="Equation.DSMT4">
                      <p:embed/>
                    </p:oleObj>
                  </mc:Choice>
                  <mc:Fallback>
                    <p:oleObj name="Equation" r:id="rId10" imgW="901309" imgH="291973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26510" y="4142904"/>
                            <a:ext cx="901700" cy="2857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TextBox 26"/>
              <p:cNvSpPr txBox="1"/>
              <p:nvPr/>
            </p:nvSpPr>
            <p:spPr>
              <a:xfrm>
                <a:off x="2112328" y="4038999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且</a:t>
                </a:r>
              </a:p>
            </p:txBody>
          </p:sp>
          <p:graphicFrame>
            <p:nvGraphicFramePr>
              <p:cNvPr id="28" name="对象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6898166"/>
                  </p:ext>
                </p:extLst>
              </p:nvPr>
            </p:nvGraphicFramePr>
            <p:xfrm>
              <a:off x="2503278" y="4140624"/>
              <a:ext cx="800100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71" name="Equation" r:id="rId12" imgW="799753" imgH="317362" progId="Equation.DSMT4">
                      <p:embed/>
                    </p:oleObj>
                  </mc:Choice>
                  <mc:Fallback>
                    <p:oleObj name="Equation" r:id="rId12" imgW="799753" imgH="31736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3278" y="4140624"/>
                            <a:ext cx="800100" cy="317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" name="TextBox 24"/>
            <p:cNvSpPr txBox="1"/>
            <p:nvPr/>
          </p:nvSpPr>
          <p:spPr>
            <a:xfrm>
              <a:off x="3099155" y="2520612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求得：</a:t>
              </a:r>
              <a:endParaRPr lang="zh-CN" altLang="en-US" sz="2400" b="1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7504" y="162880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(2)</a:t>
            </a:r>
            <a:endParaRPr lang="zh-CN" altLang="en-US" sz="2400" b="1" dirty="0">
              <a:solidFill>
                <a:prstClr val="black"/>
              </a:solidFill>
              <a:latin typeface="宋体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27584" y="1628800"/>
            <a:ext cx="3703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=−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增广矩阵可化简为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4712816" y="1556792"/>
            <a:ext cx="3582253" cy="474117"/>
            <a:chOff x="752376" y="5360764"/>
            <a:chExt cx="3582253" cy="474117"/>
          </a:xfrm>
        </p:grpSpPr>
        <p:sp>
          <p:nvSpPr>
            <p:cNvPr id="43" name="TextBox 42"/>
            <p:cNvSpPr txBox="1"/>
            <p:nvPr/>
          </p:nvSpPr>
          <p:spPr>
            <a:xfrm>
              <a:off x="2603065" y="5373216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方程组无解</a:t>
              </a:r>
              <a:endParaRPr lang="zh-CN" altLang="en-US" sz="2400" b="1" dirty="0"/>
            </a:p>
          </p:txBody>
        </p:sp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9571837"/>
                </p:ext>
              </p:extLst>
            </p:nvPr>
          </p:nvGraphicFramePr>
          <p:xfrm>
            <a:off x="752376" y="5360764"/>
            <a:ext cx="1803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2" name="Equation" r:id="rId14" imgW="1803400" imgH="444500" progId="Equation.DSMT4">
                    <p:embed/>
                  </p:oleObj>
                </mc:Choice>
                <mc:Fallback>
                  <p:oleObj name="Equation" r:id="rId14" imgW="1803400" imgH="444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376" y="5360764"/>
                          <a:ext cx="1803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TextBox 31"/>
          <p:cNvSpPr txBox="1"/>
          <p:nvPr/>
        </p:nvSpPr>
        <p:spPr>
          <a:xfrm>
            <a:off x="107504" y="217524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(3)</a:t>
            </a:r>
            <a:endParaRPr lang="zh-CN" altLang="en-US" sz="2400" b="1" dirty="0">
              <a:solidFill>
                <a:prstClr val="black"/>
              </a:solidFill>
              <a:latin typeface="宋体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27584" y="2175247"/>
            <a:ext cx="3528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增广矩阵可化简为</a:t>
            </a:r>
            <a:endParaRPr lang="zh-CN" altLang="en-US" dirty="0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518278"/>
              </p:ext>
            </p:extLst>
          </p:nvPr>
        </p:nvGraphicFramePr>
        <p:xfrm>
          <a:off x="5436096" y="2708920"/>
          <a:ext cx="229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3" name="Equation" r:id="rId16" imgW="2298600" imgH="444240" progId="Equation.DSMT4">
                  <p:embed/>
                </p:oleObj>
              </mc:Choice>
              <mc:Fallback>
                <p:oleObj name="Equation" r:id="rId16" imgW="2298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708920"/>
                        <a:ext cx="2298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组合 45"/>
          <p:cNvGrpSpPr/>
          <p:nvPr/>
        </p:nvGrpSpPr>
        <p:grpSpPr>
          <a:xfrm>
            <a:off x="827584" y="2708920"/>
            <a:ext cx="1955800" cy="1435100"/>
            <a:chOff x="4788024" y="4509120"/>
            <a:chExt cx="1955800" cy="1435100"/>
          </a:xfrm>
        </p:grpSpPr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0240640"/>
                </p:ext>
              </p:extLst>
            </p:nvPr>
          </p:nvGraphicFramePr>
          <p:xfrm>
            <a:off x="4788024" y="4509120"/>
            <a:ext cx="1955800" cy="143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4" name="Equation" r:id="rId18" imgW="1955800" imgH="1435100" progId="Equation.DSMT4">
                    <p:embed/>
                  </p:oleObj>
                </mc:Choice>
                <mc:Fallback>
                  <p:oleObj name="Equation" r:id="rId18" imgW="1955800" imgH="143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024" y="4509120"/>
                          <a:ext cx="1955800" cy="1435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8" name="直接连接符 47"/>
            <p:cNvCxnSpPr/>
            <p:nvPr/>
          </p:nvCxnSpPr>
          <p:spPr>
            <a:xfrm>
              <a:off x="6229883" y="4581128"/>
              <a:ext cx="0" cy="1228901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2829521" y="2709292"/>
            <a:ext cx="2247900" cy="1435100"/>
            <a:chOff x="4641305" y="4509492"/>
            <a:chExt cx="2247900" cy="1435100"/>
          </a:xfrm>
        </p:grpSpPr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6045808"/>
                </p:ext>
              </p:extLst>
            </p:nvPr>
          </p:nvGraphicFramePr>
          <p:xfrm>
            <a:off x="4641305" y="4509492"/>
            <a:ext cx="2247900" cy="143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5" name="Equation" r:id="rId20" imgW="2247840" imgH="1434960" progId="Equation.DSMT4">
                    <p:embed/>
                  </p:oleObj>
                </mc:Choice>
                <mc:Fallback>
                  <p:oleObj name="Equation" r:id="rId20" imgW="2247840" imgH="1434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1305" y="4509492"/>
                          <a:ext cx="2247900" cy="1435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6383784" y="4581128"/>
              <a:ext cx="0" cy="1228901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364088" y="3327375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方程组有无穷多解</a:t>
            </a:r>
            <a:endParaRPr lang="zh-CN" alt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21987" y="4722187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通解为                                                               </a:t>
            </a: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320305"/>
              </p:ext>
            </p:extLst>
          </p:nvPr>
        </p:nvGraphicFramePr>
        <p:xfrm>
          <a:off x="1691680" y="4267200"/>
          <a:ext cx="15367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6" name="Equation" r:id="rId22" imgW="1536480" imgH="1434960" progId="Equation.DSMT4">
                  <p:embed/>
                </p:oleObj>
              </mc:Choice>
              <mc:Fallback>
                <p:oleObj name="Equation" r:id="rId22" imgW="153648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267200"/>
                        <a:ext cx="15367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940152" y="4784179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dirty="0" smtClean="0"/>
              <a:t>为任意实数</a:t>
            </a:r>
            <a:r>
              <a:rPr lang="en-US" altLang="zh-CN" sz="2400" b="1" dirty="0" smtClean="0"/>
              <a:t>.</a:t>
            </a:r>
            <a:endParaRPr lang="zh-CN" altLang="en-US" sz="2400" b="1" dirty="0"/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891614"/>
              </p:ext>
            </p:extLst>
          </p:nvPr>
        </p:nvGraphicFramePr>
        <p:xfrm>
          <a:off x="3298180" y="4292600"/>
          <a:ext cx="19939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7" name="Equation" r:id="rId24" imgW="1993680" imgH="1434960" progId="Equation.DSMT4">
                  <p:embed/>
                </p:oleObj>
              </mc:Choice>
              <mc:Fallback>
                <p:oleObj name="Equation" r:id="rId24" imgW="199368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180" y="4292600"/>
                        <a:ext cx="19939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31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5940152" y="4950658"/>
            <a:ext cx="902397" cy="42255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7236296" y="5445224"/>
            <a:ext cx="792088" cy="40243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504" y="70420"/>
            <a:ext cx="8409674" cy="1930401"/>
            <a:chOff x="107504" y="70420"/>
            <a:chExt cx="8409674" cy="1930401"/>
          </a:xfrm>
        </p:grpSpPr>
        <p:sp>
          <p:nvSpPr>
            <p:cNvPr id="5" name="TextBox 4"/>
            <p:cNvSpPr txBox="1"/>
            <p:nvPr/>
          </p:nvSpPr>
          <p:spPr>
            <a:xfrm>
              <a:off x="107504" y="692696"/>
              <a:ext cx="8409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 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宋体"/>
                </a:rPr>
                <a:t>    已知方程组                            ，讨论</a:t>
              </a:r>
              <a:r>
                <a:rPr lang="en-US" altLang="zh-CN" sz="2400" b="1" dirty="0">
                  <a:solidFill>
                    <a:prstClr val="black"/>
                  </a:solidFill>
                  <a:latin typeface="宋体"/>
                </a:rPr>
                <a:t> </a:t>
              </a:r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宋体"/>
                </a:rPr>
                <a:t>、</a:t>
              </a:r>
              <a:endParaRPr lang="zh-CN" altLang="en-US" sz="2400" b="1" dirty="0">
                <a:solidFill>
                  <a:prstClr val="black"/>
                </a:solidFill>
                <a:latin typeface="宋体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7812881"/>
                </p:ext>
              </p:extLst>
            </p:nvPr>
          </p:nvGraphicFramePr>
          <p:xfrm>
            <a:off x="2575148" y="70420"/>
            <a:ext cx="4229100" cy="1930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1" name="Equation" r:id="rId3" imgW="4229100" imgH="1930400" progId="Equation.DSMT4">
                    <p:embed/>
                  </p:oleObj>
                </mc:Choice>
                <mc:Fallback>
                  <p:oleObj name="Equation" r:id="rId3" imgW="4229100" imgH="1930400" progId="Equation.DSMT4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148" y="70420"/>
                          <a:ext cx="4229100" cy="1930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Box 6"/>
          <p:cNvSpPr txBox="1"/>
          <p:nvPr/>
        </p:nvSpPr>
        <p:spPr>
          <a:xfrm>
            <a:off x="106934" y="1955631"/>
            <a:ext cx="82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/>
              </a:rPr>
              <a:t>取何值时，线性方程组无解，有解？若有解，求出通解。</a:t>
            </a:r>
            <a:endParaRPr lang="zh-CN" altLang="en-US" sz="2400" b="1" dirty="0">
              <a:solidFill>
                <a:prstClr val="black"/>
              </a:solidFill>
              <a:latin typeface="宋体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214" y="242088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思路：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69976" y="3284984"/>
            <a:ext cx="3964547" cy="461665"/>
            <a:chOff x="397968" y="2823319"/>
            <a:chExt cx="3964547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397968" y="2823319"/>
              <a:ext cx="3964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方程组无解</a:t>
              </a:r>
              <a:endParaRPr lang="zh-CN" altLang="en-US" sz="2400" b="1" dirty="0">
                <a:solidFill>
                  <a:srgbClr val="FF0000"/>
                </a:solidFill>
                <a:latin typeface="宋体"/>
              </a:endParaRPr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672647"/>
                </p:ext>
              </p:extLst>
            </p:nvPr>
          </p:nvGraphicFramePr>
          <p:xfrm>
            <a:off x="615810" y="2852936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2" name="Equation" r:id="rId5" imgW="1676400" imgH="419100" progId="Equation.DSMT4">
                    <p:embed/>
                  </p:oleObj>
                </mc:Choice>
                <mc:Fallback>
                  <p:oleObj name="Equation" r:id="rId5" imgW="1676400" imgH="419100" progId="Equation.DSMT4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810" y="2852936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矩形 31"/>
          <p:cNvSpPr/>
          <p:nvPr/>
        </p:nvSpPr>
        <p:spPr>
          <a:xfrm>
            <a:off x="107504" y="2823319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sz="24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586841" y="2852936"/>
            <a:ext cx="1224136" cy="461665"/>
            <a:chOff x="467544" y="2823319"/>
            <a:chExt cx="1224136" cy="461665"/>
          </a:xfrm>
        </p:grpSpPr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962495"/>
                </p:ext>
              </p:extLst>
            </p:nvPr>
          </p:nvGraphicFramePr>
          <p:xfrm>
            <a:off x="904280" y="2914451"/>
            <a:ext cx="787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3" name="Equation" r:id="rId7" imgW="787400" imgH="279400" progId="Equation.DSMT4">
                    <p:embed/>
                  </p:oleObj>
                </mc:Choice>
                <mc:Fallback>
                  <p:oleObj name="Equation" r:id="rId7" imgW="787400" imgH="279400" progId="Equation.DSMT4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280" y="2914451"/>
                          <a:ext cx="7874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467544" y="2823319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当</a:t>
              </a:r>
              <a:endParaRPr lang="zh-CN" altLang="en-US" sz="24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9512" y="2391271"/>
            <a:ext cx="5139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ea"/>
              </a:rPr>
              <a:t> </a:t>
            </a:r>
            <a:r>
              <a:rPr lang="zh-CN" altLang="en-US" sz="2400" b="1" kern="0" dirty="0" smtClean="0">
                <a:solidFill>
                  <a:prstClr val="black"/>
                </a:solidFill>
                <a:latin typeface="+mn-ea"/>
              </a:rPr>
              <a:t>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对增广矩阵进行初等行变换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,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得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777509"/>
              </p:ext>
            </p:extLst>
          </p:nvPr>
        </p:nvGraphicFramePr>
        <p:xfrm>
          <a:off x="5004048" y="4077072"/>
          <a:ext cx="31115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4" name="Equation" r:id="rId9" imgW="3111500" imgH="1790700" progId="Equation.DSMT4">
                  <p:embed/>
                </p:oleObj>
              </mc:Choice>
              <mc:Fallback>
                <p:oleObj name="Equation" r:id="rId9" imgW="3111500" imgH="179070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077072"/>
                        <a:ext cx="3111500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连接符 30"/>
          <p:cNvCxnSpPr/>
          <p:nvPr/>
        </p:nvCxnSpPr>
        <p:spPr>
          <a:xfrm>
            <a:off x="7236296" y="4221088"/>
            <a:ext cx="0" cy="1569368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151" y="116632"/>
            <a:ext cx="1801471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9512" y="116632"/>
            <a:ext cx="181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典型例题</a:t>
            </a:r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4E6AF6-61C6-40D3-A9FF-2B8417597A95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4" name="页脚占位符 4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12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1" grpId="0" animBg="1"/>
      <p:bldP spid="7" grpId="0"/>
      <p:bldP spid="22" grpId="0"/>
      <p:bldP spid="3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5940152" y="4950658"/>
            <a:ext cx="902397" cy="42255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7236296" y="5445224"/>
            <a:ext cx="792088" cy="40243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103561"/>
              </p:ext>
            </p:extLst>
          </p:nvPr>
        </p:nvGraphicFramePr>
        <p:xfrm>
          <a:off x="5004048" y="4077072"/>
          <a:ext cx="31115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8" name="Equation" r:id="rId3" imgW="3111500" imgH="1790700" progId="Equation.DSMT4">
                  <p:embed/>
                </p:oleObj>
              </mc:Choice>
              <mc:Fallback>
                <p:oleObj name="Equation" r:id="rId3" imgW="3111500" imgH="179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077072"/>
                        <a:ext cx="3111500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连接符 30"/>
          <p:cNvCxnSpPr/>
          <p:nvPr/>
        </p:nvCxnSpPr>
        <p:spPr>
          <a:xfrm>
            <a:off x="7236296" y="4221088"/>
            <a:ext cx="0" cy="1569368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0C5889-C84E-4D9A-A95F-6A672DAEC366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4" name="页脚占位符 4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7504" y="116632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59413" y="-27384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2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8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时，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901934"/>
              </p:ext>
            </p:extLst>
          </p:nvPr>
        </p:nvGraphicFramePr>
        <p:xfrm>
          <a:off x="3275856" y="116632"/>
          <a:ext cx="2133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9" name="Equation" r:id="rId5" imgW="2133600" imgH="419100" progId="Equation.DSMT4">
                  <p:embed/>
                </p:oleObj>
              </mc:Choice>
              <mc:Fallback>
                <p:oleObj name="Equation" r:id="rId5" imgW="2133600" imgH="4191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16632"/>
                        <a:ext cx="2133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491349" y="116632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方程组有无穷多解，</a:t>
            </a:r>
            <a:endParaRPr lang="zh-CN" altLang="en-US" sz="24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799977"/>
              </p:ext>
            </p:extLst>
          </p:nvPr>
        </p:nvGraphicFramePr>
        <p:xfrm>
          <a:off x="1350963" y="620713"/>
          <a:ext cx="25781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0" name="Equation" r:id="rId7" imgW="2577960" imgH="1790640" progId="Equation.DSMT4">
                  <p:embed/>
                </p:oleObj>
              </mc:Choice>
              <mc:Fallback>
                <p:oleObj name="Equation" r:id="rId7" imgW="2577960" imgH="17906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620713"/>
                        <a:ext cx="25781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251520" y="2578720"/>
            <a:ext cx="4248472" cy="1930400"/>
            <a:chOff x="395536" y="4090888"/>
            <a:chExt cx="4248472" cy="1930400"/>
          </a:xfrm>
        </p:grpSpPr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9491408"/>
                </p:ext>
              </p:extLst>
            </p:nvPr>
          </p:nvGraphicFramePr>
          <p:xfrm>
            <a:off x="2015108" y="4090888"/>
            <a:ext cx="26289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1" name="Equation" r:id="rId9" imgW="2628720" imgH="1930320" progId="Equation.DSMT4">
                    <p:embed/>
                  </p:oleObj>
                </mc:Choice>
                <mc:Fallback>
                  <p:oleObj name="Equation" r:id="rId9" imgW="2628720" imgH="1930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108" y="4090888"/>
                          <a:ext cx="2628900" cy="193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395536" y="4839543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其通解为：</a:t>
              </a:r>
              <a:endParaRPr lang="zh-CN" altLang="en-US" sz="2400" b="1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39552" y="4623519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/>
              <a:t>,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/>
              <a:t>为任意实数</a:t>
            </a:r>
            <a:r>
              <a:rPr lang="en-US" altLang="zh-CN" sz="2400" b="1" dirty="0" smtClean="0"/>
              <a:t>.</a:t>
            </a:r>
            <a:endParaRPr lang="zh-CN" altLang="en-US" sz="2400" b="1" dirty="0"/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180100"/>
              </p:ext>
            </p:extLst>
          </p:nvPr>
        </p:nvGraphicFramePr>
        <p:xfrm>
          <a:off x="4572000" y="2060575"/>
          <a:ext cx="36449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2" name="Equation" r:id="rId11" imgW="3644640" imgH="1930320" progId="Equation.DSMT4">
                  <p:embed/>
                </p:oleObj>
              </mc:Choice>
              <mc:Fallback>
                <p:oleObj name="Equation" r:id="rId11" imgW="364464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60575"/>
                        <a:ext cx="364490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46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/>
      <p:bldP spid="36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5940152" y="4950658"/>
            <a:ext cx="902397" cy="42255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7236296" y="5445224"/>
            <a:ext cx="792088" cy="40243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084712"/>
              </p:ext>
            </p:extLst>
          </p:nvPr>
        </p:nvGraphicFramePr>
        <p:xfrm>
          <a:off x="5004048" y="4077072"/>
          <a:ext cx="31115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3" name="Equation" r:id="rId3" imgW="3111500" imgH="1790700" progId="Equation.DSMT4">
                  <p:embed/>
                </p:oleObj>
              </mc:Choice>
              <mc:Fallback>
                <p:oleObj name="Equation" r:id="rId3" imgW="3111500" imgH="179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077072"/>
                        <a:ext cx="3111500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连接符 30"/>
          <p:cNvCxnSpPr/>
          <p:nvPr/>
        </p:nvCxnSpPr>
        <p:spPr>
          <a:xfrm>
            <a:off x="7236296" y="4221088"/>
            <a:ext cx="0" cy="1569368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91C2C6-5526-4BEB-B6D8-44E8C5AE2ACF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4" name="页脚占位符 4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7504" y="116632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CN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59413" y="-27384"/>
            <a:ext cx="272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2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8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时，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313247"/>
              </p:ext>
            </p:extLst>
          </p:nvPr>
        </p:nvGraphicFramePr>
        <p:xfrm>
          <a:off x="3275856" y="116632"/>
          <a:ext cx="2133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4" name="Equation" r:id="rId5" imgW="2133600" imgH="419100" progId="Equation.DSMT4">
                  <p:embed/>
                </p:oleObj>
              </mc:Choice>
              <mc:Fallback>
                <p:oleObj name="Equation" r:id="rId5" imgW="21336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16632"/>
                        <a:ext cx="2133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491349" y="116632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方程组有无穷多解，</a:t>
            </a:r>
            <a:endParaRPr lang="zh-CN" altLang="en-US" sz="24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260180"/>
              </p:ext>
            </p:extLst>
          </p:nvPr>
        </p:nvGraphicFramePr>
        <p:xfrm>
          <a:off x="1433513" y="620713"/>
          <a:ext cx="24130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5" name="Equation" r:id="rId7" imgW="2412720" imgH="1790640" progId="Equation.DSMT4">
                  <p:embed/>
                </p:oleObj>
              </mc:Choice>
              <mc:Fallback>
                <p:oleObj name="Equation" r:id="rId7" imgW="2412720" imgH="1790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620713"/>
                        <a:ext cx="24130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251520" y="2578100"/>
            <a:ext cx="3408784" cy="1930400"/>
            <a:chOff x="395536" y="4090268"/>
            <a:chExt cx="3408784" cy="1930400"/>
          </a:xfrm>
        </p:grpSpPr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73656"/>
                </p:ext>
              </p:extLst>
            </p:nvPr>
          </p:nvGraphicFramePr>
          <p:xfrm>
            <a:off x="2051720" y="4090268"/>
            <a:ext cx="17526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6" name="Equation" r:id="rId9" imgW="1752480" imgH="1930320" progId="Equation.DSMT4">
                    <p:embed/>
                  </p:oleObj>
                </mc:Choice>
                <mc:Fallback>
                  <p:oleObj name="Equation" r:id="rId9" imgW="1752480" imgH="1930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4090268"/>
                          <a:ext cx="1752600" cy="193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395536" y="4839543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其通解为：</a:t>
              </a:r>
              <a:endParaRPr lang="zh-CN" altLang="en-US" sz="2400" b="1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39552" y="4623519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b="1" dirty="0" smtClean="0"/>
              <a:t>为任意实数</a:t>
            </a:r>
            <a:r>
              <a:rPr lang="en-US" altLang="zh-CN" sz="2400" b="1" dirty="0" smtClean="0"/>
              <a:t>.</a:t>
            </a:r>
            <a:endParaRPr lang="zh-CN" altLang="en-US" sz="2400" b="1" dirty="0"/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647731"/>
              </p:ext>
            </p:extLst>
          </p:nvPr>
        </p:nvGraphicFramePr>
        <p:xfrm>
          <a:off x="4283968" y="2060575"/>
          <a:ext cx="22098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name="Equation" r:id="rId11" imgW="2209680" imgH="1930320" progId="Equation.DSMT4">
                  <p:embed/>
                </p:oleObj>
              </mc:Choice>
              <mc:Fallback>
                <p:oleObj name="Equation" r:id="rId11" imgW="220968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060575"/>
                        <a:ext cx="220980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421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/>
      <p:bldP spid="36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latin typeface="黑体" pitchFamily="49" charset="-122"/>
                <a:ea typeface="黑体" pitchFamily="49" charset="-122"/>
              </a:rPr>
              <a:t>3.4  </a:t>
            </a:r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线性方程组的解</a:t>
            </a:r>
          </a:p>
        </p:txBody>
      </p:sp>
      <p:grpSp>
        <p:nvGrpSpPr>
          <p:cNvPr id="17413" name="组合 3"/>
          <p:cNvGrpSpPr>
            <a:grpSpLocks/>
          </p:cNvGrpSpPr>
          <p:nvPr/>
        </p:nvGrpSpPr>
        <p:grpSpPr bwMode="auto">
          <a:xfrm>
            <a:off x="259142" y="901700"/>
            <a:ext cx="7424364" cy="1930400"/>
            <a:chOff x="259697" y="901700"/>
            <a:chExt cx="7423831" cy="1930400"/>
          </a:xfrm>
        </p:grpSpPr>
        <p:sp>
          <p:nvSpPr>
            <p:cNvPr id="17420" name="TextBox 5"/>
            <p:cNvSpPr txBox="1">
              <a:spLocks noChangeArrowheads="1"/>
            </p:cNvSpPr>
            <p:nvPr/>
          </p:nvSpPr>
          <p:spPr bwMode="auto">
            <a:xfrm>
              <a:off x="259697" y="1628800"/>
              <a:ext cx="36645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宋体" pitchFamily="2" charset="-122"/>
                </a:rPr>
                <a:t>若</a:t>
              </a:r>
              <a:r>
                <a:rPr lang="zh-CN" altLang="en-US" sz="2400" b="1" dirty="0">
                  <a:solidFill>
                    <a:srgbClr val="000000"/>
                  </a:solidFill>
                  <a:latin typeface="宋体" pitchFamily="2" charset="-122"/>
                </a:rPr>
                <a:t>线性方程组的增广矩阵</a:t>
              </a:r>
            </a:p>
          </p:txBody>
        </p:sp>
        <p:graphicFrame>
          <p:nvGraphicFramePr>
            <p:cNvPr id="17411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2771842"/>
                </p:ext>
              </p:extLst>
            </p:nvPr>
          </p:nvGraphicFramePr>
          <p:xfrm>
            <a:off x="4140228" y="901700"/>
            <a:ext cx="35433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6" name="Equation" r:id="rId3" imgW="3543120" imgH="1930320" progId="Equation.DSMT4">
                    <p:embed/>
                  </p:oleObj>
                </mc:Choice>
                <mc:Fallback>
                  <p:oleObj name="Equation" r:id="rId3" imgW="3543120" imgH="1930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228" y="901700"/>
                          <a:ext cx="3543300" cy="1930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250824" y="2781300"/>
            <a:ext cx="5257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判断方程组</a:t>
            </a:r>
            <a:r>
              <a:rPr lang="zh-CN" altLang="en-US" sz="2400" b="1" kern="0" dirty="0" smtClean="0">
                <a:solidFill>
                  <a:prstClr val="black"/>
                </a:solidFill>
                <a:latin typeface="+mn-lt"/>
                <a:ea typeface="+mn-ea"/>
              </a:rPr>
              <a:t>解</a:t>
            </a:r>
            <a:r>
              <a:rPr lang="zh-CN" altLang="en-US" sz="2400" b="1" kern="0" dirty="0">
                <a:solidFill>
                  <a:prstClr val="black"/>
                </a:solidFill>
              </a:rPr>
              <a:t>的</a:t>
            </a:r>
            <a:r>
              <a:rPr lang="zh-CN" altLang="en-US" sz="2400" b="1" kern="0" dirty="0" smtClean="0">
                <a:solidFill>
                  <a:prstClr val="black"/>
                </a:solidFill>
                <a:latin typeface="+mn-lt"/>
                <a:ea typeface="+mn-ea"/>
              </a:rPr>
              <a:t>情形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。</a:t>
            </a:r>
          </a:p>
        </p:txBody>
      </p:sp>
      <p:sp>
        <p:nvSpPr>
          <p:cNvPr id="13" name="云形 12"/>
          <p:cNvSpPr/>
          <p:nvPr/>
        </p:nvSpPr>
        <p:spPr>
          <a:xfrm>
            <a:off x="571500" y="31750"/>
            <a:ext cx="2092325" cy="1182688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14691" y="283060"/>
            <a:ext cx="1544377" cy="588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prstTxWarp prst="textCanUp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思考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7417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思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考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3327375"/>
            <a:ext cx="5257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prstClr val="black"/>
                </a:solidFill>
                <a:latin typeface="+mn-lt"/>
                <a:ea typeface="+mn-ea"/>
              </a:rPr>
              <a:t>方程组的通解为</a:t>
            </a:r>
            <a:endParaRPr lang="zh-CN" altLang="en-US" sz="2400" b="1" kern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graphicFrame>
        <p:nvGraphicFramePr>
          <p:cNvPr id="1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173454"/>
              </p:ext>
            </p:extLst>
          </p:nvPr>
        </p:nvGraphicFramePr>
        <p:xfrm>
          <a:off x="1819920" y="3874095"/>
          <a:ext cx="22098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5" imgW="2209680" imgH="1930320" progId="Equation.DSMT4">
                  <p:embed/>
                </p:oleObj>
              </mc:Choice>
              <mc:Fallback>
                <p:oleObj name="Equation" r:id="rId5" imgW="220968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920" y="3874095"/>
                        <a:ext cx="22098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266F8C-6722-4B93-A744-CB4AADD77093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236438"/>
              </p:ext>
            </p:extLst>
          </p:nvPr>
        </p:nvGraphicFramePr>
        <p:xfrm>
          <a:off x="4052168" y="3861048"/>
          <a:ext cx="20320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7" imgW="2031840" imgH="1930320" progId="Equation.DSMT4">
                  <p:embed/>
                </p:oleObj>
              </mc:Choice>
              <mc:Fallback>
                <p:oleObj name="Equation" r:id="rId7" imgW="2031840" imgH="193032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168" y="3861048"/>
                        <a:ext cx="20320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277203" y="4623519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b="1" dirty="0" smtClean="0"/>
              <a:t>为任意实数</a:t>
            </a:r>
            <a:r>
              <a:rPr lang="en-US" altLang="zh-CN" sz="2400" b="1" dirty="0" smtClean="0"/>
              <a:t>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479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latin typeface="黑体" pitchFamily="49" charset="-122"/>
                <a:ea typeface="黑体" pitchFamily="49" charset="-122"/>
              </a:rPr>
              <a:t>3.4  </a:t>
            </a:r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线性方程组的解</a:t>
            </a:r>
          </a:p>
        </p:txBody>
      </p:sp>
      <p:sp>
        <p:nvSpPr>
          <p:cNvPr id="13" name="云形 12"/>
          <p:cNvSpPr/>
          <p:nvPr/>
        </p:nvSpPr>
        <p:spPr>
          <a:xfrm>
            <a:off x="571500" y="31750"/>
            <a:ext cx="2092325" cy="1182688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14691" y="283060"/>
            <a:ext cx="1544377" cy="588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prstTxWarp prst="textCanUp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思考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7417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有关矩阵方程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3" name="Object 54"/>
          <p:cNvGraphicFramePr>
            <a:graphicFrameLocks noChangeAspect="1"/>
          </p:cNvGraphicFramePr>
          <p:nvPr/>
        </p:nvGraphicFramePr>
        <p:xfrm>
          <a:off x="1331913" y="3927475"/>
          <a:ext cx="45974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Equation" r:id="rId3" imgW="4597200" imgH="1930320" progId="Equation.DSMT4">
                  <p:embed/>
                </p:oleObj>
              </mc:Choice>
              <mc:Fallback>
                <p:oleObj name="Equation" r:id="rId3" imgW="459720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927475"/>
                        <a:ext cx="45974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71463" y="3429000"/>
            <a:ext cx="7300912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+mn-ea"/>
              </a:rPr>
              <a:t>改为：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判断矩阵方程是否有解？有解时，求出通解。</a:t>
            </a:r>
          </a:p>
        </p:txBody>
      </p:sp>
      <p:grpSp>
        <p:nvGrpSpPr>
          <p:cNvPr id="15" name="组合 3"/>
          <p:cNvGrpSpPr>
            <a:grpSpLocks/>
          </p:cNvGrpSpPr>
          <p:nvPr/>
        </p:nvGrpSpPr>
        <p:grpSpPr bwMode="auto">
          <a:xfrm>
            <a:off x="259142" y="901700"/>
            <a:ext cx="7424364" cy="1930400"/>
            <a:chOff x="259697" y="901700"/>
            <a:chExt cx="7423831" cy="1930400"/>
          </a:xfrm>
        </p:grpSpPr>
        <p:sp>
          <p:nvSpPr>
            <p:cNvPr id="16" name="TextBox 5"/>
            <p:cNvSpPr txBox="1">
              <a:spLocks noChangeArrowheads="1"/>
            </p:cNvSpPr>
            <p:nvPr/>
          </p:nvSpPr>
          <p:spPr bwMode="auto">
            <a:xfrm>
              <a:off x="259697" y="1628800"/>
              <a:ext cx="36645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宋体" pitchFamily="2" charset="-122"/>
                </a:rPr>
                <a:t>若</a:t>
              </a:r>
              <a:r>
                <a:rPr lang="zh-CN" altLang="en-US" sz="2400" b="1" dirty="0">
                  <a:solidFill>
                    <a:srgbClr val="000000"/>
                  </a:solidFill>
                  <a:latin typeface="宋体" pitchFamily="2" charset="-122"/>
                </a:rPr>
                <a:t>线性方程组的增广矩阵</a:t>
              </a:r>
            </a:p>
          </p:txBody>
        </p:sp>
        <p:graphicFrame>
          <p:nvGraphicFramePr>
            <p:cNvPr id="17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8870143"/>
                </p:ext>
              </p:extLst>
            </p:nvPr>
          </p:nvGraphicFramePr>
          <p:xfrm>
            <a:off x="4140228" y="901700"/>
            <a:ext cx="35433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5" name="Equation" r:id="rId5" imgW="3543120" imgH="1930320" progId="Equation.DSMT4">
                    <p:embed/>
                  </p:oleObj>
                </mc:Choice>
                <mc:Fallback>
                  <p:oleObj name="Equation" r:id="rId5" imgW="3543120" imgH="1930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228" y="901700"/>
                          <a:ext cx="3543300" cy="1930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Box 17"/>
          <p:cNvSpPr txBox="1"/>
          <p:nvPr/>
        </p:nvSpPr>
        <p:spPr>
          <a:xfrm>
            <a:off x="250824" y="2781300"/>
            <a:ext cx="5257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判断方程组</a:t>
            </a:r>
            <a:r>
              <a:rPr lang="zh-CN" altLang="en-US" sz="2400" b="1" kern="0" dirty="0" smtClean="0">
                <a:solidFill>
                  <a:prstClr val="black"/>
                </a:solidFill>
                <a:latin typeface="+mn-lt"/>
                <a:ea typeface="+mn-ea"/>
              </a:rPr>
              <a:t>解</a:t>
            </a:r>
            <a:r>
              <a:rPr lang="zh-CN" altLang="en-US" sz="2400" b="1" kern="0" dirty="0">
                <a:solidFill>
                  <a:prstClr val="black"/>
                </a:solidFill>
              </a:rPr>
              <a:t>的</a:t>
            </a:r>
            <a:r>
              <a:rPr lang="zh-CN" altLang="en-US" sz="2400" b="1" kern="0" dirty="0" smtClean="0">
                <a:solidFill>
                  <a:prstClr val="black"/>
                </a:solidFill>
                <a:latin typeface="+mn-lt"/>
                <a:ea typeface="+mn-ea"/>
              </a:rPr>
              <a:t>情形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546BFF-7741-4D8F-BD1D-C639F37B959E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7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latin typeface="黑体" pitchFamily="49" charset="-122"/>
                <a:ea typeface="黑体" pitchFamily="49" charset="-122"/>
              </a:rPr>
              <a:t>3.4  </a:t>
            </a:r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线性方程组的解</a:t>
            </a:r>
          </a:p>
        </p:txBody>
      </p:sp>
      <p:graphicFrame>
        <p:nvGraphicFramePr>
          <p:cNvPr id="23" name="Object 54"/>
          <p:cNvGraphicFramePr>
            <a:graphicFrameLocks noChangeAspect="1"/>
          </p:cNvGraphicFramePr>
          <p:nvPr/>
        </p:nvGraphicFramePr>
        <p:xfrm>
          <a:off x="1331913" y="3927475"/>
          <a:ext cx="45974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" name="Equation" r:id="rId3" imgW="4597200" imgH="1930320" progId="Equation.DSMT4">
                  <p:embed/>
                </p:oleObj>
              </mc:Choice>
              <mc:Fallback>
                <p:oleObj name="Equation" r:id="rId3" imgW="459720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927475"/>
                        <a:ext cx="45974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71463" y="3429000"/>
            <a:ext cx="7300912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+mn-ea"/>
              </a:rPr>
              <a:t>改为：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判断矩阵方程是否有解？有解时，求出通解。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471161"/>
              </p:ext>
            </p:extLst>
          </p:nvPr>
        </p:nvGraphicFramePr>
        <p:xfrm>
          <a:off x="251520" y="706512"/>
          <a:ext cx="34925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2" name="Equation" r:id="rId5" imgW="3492360" imgH="1930320" progId="Equation.DSMT4">
                  <p:embed/>
                </p:oleObj>
              </mc:Choice>
              <mc:Fallback>
                <p:oleObj name="Equation" r:id="rId5" imgW="3492360" imgH="193032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706512"/>
                        <a:ext cx="34925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173615"/>
              </p:ext>
            </p:extLst>
          </p:nvPr>
        </p:nvGraphicFramePr>
        <p:xfrm>
          <a:off x="4391868" y="764704"/>
          <a:ext cx="34925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Equation" r:id="rId7" imgW="3492360" imgH="1930320" progId="Equation.DSMT4">
                  <p:embed/>
                </p:oleObj>
              </mc:Choice>
              <mc:Fallback>
                <p:oleObj name="Equation" r:id="rId7" imgW="3492360" imgH="193032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868" y="764704"/>
                        <a:ext cx="34925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有关矩阵方程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2C4DCE-EEEA-44BC-9C67-46337126D866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81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线性方程组的解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思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174194" y="1203592"/>
            <a:ext cx="7926198" cy="1001272"/>
          </a:xfrm>
          <a:prstGeom prst="snipRoundRect">
            <a:avLst>
              <a:gd name="adj1" fmla="val 0"/>
              <a:gd name="adj2" fmla="val 1159"/>
            </a:avLst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思考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lang="zh-CN" altLang="en-US" sz="2400" b="1" kern="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把线性方程组的增广矩阵通过矩阵的初等行变换化为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行阶梯型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之后，如何判断线性方程组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无解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？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有解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？</a:t>
            </a:r>
          </a:p>
        </p:txBody>
      </p:sp>
      <p:sp>
        <p:nvSpPr>
          <p:cNvPr id="6" name="单圆角矩形 5"/>
          <p:cNvSpPr/>
          <p:nvPr/>
        </p:nvSpPr>
        <p:spPr>
          <a:xfrm>
            <a:off x="174194" y="2348880"/>
            <a:ext cx="7926198" cy="100811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思考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lang="zh-CN" altLang="en-US" sz="2400" b="1" kern="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通过矩阵的初等行变换把线性方程组的增广矩阵化为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行最简型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，为什么？有什么好处？</a:t>
            </a:r>
          </a:p>
        </p:txBody>
      </p:sp>
      <p:sp>
        <p:nvSpPr>
          <p:cNvPr id="7" name="单圆角矩形 6"/>
          <p:cNvSpPr/>
          <p:nvPr/>
        </p:nvSpPr>
        <p:spPr>
          <a:xfrm>
            <a:off x="174194" y="3501008"/>
            <a:ext cx="7926198" cy="914400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 smtClean="0">
                <a:solidFill>
                  <a:prstClr val="black"/>
                </a:solidFill>
                <a:latin typeface="Calibri"/>
              </a:rPr>
              <a:t>思考</a:t>
            </a:r>
            <a:r>
              <a:rPr lang="en-US" altLang="zh-CN" sz="2400" b="1" kern="0" dirty="0" smtClean="0">
                <a:solidFill>
                  <a:prstClr val="black"/>
                </a:solidFill>
                <a:latin typeface="Calibri"/>
              </a:rPr>
              <a:t>3</a:t>
            </a:r>
            <a:r>
              <a:rPr lang="zh-CN" altLang="en-US" sz="2400" b="1" kern="0" dirty="0" smtClean="0">
                <a:solidFill>
                  <a:prstClr val="black"/>
                </a:solidFill>
                <a:latin typeface="Calibri"/>
              </a:rPr>
              <a:t>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在求解线性方程组的过程中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能否做列变换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？</a:t>
            </a:r>
          </a:p>
        </p:txBody>
      </p:sp>
      <p:sp>
        <p:nvSpPr>
          <p:cNvPr id="8" name="单圆角矩形 7"/>
          <p:cNvSpPr/>
          <p:nvPr/>
        </p:nvSpPr>
        <p:spPr>
          <a:xfrm>
            <a:off x="174194" y="4587968"/>
            <a:ext cx="7926198" cy="100127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 smtClean="0">
                <a:solidFill>
                  <a:prstClr val="black"/>
                </a:solidFill>
                <a:latin typeface="Calibri"/>
              </a:rPr>
              <a:t>思考</a:t>
            </a:r>
            <a:r>
              <a:rPr lang="en-US" altLang="zh-CN" sz="2400" b="1" kern="0" dirty="0" smtClean="0">
                <a:solidFill>
                  <a:prstClr val="black"/>
                </a:solidFill>
                <a:latin typeface="Calibri"/>
              </a:rPr>
              <a:t>4</a:t>
            </a:r>
            <a:r>
              <a:rPr lang="zh-CN" altLang="en-US" sz="2400" b="1" kern="0" dirty="0" smtClean="0">
                <a:solidFill>
                  <a:prstClr val="black"/>
                </a:solidFill>
                <a:latin typeface="Calibri"/>
              </a:rPr>
              <a:t>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在线性方程组有解时，怎样判断有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唯一解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还是有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无穷多解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？在有无穷多解时，如何写出方程组的解？</a:t>
            </a:r>
          </a:p>
        </p:txBody>
      </p:sp>
      <p:sp>
        <p:nvSpPr>
          <p:cNvPr id="13" name="云形 12"/>
          <p:cNvSpPr/>
          <p:nvPr/>
        </p:nvSpPr>
        <p:spPr>
          <a:xfrm>
            <a:off x="571472" y="31237"/>
            <a:ext cx="2091685" cy="1183185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14691" y="283060"/>
            <a:ext cx="1544377" cy="588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思考</a:t>
            </a:r>
            <a:endParaRPr lang="zh-CN" altLang="en-US" sz="2800" dirty="0">
              <a:latin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7CAF26-2ECE-448A-A3AB-3123C26193A3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19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latin typeface="黑体" pitchFamily="49" charset="-122"/>
                <a:ea typeface="黑体" pitchFamily="49" charset="-122"/>
              </a:rPr>
              <a:t>3.4  </a:t>
            </a:r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线性方程组的解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453541"/>
              </p:ext>
            </p:extLst>
          </p:nvPr>
        </p:nvGraphicFramePr>
        <p:xfrm>
          <a:off x="251520" y="706512"/>
          <a:ext cx="34925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Equation" r:id="rId3" imgW="3492360" imgH="1930320" progId="Equation.DSMT4">
                  <p:embed/>
                </p:oleObj>
              </mc:Choice>
              <mc:Fallback>
                <p:oleObj name="Equation" r:id="rId3" imgW="349236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706512"/>
                        <a:ext cx="34925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272791"/>
              </p:ext>
            </p:extLst>
          </p:nvPr>
        </p:nvGraphicFramePr>
        <p:xfrm>
          <a:off x="4391868" y="764704"/>
          <a:ext cx="34925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Equation" r:id="rId5" imgW="3492360" imgH="1930320" progId="Equation.DSMT4">
                  <p:embed/>
                </p:oleObj>
              </mc:Choice>
              <mc:Fallback>
                <p:oleObj name="Equation" r:id="rId5" imgW="349236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868" y="764704"/>
                        <a:ext cx="34925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524809"/>
              </p:ext>
            </p:extLst>
          </p:nvPr>
        </p:nvGraphicFramePr>
        <p:xfrm>
          <a:off x="1187624" y="3140968"/>
          <a:ext cx="22098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Equation" r:id="rId7" imgW="2209680" imgH="1930320" progId="Equation.DSMT4">
                  <p:embed/>
                </p:oleObj>
              </mc:Choice>
              <mc:Fallback>
                <p:oleObj name="Equation" r:id="rId7" imgW="2209680" imgH="193032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140968"/>
                        <a:ext cx="22098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283052"/>
              </p:ext>
            </p:extLst>
          </p:nvPr>
        </p:nvGraphicFramePr>
        <p:xfrm>
          <a:off x="4018384" y="3140968"/>
          <a:ext cx="22098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Equation" r:id="rId9" imgW="2209680" imgH="1930320" progId="Equation.DSMT4">
                  <p:embed/>
                </p:oleObj>
              </mc:Choice>
              <mc:Fallback>
                <p:oleObj name="Equation" r:id="rId9" imgW="2209680" imgH="193032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8384" y="3140968"/>
                        <a:ext cx="22098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有关矩阵方程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06CADF-EDA2-4FAE-9996-4AD2A1D40916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70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latin typeface="黑体" pitchFamily="49" charset="-122"/>
                <a:ea typeface="黑体" pitchFamily="49" charset="-122"/>
              </a:rPr>
              <a:t>3.4  </a:t>
            </a:r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线性方程组的解</a:t>
            </a:r>
          </a:p>
        </p:txBody>
      </p:sp>
      <p:graphicFrame>
        <p:nvGraphicFramePr>
          <p:cNvPr id="79879" name="Object 54"/>
          <p:cNvGraphicFramePr>
            <a:graphicFrameLocks noChangeAspect="1"/>
          </p:cNvGraphicFramePr>
          <p:nvPr/>
        </p:nvGraphicFramePr>
        <p:xfrm>
          <a:off x="285750" y="349250"/>
          <a:ext cx="28956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2" name="Equation" r:id="rId3" imgW="2895480" imgH="1434960" progId="Equation.DSMT4">
                  <p:embed/>
                </p:oleObj>
              </mc:Choice>
              <mc:Fallback>
                <p:oleObj name="Equation" r:id="rId3" imgW="289548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49250"/>
                        <a:ext cx="28956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连接符 26"/>
          <p:cNvCxnSpPr/>
          <p:nvPr/>
        </p:nvCxnSpPr>
        <p:spPr>
          <a:xfrm rot="5400000">
            <a:off x="1410717" y="999332"/>
            <a:ext cx="1571625" cy="1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881" name="Object 54"/>
          <p:cNvGraphicFramePr>
            <a:graphicFrameLocks noChangeAspect="1"/>
          </p:cNvGraphicFramePr>
          <p:nvPr/>
        </p:nvGraphicFramePr>
        <p:xfrm>
          <a:off x="1143000" y="1928813"/>
          <a:ext cx="57023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name="Equation" r:id="rId5" imgW="5702040" imgH="1434960" progId="Equation.DSMT4">
                  <p:embed/>
                </p:oleObj>
              </mc:Choice>
              <mc:Fallback>
                <p:oleObj name="Equation" r:id="rId5" imgW="570204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28813"/>
                        <a:ext cx="57023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224213" y="357188"/>
            <a:ext cx="51339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因为系数矩阵的秩等于增广矩阵的秩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70250" y="928688"/>
            <a:ext cx="265906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所以矩阵方程有解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5E7E87-5011-469C-8124-B66382C64CE5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0063" y="3415059"/>
            <a:ext cx="2659062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矩阵方程的通解为</a:t>
            </a:r>
          </a:p>
        </p:txBody>
      </p:sp>
      <p:graphicFrame>
        <p:nvGraphicFramePr>
          <p:cNvPr id="1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18672"/>
              </p:ext>
            </p:extLst>
          </p:nvPr>
        </p:nvGraphicFramePr>
        <p:xfrm>
          <a:off x="912813" y="3946872"/>
          <a:ext cx="41656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Equation" r:id="rId7" imgW="4165560" imgH="1930320" progId="Equation.DSMT4">
                  <p:embed/>
                </p:oleObj>
              </mc:Choice>
              <mc:Fallback>
                <p:oleObj name="Equation" r:id="rId7" imgW="416556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946872"/>
                        <a:ext cx="41656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27625" y="5343872"/>
            <a:ext cx="25527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1" kern="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kern="0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、</a:t>
            </a:r>
            <a:r>
              <a:rPr lang="en-US" altLang="zh-CN" sz="2400" b="1" i="1" kern="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kern="0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为任意实数</a:t>
            </a: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有关矩阵方程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30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14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latin typeface="黑体" pitchFamily="49" charset="-122"/>
                <a:ea typeface="黑体" pitchFamily="49" charset="-122"/>
              </a:rPr>
              <a:t>3.4  </a:t>
            </a:r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线性方程组的解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0825" y="71438"/>
            <a:ext cx="75930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prstClr val="black"/>
                </a:solidFill>
                <a:latin typeface="+mn-lt"/>
                <a:ea typeface="+mn-ea"/>
              </a:rPr>
              <a:t>练习</a:t>
            </a:r>
            <a:r>
              <a:rPr lang="en-US" altLang="zh-CN" sz="2400" b="1" kern="0" dirty="0" smtClean="0">
                <a:solidFill>
                  <a:prstClr val="black"/>
                </a:solidFill>
                <a:latin typeface="+mn-lt"/>
                <a:ea typeface="+mn-ea"/>
              </a:rPr>
              <a:t>  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判断下列矩阵方程是否有解？若有解，求出通解</a:t>
            </a:r>
          </a:p>
        </p:txBody>
      </p:sp>
      <p:graphicFrame>
        <p:nvGraphicFramePr>
          <p:cNvPr id="21506" name="Object 54"/>
          <p:cNvGraphicFramePr>
            <a:graphicFrameLocks noChangeAspect="1"/>
          </p:cNvGraphicFramePr>
          <p:nvPr/>
        </p:nvGraphicFramePr>
        <p:xfrm>
          <a:off x="1555750" y="642938"/>
          <a:ext cx="48768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Equation" r:id="rId3" imgW="4876560" imgH="1930320" progId="Equation.DSMT4">
                  <p:embed/>
                </p:oleObj>
              </mc:Choice>
              <mc:Fallback>
                <p:oleObj name="Equation" r:id="rId3" imgW="487656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642938"/>
                        <a:ext cx="48768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7188" y="2681288"/>
            <a:ext cx="4937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解</a:t>
            </a:r>
          </a:p>
        </p:txBody>
      </p:sp>
      <p:graphicFrame>
        <p:nvGraphicFramePr>
          <p:cNvPr id="80902" name="Object 54"/>
          <p:cNvGraphicFramePr>
            <a:graphicFrameLocks noChangeAspect="1"/>
          </p:cNvGraphicFramePr>
          <p:nvPr/>
        </p:nvGraphicFramePr>
        <p:xfrm>
          <a:off x="750888" y="2713038"/>
          <a:ext cx="66929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Equation" r:id="rId5" imgW="6692760" imgH="1930320" progId="Equation.DSMT4">
                  <p:embed/>
                </p:oleObj>
              </mc:Choice>
              <mc:Fallback>
                <p:oleObj name="Equation" r:id="rId5" imgW="669276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2713038"/>
                        <a:ext cx="66929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8625" y="4610100"/>
            <a:ext cx="8032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因为</a:t>
            </a: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1285875" y="4643438"/>
          <a:ext cx="266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Equation" r:id="rId7" imgW="2666880" imgH="444240" progId="Equation.DSMT4">
                  <p:embed/>
                </p:oleObj>
              </mc:Choice>
              <mc:Fallback>
                <p:oleObj name="Equation" r:id="rId7" imgW="2666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643438"/>
                        <a:ext cx="2667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983038" y="4643438"/>
            <a:ext cx="38973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，所以有无穷多解，通解为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DC6F824-84AF-42EE-9C48-AA8B4B6538B0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有关矩阵方程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34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latin typeface="黑体" pitchFamily="49" charset="-122"/>
                <a:ea typeface="黑体" pitchFamily="49" charset="-122"/>
              </a:rPr>
              <a:t>3.4  </a:t>
            </a:r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线性方程组的解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0825" y="71438"/>
            <a:ext cx="75930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prstClr val="black"/>
                </a:solidFill>
                <a:latin typeface="+mn-lt"/>
                <a:ea typeface="+mn-ea"/>
              </a:rPr>
              <a:t>练习</a:t>
            </a:r>
            <a:r>
              <a:rPr lang="en-US" altLang="zh-CN" sz="2400" b="1" kern="0" dirty="0" smtClean="0">
                <a:solidFill>
                  <a:prstClr val="black"/>
                </a:solidFill>
                <a:latin typeface="+mn-lt"/>
                <a:ea typeface="+mn-ea"/>
              </a:rPr>
              <a:t>  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判断下列矩阵方程是否有解？若有解，求出通解</a:t>
            </a:r>
          </a:p>
        </p:txBody>
      </p:sp>
      <p:graphicFrame>
        <p:nvGraphicFramePr>
          <p:cNvPr id="80901" name="Object 54"/>
          <p:cNvGraphicFramePr>
            <a:graphicFrameLocks noChangeAspect="1"/>
          </p:cNvGraphicFramePr>
          <p:nvPr/>
        </p:nvGraphicFramePr>
        <p:xfrm>
          <a:off x="1905000" y="571500"/>
          <a:ext cx="41783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name="Equation" r:id="rId3" imgW="4178160" imgH="1460160" progId="Equation.DSMT4">
                  <p:embed/>
                </p:oleObj>
              </mc:Choice>
              <mc:Fallback>
                <p:oleObj name="Equation" r:id="rId3" imgW="4178160" imgH="1460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71500"/>
                        <a:ext cx="41783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7188" y="2681288"/>
            <a:ext cx="4937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解</a:t>
            </a:r>
          </a:p>
        </p:txBody>
      </p:sp>
      <p:graphicFrame>
        <p:nvGraphicFramePr>
          <p:cNvPr id="22531" name="Object 54"/>
          <p:cNvGraphicFramePr>
            <a:graphicFrameLocks noChangeAspect="1"/>
          </p:cNvGraphicFramePr>
          <p:nvPr/>
        </p:nvGraphicFramePr>
        <p:xfrm>
          <a:off x="750888" y="2713038"/>
          <a:ext cx="66929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name="Equation" r:id="rId5" imgW="6692760" imgH="1930320" progId="Equation.DSMT4">
                  <p:embed/>
                </p:oleObj>
              </mc:Choice>
              <mc:Fallback>
                <p:oleObj name="Equation" r:id="rId5" imgW="669276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2713038"/>
                        <a:ext cx="66929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8625" y="4610100"/>
            <a:ext cx="8032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因为</a:t>
            </a:r>
          </a:p>
        </p:txBody>
      </p:sp>
      <p:graphicFrame>
        <p:nvGraphicFramePr>
          <p:cNvPr id="22532" name="Object 7"/>
          <p:cNvGraphicFramePr>
            <a:graphicFrameLocks noChangeAspect="1"/>
          </p:cNvGraphicFramePr>
          <p:nvPr/>
        </p:nvGraphicFramePr>
        <p:xfrm>
          <a:off x="1285875" y="4643438"/>
          <a:ext cx="266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0" name="Equation" r:id="rId7" imgW="2666880" imgH="444240" progId="Equation.DSMT4">
                  <p:embed/>
                </p:oleObj>
              </mc:Choice>
              <mc:Fallback>
                <p:oleObj name="Equation" r:id="rId7" imgW="2666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643438"/>
                        <a:ext cx="2667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983038" y="4643438"/>
            <a:ext cx="38973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，所以有无穷多解，通解为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7625" y="2071688"/>
            <a:ext cx="25527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1" kern="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kern="0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、</a:t>
            </a:r>
            <a:r>
              <a:rPr lang="en-US" altLang="zh-CN" sz="2400" b="1" i="1" kern="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kern="0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为任意实数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D837F8-9150-42FB-A743-AC86E31AFDC4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有关矩阵方程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259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latin typeface="黑体" pitchFamily="49" charset="-122"/>
                <a:ea typeface="黑体" pitchFamily="49" charset="-122"/>
              </a:rPr>
              <a:t>3.4  </a:t>
            </a:r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线性方程组的解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8EE58D-1B5E-4CA4-ACCC-D1D2FF8853B3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有关矩阵方程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433813"/>
              </p:ext>
            </p:extLst>
          </p:nvPr>
        </p:nvGraphicFramePr>
        <p:xfrm>
          <a:off x="3938786" y="2714764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2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2714764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567361"/>
              </p:ext>
            </p:extLst>
          </p:nvPr>
        </p:nvGraphicFramePr>
        <p:xfrm>
          <a:off x="3938786" y="2714764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3"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2714764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299760"/>
              </p:ext>
            </p:extLst>
          </p:nvPr>
        </p:nvGraphicFramePr>
        <p:xfrm>
          <a:off x="3938786" y="2714764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4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2714764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760695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例  设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779549"/>
              </p:ext>
            </p:extLst>
          </p:nvPr>
        </p:nvGraphicFramePr>
        <p:xfrm>
          <a:off x="1279525" y="260648"/>
          <a:ext cx="2628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5" name="Equation" r:id="rId7" imgW="2628720" imgH="1562040" progId="Equation.DSMT4">
                  <p:embed/>
                </p:oleObj>
              </mc:Choice>
              <mc:Fallback>
                <p:oleObj name="Equation" r:id="rId7" imgW="262872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260648"/>
                        <a:ext cx="26289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57620" y="760695"/>
            <a:ext cx="403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的行最简型矩阵为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，求</a:t>
            </a:r>
            <a:endParaRPr lang="zh-CN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0" y="1832265"/>
            <a:ext cx="600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，并求一个可逆矩阵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/>
              <a:t>，使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。</a:t>
            </a:r>
            <a:endParaRPr lang="zh-CN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7158" y="240376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解</a:t>
            </a:r>
            <a:endParaRPr lang="zh-CN" altLang="en-US" sz="2800" b="1" dirty="0"/>
          </a:p>
        </p:txBody>
      </p:sp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680608"/>
              </p:ext>
            </p:extLst>
          </p:nvPr>
        </p:nvGraphicFramePr>
        <p:xfrm>
          <a:off x="876300" y="2689080"/>
          <a:ext cx="3060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6" name="Equation" r:id="rId9" imgW="3060360" imgH="711000" progId="Equation.DSMT4">
                  <p:embed/>
                </p:oleObj>
              </mc:Choice>
              <mc:Fallback>
                <p:oleObj name="Equation" r:id="rId9" imgW="30603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689080"/>
                        <a:ext cx="30607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618186"/>
              </p:ext>
            </p:extLst>
          </p:nvPr>
        </p:nvGraphicFramePr>
        <p:xfrm>
          <a:off x="4356100" y="2981180"/>
          <a:ext cx="302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7" name="Equation" r:id="rId11" imgW="3022560" imgH="393480" progId="Equation.DSMT4">
                  <p:embed/>
                </p:oleObj>
              </mc:Choice>
              <mc:Fallback>
                <p:oleObj name="Equation" r:id="rId11" imgW="3022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981180"/>
                        <a:ext cx="302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773638"/>
              </p:ext>
            </p:extLst>
          </p:nvPr>
        </p:nvGraphicFramePr>
        <p:xfrm>
          <a:off x="1441450" y="4222750"/>
          <a:ext cx="4965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8" name="Equation" r:id="rId13" imgW="4965700" imgH="1562100" progId="Equation.DSMT4">
                  <p:embed/>
                </p:oleObj>
              </mc:Choice>
              <mc:Fallback>
                <p:oleObj name="Equation" r:id="rId13" imgW="4965700" imgH="15621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4222750"/>
                        <a:ext cx="4965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147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latin typeface="黑体" pitchFamily="49" charset="-122"/>
                <a:ea typeface="黑体" pitchFamily="49" charset="-122"/>
              </a:rPr>
              <a:t>3.4  </a:t>
            </a:r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线性方程组的解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131B4B-38E6-4CA7-8497-C70C97CE8043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有关矩阵方程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760695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例  设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591727"/>
              </p:ext>
            </p:extLst>
          </p:nvPr>
        </p:nvGraphicFramePr>
        <p:xfrm>
          <a:off x="1279525" y="260648"/>
          <a:ext cx="2628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1" name="Equation" r:id="rId3" imgW="2628720" imgH="1562040" progId="Equation.DSMT4">
                  <p:embed/>
                </p:oleObj>
              </mc:Choice>
              <mc:Fallback>
                <p:oleObj name="Equation" r:id="rId3" imgW="262872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260648"/>
                        <a:ext cx="26289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57620" y="760695"/>
            <a:ext cx="403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的行最简型矩阵为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，求</a:t>
            </a:r>
            <a:endParaRPr lang="zh-CN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1832265"/>
            <a:ext cx="600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，并求一个可逆矩阵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/>
              <a:t>，使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。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993121"/>
              </p:ext>
            </p:extLst>
          </p:nvPr>
        </p:nvGraphicFramePr>
        <p:xfrm>
          <a:off x="3938786" y="296365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2"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2963651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981803"/>
              </p:ext>
            </p:extLst>
          </p:nvPr>
        </p:nvGraphicFramePr>
        <p:xfrm>
          <a:off x="3938786" y="296365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3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2963651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440336"/>
              </p:ext>
            </p:extLst>
          </p:nvPr>
        </p:nvGraphicFramePr>
        <p:xfrm>
          <a:off x="3938786" y="296365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Equation" r:id="rId8" imgW="114102" imgH="177492" progId="Equation.DSMT4">
                  <p:embed/>
                </p:oleObj>
              </mc:Choice>
              <mc:Fallback>
                <p:oleObj name="Equation" r:id="rId8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2963651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014732"/>
              </p:ext>
            </p:extLst>
          </p:nvPr>
        </p:nvGraphicFramePr>
        <p:xfrm>
          <a:off x="1259632" y="2420888"/>
          <a:ext cx="4597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5" name="Equation" r:id="rId9" imgW="4597200" imgH="1562040" progId="Equation.DSMT4">
                  <p:embed/>
                </p:oleObj>
              </mc:Choice>
              <mc:Fallback>
                <p:oleObj name="Equation" r:id="rId9" imgW="459720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420888"/>
                        <a:ext cx="45974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773638"/>
              </p:ext>
            </p:extLst>
          </p:nvPr>
        </p:nvGraphicFramePr>
        <p:xfrm>
          <a:off x="1441450" y="4222254"/>
          <a:ext cx="4965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6" name="Equation" r:id="rId11" imgW="4965480" imgH="1562040" progId="Equation.DSMT4">
                  <p:embed/>
                </p:oleObj>
              </mc:Choice>
              <mc:Fallback>
                <p:oleObj name="Equation" r:id="rId11" imgW="496548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4222254"/>
                        <a:ext cx="4965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717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latin typeface="黑体" pitchFamily="49" charset="-122"/>
                <a:ea typeface="黑体" pitchFamily="49" charset="-122"/>
              </a:rPr>
              <a:t>3.4  </a:t>
            </a:r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线性方程组的解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34B0B9-DDE1-403B-A8A6-A1615484F627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有关矩阵方程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760695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例  设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346284"/>
              </p:ext>
            </p:extLst>
          </p:nvPr>
        </p:nvGraphicFramePr>
        <p:xfrm>
          <a:off x="1279525" y="260648"/>
          <a:ext cx="2628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7" name="Equation" r:id="rId3" imgW="2628720" imgH="1562040" progId="Equation.DSMT4">
                  <p:embed/>
                </p:oleObj>
              </mc:Choice>
              <mc:Fallback>
                <p:oleObj name="Equation" r:id="rId3" imgW="262872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260648"/>
                        <a:ext cx="26289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57620" y="760695"/>
            <a:ext cx="403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的行最简型矩阵为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，求</a:t>
            </a:r>
            <a:endParaRPr lang="zh-CN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1832265"/>
            <a:ext cx="600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，并求一个可逆矩阵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/>
              <a:t>，使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。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555353"/>
              </p:ext>
            </p:extLst>
          </p:nvPr>
        </p:nvGraphicFramePr>
        <p:xfrm>
          <a:off x="3938786" y="312924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8"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3129247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385826"/>
              </p:ext>
            </p:extLst>
          </p:nvPr>
        </p:nvGraphicFramePr>
        <p:xfrm>
          <a:off x="3938786" y="312924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3129247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732980"/>
              </p:ext>
            </p:extLst>
          </p:nvPr>
        </p:nvGraphicFramePr>
        <p:xfrm>
          <a:off x="3938786" y="312924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0" name="Equation" r:id="rId8" imgW="114102" imgH="177492" progId="Equation.DSMT4">
                  <p:embed/>
                </p:oleObj>
              </mc:Choice>
              <mc:Fallback>
                <p:oleObj name="Equation" r:id="rId8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3129247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83097"/>
              </p:ext>
            </p:extLst>
          </p:nvPr>
        </p:nvGraphicFramePr>
        <p:xfrm>
          <a:off x="539552" y="4437112"/>
          <a:ext cx="2552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1" name="Equation" r:id="rId9" imgW="2552400" imgH="1562040" progId="Equation.DSMT4">
                  <p:embed/>
                </p:oleObj>
              </mc:Choice>
              <mc:Fallback>
                <p:oleObj name="Equation" r:id="rId9" imgW="255240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437112"/>
                        <a:ext cx="2552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199287"/>
              </p:ext>
            </p:extLst>
          </p:nvPr>
        </p:nvGraphicFramePr>
        <p:xfrm>
          <a:off x="3971925" y="4387180"/>
          <a:ext cx="2832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2" name="Equation" r:id="rId11" imgW="2831760" imgH="1562040" progId="Equation.DSMT4">
                  <p:embed/>
                </p:oleObj>
              </mc:Choice>
              <mc:Fallback>
                <p:oleObj name="Equation" r:id="rId11" imgW="283176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4387180"/>
                        <a:ext cx="2832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6300192" y="2963618"/>
            <a:ext cx="1890261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/>
              <a:t>  </a:t>
            </a:r>
            <a:r>
              <a:rPr lang="en-US" altLang="zh-CN" sz="2800" b="1" dirty="0"/>
              <a:t>P77 </a:t>
            </a:r>
            <a:r>
              <a:rPr lang="zh-CN" altLang="en-US" sz="2800" b="1" dirty="0"/>
              <a:t>第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44208" y="2257708"/>
            <a:ext cx="1656184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dirty="0" smtClean="0"/>
              <a:t>不唯一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014732"/>
              </p:ext>
            </p:extLst>
          </p:nvPr>
        </p:nvGraphicFramePr>
        <p:xfrm>
          <a:off x="1258888" y="2420938"/>
          <a:ext cx="4597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3" name="Equation" r:id="rId13" imgW="4597200" imgH="1562040" progId="Equation.DSMT4">
                  <p:embed/>
                </p:oleObj>
              </mc:Choice>
              <mc:Fallback>
                <p:oleObj name="Equation" r:id="rId13" imgW="4597200" imgH="156204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20938"/>
                        <a:ext cx="45974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01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latin typeface="黑体" pitchFamily="49" charset="-122"/>
                <a:ea typeface="黑体" pitchFamily="49" charset="-122"/>
              </a:rPr>
              <a:t>3.4  </a:t>
            </a:r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线性方程组的解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F4C2EC-6E14-45DB-A47C-1559C76845CA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有关矩阵方程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5138" y="3786188"/>
            <a:ext cx="732155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解：分析：若存在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可逆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，则意味着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可经过一系列初等行变换化为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，且</a:t>
            </a:r>
            <a:endParaRPr lang="en-US" altLang="zh-CN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~ (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(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50825" y="3505200"/>
            <a:ext cx="7678738" cy="2371725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9" name="Object 2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176922"/>
              </p:ext>
            </p:extLst>
          </p:nvPr>
        </p:nvGraphicFramePr>
        <p:xfrm>
          <a:off x="2217738" y="260648"/>
          <a:ext cx="2425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Equation" r:id="rId3" imgW="2425700" imgH="1562100" progId="Equation.DSMT4">
                  <p:embed/>
                </p:oleObj>
              </mc:Choice>
              <mc:Fallback>
                <p:oleObj name="Equation" r:id="rId3" imgW="24257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260648"/>
                        <a:ext cx="2425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67544" y="188913"/>
            <a:ext cx="1511952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Calibri" pitchFamily="34" charset="0"/>
              </a:rPr>
              <a:t>例  </a:t>
            </a:r>
            <a:r>
              <a:rPr lang="zh-CN" altLang="zh-CN" sz="2800" b="1" dirty="0" smtClean="0">
                <a:solidFill>
                  <a:srgbClr val="000000"/>
                </a:solidFill>
                <a:latin typeface="Calibri" pitchFamily="34" charset="0"/>
              </a:rPr>
              <a:t>已知</a:t>
            </a:r>
            <a:endParaRPr lang="zh-CN" altLang="zh-CN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11" name="Object 2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142177"/>
              </p:ext>
            </p:extLst>
          </p:nvPr>
        </p:nvGraphicFramePr>
        <p:xfrm>
          <a:off x="5038725" y="260648"/>
          <a:ext cx="2413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Equation" r:id="rId5" imgW="2413000" imgH="1562100" progId="Equation.DSMT4">
                  <p:embed/>
                </p:oleObj>
              </mc:Choice>
              <mc:Fallback>
                <p:oleObj name="Equation" r:id="rId5" imgW="24130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260648"/>
                        <a:ext cx="2413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9388" y="1844824"/>
            <a:ext cx="8137525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问是否存在可逆矩阵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，使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，若存在，求出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，若不存在，说明理由。</a:t>
            </a:r>
            <a:endParaRPr lang="zh-CN" altLang="en-US" sz="2800" b="1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5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latin typeface="黑体" pitchFamily="49" charset="-122"/>
                <a:ea typeface="黑体" pitchFamily="49" charset="-122"/>
              </a:rPr>
              <a:t>3.4  </a:t>
            </a:r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线性方程组的解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EFAE90-6939-49EE-877C-D4A9C41BDBA9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有关矩阵方程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" name="Object 2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769055"/>
              </p:ext>
            </p:extLst>
          </p:nvPr>
        </p:nvGraphicFramePr>
        <p:xfrm>
          <a:off x="1187624" y="2852936"/>
          <a:ext cx="4597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Equation" r:id="rId3" imgW="4597200" imgH="1562040" progId="Equation.DSMT4">
                  <p:embed/>
                </p:oleObj>
              </mc:Choice>
              <mc:Fallback>
                <p:oleObj name="Equation" r:id="rId3" imgW="459720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852936"/>
                        <a:ext cx="45974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819968"/>
              </p:ext>
            </p:extLst>
          </p:nvPr>
        </p:nvGraphicFramePr>
        <p:xfrm>
          <a:off x="2217738" y="260648"/>
          <a:ext cx="2425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Equation" r:id="rId5" imgW="2425700" imgH="1562100" progId="Equation.DSMT4">
                  <p:embed/>
                </p:oleObj>
              </mc:Choice>
              <mc:Fallback>
                <p:oleObj name="Equation" r:id="rId5" imgW="24257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260648"/>
                        <a:ext cx="2425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7544" y="188913"/>
            <a:ext cx="1511952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Calibri" pitchFamily="34" charset="0"/>
              </a:rPr>
              <a:t>例  </a:t>
            </a:r>
            <a:r>
              <a:rPr lang="zh-CN" altLang="zh-CN" sz="2800" b="1" dirty="0" smtClean="0">
                <a:solidFill>
                  <a:srgbClr val="000000"/>
                </a:solidFill>
                <a:latin typeface="Calibri" pitchFamily="34" charset="0"/>
              </a:rPr>
              <a:t>已知</a:t>
            </a:r>
            <a:endParaRPr lang="zh-CN" altLang="zh-CN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10" name="Object 2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13701"/>
              </p:ext>
            </p:extLst>
          </p:nvPr>
        </p:nvGraphicFramePr>
        <p:xfrm>
          <a:off x="5038725" y="260648"/>
          <a:ext cx="2413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Equation" r:id="rId7" imgW="2413000" imgH="1562100" progId="Equation.DSMT4">
                  <p:embed/>
                </p:oleObj>
              </mc:Choice>
              <mc:Fallback>
                <p:oleObj name="Equation" r:id="rId7" imgW="24130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260648"/>
                        <a:ext cx="2413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79388" y="1844824"/>
            <a:ext cx="8137525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问是否存在可逆矩阵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，使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，若存在，求出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，若不存在，说明理由。</a:t>
            </a:r>
            <a:endParaRPr lang="zh-CN" altLang="en-US" sz="2800" b="1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947088"/>
              </p:ext>
            </p:extLst>
          </p:nvPr>
        </p:nvGraphicFramePr>
        <p:xfrm>
          <a:off x="1231221" y="4471788"/>
          <a:ext cx="4914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Equation" r:id="rId9" imgW="4914720" imgH="1562040" progId="Equation.DSMT4">
                  <p:embed/>
                </p:oleObj>
              </mc:Choice>
              <mc:Fallback>
                <p:oleObj name="Equation" r:id="rId9" imgW="491472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221" y="4471788"/>
                        <a:ext cx="4914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44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latin typeface="黑体" pitchFamily="49" charset="-122"/>
                <a:ea typeface="黑体" pitchFamily="49" charset="-122"/>
              </a:rPr>
              <a:t>3.4  </a:t>
            </a:r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线性方程组的解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CB9B-DEC4-44A1-A2CE-FB109BC32294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有关矩阵方程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" name="Object 2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17409"/>
              </p:ext>
            </p:extLst>
          </p:nvPr>
        </p:nvGraphicFramePr>
        <p:xfrm>
          <a:off x="2217738" y="260648"/>
          <a:ext cx="2425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Equation" r:id="rId3" imgW="2425700" imgH="1562100" progId="Equation.DSMT4">
                  <p:embed/>
                </p:oleObj>
              </mc:Choice>
              <mc:Fallback>
                <p:oleObj name="Equation" r:id="rId3" imgW="24257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260648"/>
                        <a:ext cx="2425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7544" y="188913"/>
            <a:ext cx="1511952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Calibri" pitchFamily="34" charset="0"/>
              </a:rPr>
              <a:t>例  </a:t>
            </a:r>
            <a:r>
              <a:rPr lang="zh-CN" altLang="zh-CN" sz="2800" b="1" dirty="0" smtClean="0">
                <a:solidFill>
                  <a:srgbClr val="000000"/>
                </a:solidFill>
                <a:latin typeface="Calibri" pitchFamily="34" charset="0"/>
              </a:rPr>
              <a:t>已知</a:t>
            </a:r>
            <a:endParaRPr lang="zh-CN" altLang="zh-CN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9" name="Object 2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454004"/>
              </p:ext>
            </p:extLst>
          </p:nvPr>
        </p:nvGraphicFramePr>
        <p:xfrm>
          <a:off x="5038725" y="260648"/>
          <a:ext cx="2413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Equation" r:id="rId5" imgW="2413000" imgH="1562100" progId="Equation.DSMT4">
                  <p:embed/>
                </p:oleObj>
              </mc:Choice>
              <mc:Fallback>
                <p:oleObj name="Equation" r:id="rId5" imgW="24130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260648"/>
                        <a:ext cx="2413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9388" y="1844824"/>
            <a:ext cx="8137525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问是否存在可逆矩阵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，使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，若存在，求出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，若不存在，说明理由。</a:t>
            </a:r>
            <a:endParaRPr lang="zh-CN" altLang="en-US" sz="2800" b="1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233973"/>
              </p:ext>
            </p:extLst>
          </p:nvPr>
        </p:nvGraphicFramePr>
        <p:xfrm>
          <a:off x="1231221" y="4471788"/>
          <a:ext cx="4914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Equation" r:id="rId7" imgW="4914720" imgH="1562040" progId="Equation.DSMT4">
                  <p:embed/>
                </p:oleObj>
              </mc:Choice>
              <mc:Fallback>
                <p:oleObj name="Equation" r:id="rId7" imgW="491472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221" y="4471788"/>
                        <a:ext cx="4914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388879"/>
              </p:ext>
            </p:extLst>
          </p:nvPr>
        </p:nvGraphicFramePr>
        <p:xfrm>
          <a:off x="323528" y="2852936"/>
          <a:ext cx="2959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Equation" r:id="rId9" imgW="2958840" imgH="1562040" progId="Equation.DSMT4">
                  <p:embed/>
                </p:oleObj>
              </mc:Choice>
              <mc:Fallback>
                <p:oleObj name="Equation" r:id="rId9" imgW="295884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852936"/>
                        <a:ext cx="2959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590343" y="3316913"/>
            <a:ext cx="483337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Calibri" pitchFamily="34" charset="0"/>
              </a:rPr>
              <a:t>思考：若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solidFill>
                  <a:srgbClr val="FF0000"/>
                </a:solidFill>
                <a:latin typeface="Calibri" pitchFamily="34" charset="0"/>
              </a:rPr>
              <a:t>不是阶梯形矩阵，</a:t>
            </a:r>
            <a:endParaRPr lang="en-US" altLang="zh-CN" sz="28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Calibri" pitchFamily="34" charset="0"/>
              </a:rPr>
              <a:t>    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Calibri" pitchFamily="34" charset="0"/>
              </a:rPr>
              <a:t>怎样处理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34" charset="0"/>
              </a:rPr>
              <a:t>？</a:t>
            </a:r>
            <a:endParaRPr lang="zh-CN" altLang="zh-CN" sz="2800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线性方程组的解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071796"/>
              </p:ext>
            </p:extLst>
          </p:nvPr>
        </p:nvGraphicFramePr>
        <p:xfrm>
          <a:off x="4483100" y="32766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tion" r:id="rId3" imgW="177569" imgH="304404" progId="Equation.DSMT4">
                  <p:embed/>
                </p:oleObj>
              </mc:Choice>
              <mc:Fallback>
                <p:oleObj name="Equation" r:id="rId3" imgW="177569" imgH="304404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660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副标题 2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76064" cy="5412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线性方程组解的判别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043608" y="2780928"/>
            <a:ext cx="6768752" cy="457200"/>
            <a:chOff x="1187624" y="2708920"/>
            <a:chExt cx="6768752" cy="457200"/>
          </a:xfrm>
        </p:grpSpPr>
        <p:sp>
          <p:nvSpPr>
            <p:cNvPr id="55" name="圆角矩形 54"/>
            <p:cNvSpPr/>
            <p:nvPr/>
          </p:nvSpPr>
          <p:spPr>
            <a:xfrm>
              <a:off x="1187624" y="2708920"/>
              <a:ext cx="4464496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6" name="对象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0513969"/>
                </p:ext>
              </p:extLst>
            </p:nvPr>
          </p:nvGraphicFramePr>
          <p:xfrm>
            <a:off x="6152976" y="2708920"/>
            <a:ext cx="1803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" name="Equation" r:id="rId5" imgW="1803400" imgH="444500" progId="Equation.DSMT4">
                    <p:embed/>
                  </p:oleObj>
                </mc:Choice>
                <mc:Fallback>
                  <p:oleObj name="Equation" r:id="rId5" imgW="1803400" imgH="4445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2976" y="2708920"/>
                          <a:ext cx="1803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右箭头 56"/>
            <p:cNvSpPr/>
            <p:nvPr/>
          </p:nvSpPr>
          <p:spPr>
            <a:xfrm>
              <a:off x="5724128" y="2766644"/>
              <a:ext cx="364511" cy="35319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01590"/>
              </p:ext>
            </p:extLst>
          </p:nvPr>
        </p:nvGraphicFramePr>
        <p:xfrm>
          <a:off x="469900" y="1052513"/>
          <a:ext cx="5100638" cy="352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Equation" r:id="rId7" imgW="5651280" imgH="3911400" progId="Equation.DSMT4">
                  <p:embed/>
                </p:oleObj>
              </mc:Choice>
              <mc:Fallback>
                <p:oleObj name="Equation" r:id="rId7" imgW="5651280" imgH="39114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1052513"/>
                        <a:ext cx="5100638" cy="352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直接连接符 67"/>
          <p:cNvCxnSpPr/>
          <p:nvPr/>
        </p:nvCxnSpPr>
        <p:spPr>
          <a:xfrm>
            <a:off x="4817935" y="1196752"/>
            <a:ext cx="0" cy="316835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179512" y="260648"/>
            <a:ext cx="6559809" cy="461665"/>
            <a:chOff x="820503" y="260648"/>
            <a:chExt cx="6559809" cy="461665"/>
          </a:xfrm>
        </p:grpSpPr>
        <p:sp>
          <p:nvSpPr>
            <p:cNvPr id="86" name="矩形 85"/>
            <p:cNvSpPr/>
            <p:nvPr/>
          </p:nvSpPr>
          <p:spPr>
            <a:xfrm>
              <a:off x="834084" y="260648"/>
              <a:ext cx="998796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20503" y="260648"/>
              <a:ext cx="6559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定理</a:t>
              </a:r>
              <a:r>
                <a:rPr lang="en-US" altLang="zh-CN" sz="2400" b="1" dirty="0" smtClean="0"/>
                <a:t>1</a:t>
              </a:r>
              <a:r>
                <a:rPr lang="zh-CN" altLang="en-US" sz="2400" b="1" dirty="0" smtClean="0"/>
                <a:t>：若                           ，则方程组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 smtClean="0"/>
                <a:t>=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无解</a:t>
              </a:r>
              <a:r>
                <a:rPr lang="zh-CN" altLang="en-US" sz="2400" b="1" dirty="0" smtClean="0"/>
                <a:t>；</a:t>
              </a:r>
              <a:endParaRPr lang="zh-CN" altLang="en-US" sz="2400" b="1" dirty="0"/>
            </a:p>
          </p:txBody>
        </p:sp>
        <p:graphicFrame>
          <p:nvGraphicFramePr>
            <p:cNvPr id="88" name="对象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8824030"/>
                </p:ext>
              </p:extLst>
            </p:nvPr>
          </p:nvGraphicFramePr>
          <p:xfrm>
            <a:off x="2322971" y="260648"/>
            <a:ext cx="1803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" name="Equation" r:id="rId9" imgW="1803400" imgH="444500" progId="Equation.DSMT4">
                    <p:embed/>
                  </p:oleObj>
                </mc:Choice>
                <mc:Fallback>
                  <p:oleObj name="Equation" r:id="rId9" imgW="1803400" imgH="4445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971" y="260648"/>
                          <a:ext cx="1803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圆角右箭头 2"/>
          <p:cNvSpPr/>
          <p:nvPr/>
        </p:nvSpPr>
        <p:spPr>
          <a:xfrm flipH="1">
            <a:off x="6582412" y="328072"/>
            <a:ext cx="725892" cy="2452856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76D8C0-A7AE-4E7A-9E63-9D1336CB3113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87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525963" y="1671638"/>
            <a:ext cx="2709862" cy="1470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85875" y="1671638"/>
            <a:ext cx="2349500" cy="1470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180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smtClean="0"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 sz="320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smtClean="0">
                <a:latin typeface="黑体" pitchFamily="49" charset="-122"/>
                <a:ea typeface="黑体" pitchFamily="49" charset="-122"/>
              </a:rPr>
              <a:t>矩阵的初等变换和线性方程组</a:t>
            </a:r>
          </a:p>
        </p:txBody>
      </p:sp>
      <p:sp>
        <p:nvSpPr>
          <p:cNvPr id="50181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内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容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总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zh-CN" altLang="en-US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63713" y="549275"/>
            <a:ext cx="2351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itchFamily="34" charset="0"/>
              </a:rPr>
              <a:t>矩阵的</a:t>
            </a:r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初等变换</a:t>
            </a:r>
          </a:p>
        </p:txBody>
      </p:sp>
      <p:sp>
        <p:nvSpPr>
          <p:cNvPr id="9" name="矩形 8"/>
          <p:cNvSpPr/>
          <p:nvPr/>
        </p:nvSpPr>
        <p:spPr>
          <a:xfrm>
            <a:off x="323528" y="332656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850" y="333375"/>
            <a:ext cx="1087438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定义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528" y="3392059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3528" y="4221088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528" y="5048243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635375" y="2133600"/>
            <a:ext cx="9064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应用</a:t>
            </a:r>
          </a:p>
        </p:txBody>
      </p:sp>
      <p:sp>
        <p:nvSpPr>
          <p:cNvPr id="16" name="椭圆 15"/>
          <p:cNvSpPr/>
          <p:nvPr/>
        </p:nvSpPr>
        <p:spPr>
          <a:xfrm>
            <a:off x="249238" y="1196975"/>
            <a:ext cx="1971675" cy="6477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92125" y="1341438"/>
            <a:ext cx="1422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itchFamily="34" charset="0"/>
              </a:rPr>
              <a:t>行最简型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 flipH="1">
            <a:off x="1187450" y="1916113"/>
            <a:ext cx="1512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itchFamily="34" charset="0"/>
              </a:rPr>
              <a:t>求逆矩阵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187450" y="2492375"/>
            <a:ext cx="2351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itchFamily="34" charset="0"/>
              </a:rPr>
              <a:t>求解线性方程组</a:t>
            </a:r>
          </a:p>
        </p:txBody>
      </p:sp>
      <p:sp>
        <p:nvSpPr>
          <p:cNvPr id="21" name="椭圆 20"/>
          <p:cNvSpPr/>
          <p:nvPr/>
        </p:nvSpPr>
        <p:spPr>
          <a:xfrm>
            <a:off x="6227763" y="1268413"/>
            <a:ext cx="1971675" cy="6477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516688" y="1382713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itchFamily="34" charset="0"/>
              </a:rPr>
              <a:t>行阶梯型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427538" y="1916113"/>
            <a:ext cx="3143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itchFamily="34" charset="0"/>
              </a:rPr>
              <a:t>求秩</a:t>
            </a:r>
            <a:r>
              <a:rPr lang="en-US" altLang="zh-CN" sz="2400" b="1">
                <a:latin typeface="Calibri" pitchFamily="34" charset="0"/>
              </a:rPr>
              <a:t>(</a:t>
            </a:r>
            <a:r>
              <a:rPr lang="zh-CN" altLang="en-US" sz="2400" b="1">
                <a:latin typeface="Calibri" pitchFamily="34" charset="0"/>
              </a:rPr>
              <a:t>矩阵、向量组</a:t>
            </a:r>
            <a:r>
              <a:rPr lang="en-US" altLang="zh-CN" sz="2400" b="1">
                <a:latin typeface="Calibri" pitchFamily="34" charset="0"/>
              </a:rPr>
              <a:t>)</a:t>
            </a:r>
            <a:endParaRPr lang="zh-CN" altLang="en-US" sz="2400" b="1">
              <a:latin typeface="Calibri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427538" y="2492375"/>
            <a:ext cx="2041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itchFamily="34" charset="0"/>
              </a:rPr>
              <a:t>求最大无关组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14325" y="3429000"/>
            <a:ext cx="1089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Calibri" pitchFamily="34" charset="0"/>
              </a:rPr>
              <a:t>定义</a:t>
            </a:r>
            <a:r>
              <a:rPr lang="en-US" altLang="zh-CN" sz="2800" b="1">
                <a:latin typeface="Calibri" pitchFamily="34" charset="0"/>
              </a:rPr>
              <a:t>2</a:t>
            </a:r>
            <a:endParaRPr lang="zh-CN" altLang="en-US" sz="2800" b="1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5913" y="4238625"/>
            <a:ext cx="10874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定义</a:t>
            </a:r>
            <a:r>
              <a:rPr lang="en-US" altLang="zh-CN" sz="2800" b="1" dirty="0">
                <a:latin typeface="+mn-ea"/>
                <a:ea typeface="+mn-ea"/>
              </a:rPr>
              <a:t>3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5913" y="5065713"/>
            <a:ext cx="10874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定义</a:t>
            </a:r>
            <a:r>
              <a:rPr lang="en-US" altLang="zh-CN" sz="2800" b="1" dirty="0">
                <a:latin typeface="+mn-ea"/>
                <a:ea typeface="+mn-ea"/>
              </a:rPr>
              <a:t>4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763713" y="3614738"/>
            <a:ext cx="3897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itchFamily="34" charset="0"/>
              </a:rPr>
              <a:t>矩阵</a:t>
            </a:r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行等价、列等价、等价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763713" y="4437063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初等矩阵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763713" y="5199063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itchFamily="34" charset="0"/>
              </a:rPr>
              <a:t>矩阵的</a:t>
            </a:r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秩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541838" y="2492375"/>
            <a:ext cx="1927225" cy="461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6143625" y="1966913"/>
            <a:ext cx="1071563" cy="461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E77686-AF71-4A98-8D2F-3DD951028F50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3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4" grpId="0"/>
      <p:bldP spid="10" grpId="0"/>
      <p:bldP spid="14" grpId="0"/>
      <p:bldP spid="16" grpId="0" animBg="1"/>
      <p:bldP spid="17" grpId="0"/>
      <p:bldP spid="19" grpId="0"/>
      <p:bldP spid="20" grpId="0"/>
      <p:bldP spid="21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5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07504" y="797803"/>
            <a:ext cx="7841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宋体"/>
              </a:rPr>
              <a:t>任意一个 矩阵总可以通过一系列的初等行变换化为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/>
              </a:rPr>
              <a:t>行阶梯型矩阵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/>
              </a:rPr>
              <a:t>，</a:t>
            </a:r>
            <a:endParaRPr lang="zh-CN" altLang="en-US" sz="2400" b="1" dirty="0">
              <a:solidFill>
                <a:prstClr val="black"/>
              </a:solidFill>
              <a:latin typeface="宋体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79512" y="260648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0872" y="313492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结论</a:t>
            </a:r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3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矩阵的初等变换和线性方程组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70886" y="1196752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然后可化为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行最简型矩阵</a:t>
            </a:r>
            <a:r>
              <a:rPr lang="zh-CN" altLang="en-US" sz="2400" b="1" kern="0" dirty="0">
                <a:solidFill>
                  <a:prstClr val="black"/>
                </a:solidFill>
              </a:rPr>
              <a:t>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8152" y="2333755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相当于在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+mn-ea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左边乘上</a:t>
            </a:r>
            <a:r>
              <a:rPr lang="zh-CN" altLang="en-US" sz="2400" b="1" dirty="0" smtClean="0">
                <a:latin typeface="+mn-ea"/>
              </a:rPr>
              <a:t>一个相应的初等矩阵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dirty="0" smtClean="0">
                <a:latin typeface="+mn-ea"/>
              </a:rPr>
              <a:t>，再在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+mn-ea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右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边乘上</a:t>
            </a:r>
            <a:r>
              <a:rPr lang="zh-CN" altLang="en-US" sz="2400" b="1" dirty="0" smtClean="0">
                <a:latin typeface="+mn-ea"/>
              </a:rPr>
              <a:t>一个相应的初等矩阵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400" b="1" dirty="0" smtClean="0">
                <a:latin typeface="+mn-ea"/>
              </a:rPr>
              <a:t>.</a:t>
            </a:r>
            <a:r>
              <a:rPr lang="zh-CN" altLang="en-US" sz="2400" b="1" dirty="0" smtClean="0">
                <a:latin typeface="+mn-ea"/>
              </a:rPr>
              <a:t>   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536573"/>
              </p:ext>
            </p:extLst>
          </p:nvPr>
        </p:nvGraphicFramePr>
        <p:xfrm>
          <a:off x="338980" y="3280937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1" name="Equation" r:id="rId3" imgW="177569" imgH="304404" progId="Equation.DSMT4">
                  <p:embed/>
                </p:oleObj>
              </mc:Choice>
              <mc:Fallback>
                <p:oleObj name="Equation" r:id="rId3" imgW="177569" imgH="304404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80" y="3280937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179512" y="1724592"/>
            <a:ext cx="1376792" cy="576064"/>
            <a:chOff x="314888" y="332656"/>
            <a:chExt cx="1376792" cy="576064"/>
          </a:xfrm>
        </p:grpSpPr>
        <p:sp>
          <p:nvSpPr>
            <p:cNvPr id="37" name="矩形 36"/>
            <p:cNvSpPr/>
            <p:nvPr/>
          </p:nvSpPr>
          <p:spPr>
            <a:xfrm>
              <a:off x="323528" y="332656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4888" y="385500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结论</a:t>
              </a:r>
              <a:r>
                <a:rPr lang="en-US" altLang="zh-CN" sz="2800" b="1" dirty="0" smtClean="0"/>
                <a:t>2</a:t>
              </a:r>
              <a:endParaRPr lang="zh-CN" altLang="en-US" sz="2800" b="1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240728" y="3255367"/>
            <a:ext cx="1422184" cy="821705"/>
            <a:chOff x="3221824" y="2079455"/>
            <a:chExt cx="1422184" cy="821705"/>
          </a:xfrm>
        </p:grpSpPr>
        <p:sp>
          <p:nvSpPr>
            <p:cNvPr id="40" name="矩形 39"/>
            <p:cNvSpPr/>
            <p:nvPr/>
          </p:nvSpPr>
          <p:spPr>
            <a:xfrm>
              <a:off x="3221824" y="2079455"/>
              <a:ext cx="1422184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8385561"/>
                </p:ext>
              </p:extLst>
            </p:nvPr>
          </p:nvGraphicFramePr>
          <p:xfrm>
            <a:off x="3563888" y="2079455"/>
            <a:ext cx="6350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42" name="Equation" r:id="rId5" imgW="634725" imgH="393529" progId="Equation.DSMT4">
                    <p:embed/>
                  </p:oleObj>
                </mc:Choice>
                <mc:Fallback>
                  <p:oleObj name="Equation" r:id="rId5" imgW="634725" imgH="393529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888" y="2079455"/>
                          <a:ext cx="6350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TextBox 41"/>
            <p:cNvSpPr txBox="1"/>
            <p:nvPr/>
          </p:nvSpPr>
          <p:spPr>
            <a:xfrm>
              <a:off x="3221824" y="2439495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任意</a:t>
              </a:r>
              <a:r>
                <a:rPr lang="zh-CN" altLang="en-US" sz="2400" b="1" dirty="0" smtClean="0"/>
                <a:t>矩阵</a:t>
              </a:r>
              <a:endParaRPr lang="zh-CN" altLang="en-US" sz="2400" b="1" dirty="0"/>
            </a:p>
          </p:txBody>
        </p:sp>
      </p:grpSp>
      <p:cxnSp>
        <p:nvCxnSpPr>
          <p:cNvPr id="43" name="直接箭头连接符 42"/>
          <p:cNvCxnSpPr/>
          <p:nvPr/>
        </p:nvCxnSpPr>
        <p:spPr>
          <a:xfrm flipH="1">
            <a:off x="1907704" y="3659899"/>
            <a:ext cx="333024" cy="26354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3662912" y="3686253"/>
            <a:ext cx="428676" cy="116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>
          <a:xfrm>
            <a:off x="3995936" y="3255366"/>
            <a:ext cx="1731564" cy="821706"/>
            <a:chOff x="5362402" y="2079454"/>
            <a:chExt cx="1731564" cy="821706"/>
          </a:xfrm>
        </p:grpSpPr>
        <p:sp>
          <p:nvSpPr>
            <p:cNvPr id="65" name="矩形 64"/>
            <p:cNvSpPr/>
            <p:nvPr/>
          </p:nvSpPr>
          <p:spPr>
            <a:xfrm>
              <a:off x="5436096" y="2079454"/>
              <a:ext cx="1584176" cy="7920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2" name="对象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1856714"/>
                </p:ext>
              </p:extLst>
            </p:nvPr>
          </p:nvGraphicFramePr>
          <p:xfrm>
            <a:off x="5635848" y="2080361"/>
            <a:ext cx="1168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43" name="Equation" r:id="rId7" imgW="1168400" imgH="381000" progId="Equation.DSMT4">
                    <p:embed/>
                  </p:oleObj>
                </mc:Choice>
                <mc:Fallback>
                  <p:oleObj name="Equation" r:id="rId7" imgW="1168400" imgH="3810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5848" y="2080361"/>
                          <a:ext cx="11684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TextBox 74"/>
            <p:cNvSpPr txBox="1"/>
            <p:nvPr/>
          </p:nvSpPr>
          <p:spPr>
            <a:xfrm>
              <a:off x="5362402" y="2439495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初等列变换</a:t>
              </a:r>
              <a:endParaRPr lang="zh-CN" altLang="en-US" sz="2400" b="1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79512" y="3236760"/>
            <a:ext cx="1731564" cy="821705"/>
            <a:chOff x="824212" y="2060848"/>
            <a:chExt cx="1731564" cy="821705"/>
          </a:xfrm>
        </p:grpSpPr>
        <p:sp>
          <p:nvSpPr>
            <p:cNvPr id="82" name="矩形 81"/>
            <p:cNvSpPr/>
            <p:nvPr/>
          </p:nvSpPr>
          <p:spPr>
            <a:xfrm>
              <a:off x="896220" y="2079454"/>
              <a:ext cx="1584176" cy="7638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3" name="对象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5563692"/>
                </p:ext>
              </p:extLst>
            </p:nvPr>
          </p:nvGraphicFramePr>
          <p:xfrm>
            <a:off x="1020793" y="2060848"/>
            <a:ext cx="11811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44" name="Equation" r:id="rId9" imgW="1180588" imgH="380835" progId="Equation.DSMT4">
                    <p:embed/>
                  </p:oleObj>
                </mc:Choice>
                <mc:Fallback>
                  <p:oleObj name="Equation" r:id="rId9" imgW="1180588" imgH="380835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793" y="2060848"/>
                          <a:ext cx="11811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TextBox 83"/>
            <p:cNvSpPr txBox="1"/>
            <p:nvPr/>
          </p:nvSpPr>
          <p:spPr>
            <a:xfrm>
              <a:off x="824212" y="2420888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初等行变换</a:t>
              </a:r>
              <a:endParaRPr lang="zh-CN" altLang="en-US" sz="2400" b="1" dirty="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251520" y="4149080"/>
            <a:ext cx="1376792" cy="576064"/>
            <a:chOff x="323528" y="4509120"/>
            <a:chExt cx="1376792" cy="576064"/>
          </a:xfrm>
        </p:grpSpPr>
        <p:sp>
          <p:nvSpPr>
            <p:cNvPr id="86" name="矩形 85"/>
            <p:cNvSpPr/>
            <p:nvPr/>
          </p:nvSpPr>
          <p:spPr>
            <a:xfrm>
              <a:off x="332168" y="4509120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528" y="4561964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结论</a:t>
              </a:r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51520" y="4695527"/>
            <a:ext cx="6872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初等矩阵都可逆，且逆矩阵是相应的初等矩阵。</a:t>
            </a:r>
            <a:endParaRPr lang="zh-CN" altLang="en-US" sz="2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628312" y="1868608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对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400" b="1" dirty="0" smtClean="0">
                <a:latin typeface="+mn-ea"/>
              </a:rPr>
              <a:t>施行一次初等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行变换</a:t>
            </a:r>
            <a:r>
              <a:rPr lang="zh-CN" altLang="en-US" sz="2400" b="1" dirty="0" smtClean="0">
                <a:latin typeface="+mn-ea"/>
              </a:rPr>
              <a:t>，再进行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列变换</a:t>
            </a:r>
            <a:r>
              <a:rPr lang="zh-CN" altLang="en-US" sz="2400" b="1" dirty="0" smtClean="0">
                <a:latin typeface="+mn-ea"/>
              </a:rPr>
              <a:t>，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6084168" y="3212976"/>
            <a:ext cx="1953256" cy="830678"/>
            <a:chOff x="2915816" y="3553033"/>
            <a:chExt cx="1953256" cy="830678"/>
          </a:xfrm>
        </p:grpSpPr>
        <p:sp>
          <p:nvSpPr>
            <p:cNvPr id="94" name="矩形 93"/>
            <p:cNvSpPr/>
            <p:nvPr/>
          </p:nvSpPr>
          <p:spPr>
            <a:xfrm>
              <a:off x="2915816" y="3553033"/>
              <a:ext cx="1953256" cy="7920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5" name="对象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0573770"/>
                </p:ext>
              </p:extLst>
            </p:nvPr>
          </p:nvGraphicFramePr>
          <p:xfrm>
            <a:off x="2987824" y="3570663"/>
            <a:ext cx="17653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45" name="Equation" r:id="rId11" imgW="1765300" imgH="381000" progId="Equation.DSMT4">
                    <p:embed/>
                  </p:oleObj>
                </mc:Choice>
                <mc:Fallback>
                  <p:oleObj name="Equation" r:id="rId11" imgW="1765300" imgH="3810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824" y="3570663"/>
                          <a:ext cx="17653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" name="TextBox 95"/>
            <p:cNvSpPr txBox="1"/>
            <p:nvPr/>
          </p:nvSpPr>
          <p:spPr>
            <a:xfrm>
              <a:off x="3158804" y="3922046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初等变换</a:t>
              </a:r>
              <a:endParaRPr lang="zh-CN" altLang="en-US" sz="2400" b="1" dirty="0"/>
            </a:p>
          </p:txBody>
        </p:sp>
      </p:grpSp>
      <p:sp>
        <p:nvSpPr>
          <p:cNvPr id="5" name="右箭头 4"/>
          <p:cNvSpPr/>
          <p:nvPr/>
        </p:nvSpPr>
        <p:spPr>
          <a:xfrm>
            <a:off x="5653806" y="3596800"/>
            <a:ext cx="430362" cy="216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57188" y="5359400"/>
          <a:ext cx="1866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6" name="Equation" r:id="rId13" imgW="1866090" imgH="355446" progId="Equation.DSMT4">
                  <p:embed/>
                </p:oleObj>
              </mc:Choice>
              <mc:Fallback>
                <p:oleObj name="Equation" r:id="rId13" imgW="1866090" imgH="355446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5359400"/>
                        <a:ext cx="1866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086954"/>
              </p:ext>
            </p:extLst>
          </p:nvPr>
        </p:nvGraphicFramePr>
        <p:xfrm>
          <a:off x="2752725" y="5359400"/>
          <a:ext cx="2349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7" name="Equation" r:id="rId15" imgW="2349360" imgH="355320" progId="Equation.DSMT4">
                  <p:embed/>
                </p:oleObj>
              </mc:Choice>
              <mc:Fallback>
                <p:oleObj name="Equation" r:id="rId15" imgW="2349360" imgH="355320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5359400"/>
                        <a:ext cx="2349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495925" y="5359400"/>
          <a:ext cx="2667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8" name="Equation" r:id="rId17" imgW="2667000" imgH="355600" progId="Equation.DSMT4">
                  <p:embed/>
                </p:oleObj>
              </mc:Choice>
              <mc:Fallback>
                <p:oleObj name="Equation" r:id="rId17" imgW="2667000" imgH="3556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5359400"/>
                        <a:ext cx="2667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204C19-A093-4E7D-87E9-15235FE857D6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1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70" grpId="0" animBg="1"/>
      <p:bldP spid="71" grpId="0"/>
      <p:bldP spid="31" grpId="0"/>
      <p:bldP spid="88" grpId="0"/>
      <p:bldP spid="92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1520" y="2492896"/>
            <a:ext cx="730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 smtClean="0">
                <a:latin typeface="Times New Roman"/>
                <a:cs typeface="Times New Roman"/>
              </a:rPr>
              <a:t>初等变换</a:t>
            </a:r>
            <a:r>
              <a:rPr lang="zh-CN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不改变</a:t>
            </a:r>
            <a:r>
              <a:rPr lang="zh-CN" altLang="zh-CN" sz="2400" b="1" dirty="0" smtClean="0">
                <a:latin typeface="Times New Roman"/>
                <a:cs typeface="Times New Roman"/>
              </a:rPr>
              <a:t>矩阵的秩（</a:t>
            </a:r>
            <a:r>
              <a:rPr lang="zh-CN" altLang="zh-CN" sz="2400" b="1" dirty="0">
                <a:latin typeface="Times New Roman"/>
                <a:cs typeface="Times New Roman"/>
              </a:rPr>
              <a:t>等价矩阵具有相同的</a:t>
            </a:r>
            <a:r>
              <a:rPr lang="zh-CN" altLang="zh-CN" sz="2400" b="1" dirty="0" smtClean="0">
                <a:latin typeface="Times New Roman"/>
                <a:cs typeface="Times New Roman"/>
              </a:rPr>
              <a:t>秩</a:t>
            </a:r>
            <a:r>
              <a:rPr lang="zh-CN" altLang="en-US" sz="2400" b="1" dirty="0" smtClean="0">
                <a:latin typeface="Times New Roman"/>
                <a:cs typeface="Times New Roman"/>
              </a:rPr>
              <a:t>）</a:t>
            </a:r>
            <a:endParaRPr lang="zh-CN" altLang="en-US" sz="24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488987"/>
              </p:ext>
            </p:extLst>
          </p:nvPr>
        </p:nvGraphicFramePr>
        <p:xfrm>
          <a:off x="1979712" y="2963292"/>
          <a:ext cx="387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1" name="Equation" r:id="rId3" imgW="3873500" imgH="393700" progId="Equation.DSMT4">
                  <p:embed/>
                </p:oleObj>
              </mc:Choice>
              <mc:Fallback>
                <p:oleObj name="Equation" r:id="rId3" imgW="3873500" imgH="3937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963292"/>
                        <a:ext cx="3873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354360" y="4005064"/>
            <a:ext cx="6593904" cy="461665"/>
            <a:chOff x="354360" y="4005064"/>
            <a:chExt cx="6593904" cy="461665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09757"/>
                </p:ext>
              </p:extLst>
            </p:nvPr>
          </p:nvGraphicFramePr>
          <p:xfrm>
            <a:off x="354360" y="4043412"/>
            <a:ext cx="20574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82" name="Equation" r:id="rId5" imgW="2057400" imgH="393700" progId="Equation.DSMT4">
                    <p:embed/>
                  </p:oleObj>
                </mc:Choice>
                <mc:Fallback>
                  <p:oleObj name="Equation" r:id="rId5" imgW="2057400" imgH="3937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360" y="4043412"/>
                          <a:ext cx="20574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组合 9"/>
            <p:cNvGrpSpPr/>
            <p:nvPr/>
          </p:nvGrpSpPr>
          <p:grpSpPr>
            <a:xfrm>
              <a:off x="380825" y="4005064"/>
              <a:ext cx="6567439" cy="461665"/>
              <a:chOff x="380825" y="4005064"/>
              <a:chExt cx="6567439" cy="4616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380825" y="4005064"/>
                <a:ext cx="6567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+mn-ea"/>
                  </a:rPr>
                  <a:t>             </a:t>
                </a:r>
                <a:r>
                  <a:rPr lang="zh-CN" altLang="en-US" sz="2400" b="1" dirty="0" smtClean="0">
                    <a:latin typeface="+mn-ea"/>
                  </a:rPr>
                  <a:t>存在可逆矩阵      ，使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PAQ</a:t>
                </a:r>
                <a:r>
                  <a:rPr lang="en-US" altLang="zh-CN" sz="2400" b="1" dirty="0" smtClean="0">
                    <a:latin typeface="+mn-ea"/>
                  </a:rPr>
                  <a:t>=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8" name="对象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46128236"/>
                  </p:ext>
                </p:extLst>
              </p:nvPr>
            </p:nvGraphicFramePr>
            <p:xfrm>
              <a:off x="4470400" y="4095750"/>
              <a:ext cx="6350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83" name="Equation" r:id="rId7" imgW="634680" imgH="355320" progId="Equation.DSMT4">
                      <p:embed/>
                    </p:oleObj>
                  </mc:Choice>
                  <mc:Fallback>
                    <p:oleObj name="Equation" r:id="rId7" imgW="634680" imgH="355320" progId="Equation.DSMT4">
                      <p:embed/>
                      <p:pic>
                        <p:nvPicPr>
                          <p:cNvPr id="0" name="Picture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0400" y="4095750"/>
                            <a:ext cx="635000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636057"/>
              </p:ext>
            </p:extLst>
          </p:nvPr>
        </p:nvGraphicFramePr>
        <p:xfrm>
          <a:off x="3551312" y="4509120"/>
          <a:ext cx="228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4" name="Equation" r:id="rId9" imgW="228600" imgH="368300" progId="Equation.DSMT4">
                  <p:embed/>
                </p:oleObj>
              </mc:Choice>
              <mc:Fallback>
                <p:oleObj name="Equation" r:id="rId9" imgW="228600" imgH="3683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312" y="4509120"/>
                        <a:ext cx="2286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-36512" y="4839543"/>
            <a:ext cx="8352928" cy="461665"/>
            <a:chOff x="-36512" y="4839543"/>
            <a:chExt cx="8352928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-36512" y="4839543"/>
              <a:ext cx="8352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266700" algn="just">
                <a:spcAft>
                  <a:spcPts val="0"/>
                </a:spcAft>
              </a:pPr>
              <a:r>
                <a:rPr lang="zh-CN" altLang="en-US" sz="2400" b="1" dirty="0" smtClean="0"/>
                <a:t>若            均可逆，则</a:t>
              </a:r>
              <a:r>
                <a:rPr lang="en-US" altLang="zh-CN" sz="24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r>
                <a:rPr lang="en-US" altLang="zh-CN" sz="2400" b="1" kern="100" dirty="0"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 kern="100" dirty="0">
                  <a:latin typeface="+mn-ea"/>
                  <a:cs typeface="Times New Roman" panose="02020603050405020304" pitchFamily="18" charset="0"/>
                </a:rPr>
                <a:t>)</a:t>
              </a:r>
              <a:r>
                <a: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kern="100" dirty="0">
                  <a:latin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400" b="1" i="1" kern="1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kern="100" dirty="0" smtClean="0"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</a:t>
              </a:r>
              <a:r>
                <a:rPr lang="en-US" altLang="zh-CN" sz="2400" b="1" kern="100" dirty="0" smtClean="0">
                  <a:latin typeface="+mn-ea"/>
                  <a:cs typeface="Times New Roman" panose="02020603050405020304" pitchFamily="18" charset="0"/>
                </a:rPr>
                <a:t>)</a:t>
              </a:r>
              <a:r>
                <a:rPr lang="en-US" altLang="zh-CN" sz="2400" kern="100" dirty="0" smtClean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kern="100" dirty="0">
                  <a:latin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400" i="1" kern="1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kern="100" dirty="0"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AQ</a:t>
              </a:r>
              <a:r>
                <a:rPr lang="en-US" altLang="zh-CN" sz="2400" b="1" kern="100" dirty="0">
                  <a:latin typeface="+mn-ea"/>
                  <a:cs typeface="Times New Roman" panose="02020603050405020304" pitchFamily="18" charset="0"/>
                </a:rPr>
                <a:t>)</a:t>
              </a:r>
              <a:r>
                <a: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kern="100" dirty="0">
                  <a:latin typeface="+mn-ea"/>
                  <a:cs typeface="Times New Roman" panose="02020603050405020304" pitchFamily="18" charset="0"/>
                </a:rPr>
                <a:t>= </a:t>
              </a:r>
              <a:r>
                <a:rPr lang="en-US" altLang="zh-CN" sz="24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kern="100" dirty="0"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PAQ</a:t>
              </a:r>
              <a:r>
                <a:rPr lang="en-US" altLang="zh-CN" sz="2400" b="1" kern="100" dirty="0" smtClean="0">
                  <a:latin typeface="+mn-ea"/>
                  <a:cs typeface="Times New Roman" panose="02020603050405020304" pitchFamily="18" charset="0"/>
                </a:rPr>
                <a:t>)</a:t>
              </a:r>
              <a:endPara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3600434"/>
                </p:ext>
              </p:extLst>
            </p:nvPr>
          </p:nvGraphicFramePr>
          <p:xfrm>
            <a:off x="725488" y="4926013"/>
            <a:ext cx="6350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85" name="Equation" r:id="rId11" imgW="634680" imgH="355320" progId="Equation.DSMT4">
                    <p:embed/>
                  </p:oleObj>
                </mc:Choice>
                <mc:Fallback>
                  <p:oleObj name="Equation" r:id="rId11" imgW="634680" imgH="35532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488" y="4926013"/>
                          <a:ext cx="6350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Box 4"/>
          <p:cNvSpPr txBox="1"/>
          <p:nvPr/>
        </p:nvSpPr>
        <p:spPr>
          <a:xfrm>
            <a:off x="354984" y="836712"/>
            <a:ext cx="6855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</a:t>
            </a:r>
            <a:r>
              <a:rPr lang="zh-CN" altLang="en-US" sz="2400" b="1" dirty="0" smtClean="0"/>
              <a:t>可逆</a:t>
            </a:r>
            <a:r>
              <a:rPr lang="zh-CN" altLang="en-US" sz="2400" b="1" dirty="0" smtClean="0">
                <a:sym typeface="Symbol"/>
              </a:rPr>
              <a:t></a:t>
            </a:r>
            <a:r>
              <a:rPr lang="zh-CN" altLang="en-US" sz="2400" b="1" dirty="0" smtClean="0"/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/>
              <a:t>可表示为一系列初等矩阵的乘积       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8249" y="1527175"/>
            <a:ext cx="306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400" b="1" dirty="0" smtClean="0">
                <a:latin typeface="+mn-ea"/>
              </a:rPr>
              <a:t>   </a:t>
            </a:r>
            <a:r>
              <a:rPr lang="zh-CN" altLang="en-US" sz="2400" b="1" dirty="0" smtClean="0">
                <a:latin typeface="+mn-ea"/>
                <a:sym typeface="Symbol"/>
              </a:rPr>
              <a:t>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+mn-ea"/>
              </a:rPr>
              <a:t>与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 dirty="0" smtClean="0">
                <a:latin typeface="+mn-ea"/>
              </a:rPr>
              <a:t>等价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332656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4888" y="385500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结论</a:t>
            </a:r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34" name="矩形 33"/>
          <p:cNvSpPr/>
          <p:nvPr/>
        </p:nvSpPr>
        <p:spPr>
          <a:xfrm>
            <a:off x="323528" y="1951899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4888" y="1988840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结论</a:t>
            </a:r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36" name="矩形 35"/>
          <p:cNvSpPr/>
          <p:nvPr/>
        </p:nvSpPr>
        <p:spPr>
          <a:xfrm>
            <a:off x="323528" y="3464067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3528" y="3501008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结论</a:t>
            </a:r>
            <a:r>
              <a:rPr lang="en-US" altLang="zh-CN" sz="2800" b="1" dirty="0"/>
              <a:t>6</a:t>
            </a:r>
            <a:endParaRPr lang="zh-CN" altLang="en-US" sz="2800" b="1" dirty="0"/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矩阵的初等变换和线性方程组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64D096-308E-4F53-A408-E56DC851731C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9" grpId="0"/>
      <p:bldP spid="25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一、第三章内容总结</a:t>
            </a:r>
            <a:endParaRPr lang="en-US" altLang="zh-CN" sz="4000" b="1" dirty="0" smtClean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二、书后习题</a:t>
            </a:r>
            <a:r>
              <a:rPr lang="en-US" altLang="zh-CN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P79</a:t>
            </a: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16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17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18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19</a:t>
            </a:r>
            <a:endParaRPr lang="zh-CN" altLang="en-US" sz="4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B1A19B-82DF-4E96-B1EE-03E5D745BF50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smtClean="0"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  线性方程组的解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266423"/>
              </p:ext>
            </p:extLst>
          </p:nvPr>
        </p:nvGraphicFramePr>
        <p:xfrm>
          <a:off x="4483100" y="32766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Equation" r:id="rId3" imgW="177569" imgH="304404" progId="Equation.DSMT4">
                  <p:embed/>
                </p:oleObj>
              </mc:Choice>
              <mc:Fallback>
                <p:oleObj name="Equation" r:id="rId3" imgW="177569" imgH="304404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660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副标题 2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76064" cy="5412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线性方程组解的判别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smtClean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04" y="951111"/>
            <a:ext cx="7056784" cy="965721"/>
            <a:chOff x="755576" y="951111"/>
            <a:chExt cx="7056784" cy="965721"/>
          </a:xfrm>
        </p:grpSpPr>
        <p:grpSp>
          <p:nvGrpSpPr>
            <p:cNvPr id="16" name="组合 15"/>
            <p:cNvGrpSpPr/>
            <p:nvPr/>
          </p:nvGrpSpPr>
          <p:grpSpPr>
            <a:xfrm>
              <a:off x="1907704" y="951111"/>
              <a:ext cx="5904656" cy="965721"/>
              <a:chOff x="1907704" y="951111"/>
              <a:chExt cx="5904656" cy="9657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907704" y="1196752"/>
                <a:ext cx="494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/>
                  <a:t>若</a:t>
                </a:r>
                <a:endParaRPr lang="zh-CN" altLang="en-US" sz="2400" b="1" dirty="0"/>
              </a:p>
            </p:txBody>
          </p:sp>
          <p:graphicFrame>
            <p:nvGraphicFramePr>
              <p:cNvPr id="22" name="对象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5221484"/>
                  </p:ext>
                </p:extLst>
              </p:nvPr>
            </p:nvGraphicFramePr>
            <p:xfrm>
              <a:off x="2339752" y="977032"/>
              <a:ext cx="2781300" cy="939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6" name="Equation" r:id="rId5" imgW="2781300" imgH="939800" progId="Equation.DSMT4">
                      <p:embed/>
                    </p:oleObj>
                  </mc:Choice>
                  <mc:Fallback>
                    <p:oleObj name="Equation" r:id="rId5" imgW="2781300" imgH="939800" progId="Equation.DSMT4">
                      <p:embed/>
                      <p:pic>
                        <p:nvPicPr>
                          <p:cNvPr id="0" name="Picture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9752" y="977032"/>
                            <a:ext cx="2781300" cy="939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TextBox 22"/>
              <p:cNvSpPr txBox="1"/>
              <p:nvPr/>
            </p:nvSpPr>
            <p:spPr>
              <a:xfrm>
                <a:off x="5316164" y="951111"/>
                <a:ext cx="2186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 smtClean="0"/>
                  <a:t>=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 smtClean="0"/>
                  <a:t>有</a:t>
                </a:r>
                <a:r>
                  <a:rPr lang="zh-CN" altLang="en-US" sz="2400" b="1" dirty="0" smtClean="0">
                    <a:solidFill>
                      <a:srgbClr val="FF00FF"/>
                    </a:solidFill>
                  </a:rPr>
                  <a:t>唯一解</a:t>
                </a:r>
                <a:endParaRPr lang="zh-CN" altLang="en-US" sz="2400" b="1" dirty="0">
                  <a:solidFill>
                    <a:srgbClr val="FF00FF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316164" y="1455167"/>
                <a:ext cx="2496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 smtClean="0"/>
                  <a:t>=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 smtClean="0"/>
                  <a:t>有</a:t>
                </a:r>
                <a:r>
                  <a:rPr lang="zh-CN" altLang="en-US" sz="2400" b="1" dirty="0" smtClean="0">
                    <a:solidFill>
                      <a:srgbClr val="9900CC"/>
                    </a:solidFill>
                  </a:rPr>
                  <a:t>无穷多解</a:t>
                </a:r>
                <a:endParaRPr lang="zh-CN" altLang="en-US" sz="2400" b="1" dirty="0">
                  <a:solidFill>
                    <a:srgbClr val="9900CC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55576" y="1196752"/>
              <a:ext cx="1268296" cy="461665"/>
              <a:chOff x="755576" y="1196752"/>
              <a:chExt cx="1268296" cy="46166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827584" y="1196752"/>
                <a:ext cx="998796" cy="4572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55576" y="1196752"/>
                <a:ext cx="1268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/>
                  <a:t>定理</a:t>
                </a:r>
                <a:r>
                  <a:rPr lang="en-US" altLang="zh-CN" sz="2400" b="1" dirty="0" smtClean="0"/>
                  <a:t>2</a:t>
                </a:r>
                <a:r>
                  <a:rPr lang="zh-CN" altLang="en-US" sz="2400" b="1" dirty="0" smtClean="0"/>
                  <a:t>：</a:t>
                </a:r>
                <a:endParaRPr lang="zh-CN" altLang="en-US" sz="2400" b="1" dirty="0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172431" y="260648"/>
            <a:ext cx="6559809" cy="461665"/>
            <a:chOff x="820503" y="260648"/>
            <a:chExt cx="6559809" cy="461665"/>
          </a:xfrm>
        </p:grpSpPr>
        <p:sp>
          <p:nvSpPr>
            <p:cNvPr id="27" name="矩形 26"/>
            <p:cNvSpPr/>
            <p:nvPr/>
          </p:nvSpPr>
          <p:spPr>
            <a:xfrm>
              <a:off x="834084" y="260648"/>
              <a:ext cx="998796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0503" y="260648"/>
              <a:ext cx="6559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定理</a:t>
              </a:r>
              <a:r>
                <a:rPr lang="en-US" altLang="zh-CN" sz="2400" b="1" dirty="0" smtClean="0"/>
                <a:t>1</a:t>
              </a:r>
              <a:r>
                <a:rPr lang="zh-CN" altLang="en-US" sz="2400" b="1" dirty="0" smtClean="0"/>
                <a:t>：若                           ，则方程组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 smtClean="0"/>
                <a:t>=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无解</a:t>
              </a:r>
              <a:r>
                <a:rPr lang="zh-CN" altLang="en-US" sz="2400" b="1" dirty="0" smtClean="0"/>
                <a:t>；</a:t>
              </a:r>
              <a:endParaRPr lang="zh-CN" altLang="en-US" sz="2400" b="1" dirty="0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4665868"/>
                </p:ext>
              </p:extLst>
            </p:nvPr>
          </p:nvGraphicFramePr>
          <p:xfrm>
            <a:off x="2322971" y="260648"/>
            <a:ext cx="1803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7" name="Equation" r:id="rId7" imgW="1803400" imgH="444500" progId="Equation.DSMT4">
                    <p:embed/>
                  </p:oleObj>
                </mc:Choice>
                <mc:Fallback>
                  <p:oleObj name="Equation" r:id="rId7" imgW="1803400" imgH="4445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971" y="260648"/>
                          <a:ext cx="1803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967363"/>
              </p:ext>
            </p:extLst>
          </p:nvPr>
        </p:nvGraphicFramePr>
        <p:xfrm>
          <a:off x="1619672" y="2113880"/>
          <a:ext cx="3162300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Equation" r:id="rId9" imgW="3162240" imgH="3835080" progId="Equation.DSMT4">
                  <p:embed/>
                </p:oleObj>
              </mc:Choice>
              <mc:Fallback>
                <p:oleObj name="Equation" r:id="rId9" imgW="3162240" imgH="383508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113880"/>
                        <a:ext cx="3162300" cy="383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肘形连接符 30"/>
          <p:cNvCxnSpPr/>
          <p:nvPr/>
        </p:nvCxnSpPr>
        <p:spPr>
          <a:xfrm>
            <a:off x="2267744" y="2564904"/>
            <a:ext cx="1224136" cy="457200"/>
          </a:xfrm>
          <a:prstGeom prst="bentConnector3">
            <a:avLst>
              <a:gd name="adj1" fmla="val 3520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3419872" y="3573016"/>
            <a:ext cx="1296144" cy="457200"/>
          </a:xfrm>
          <a:prstGeom prst="bentConnector3">
            <a:avLst>
              <a:gd name="adj1" fmla="val 2604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211960" y="2204864"/>
            <a:ext cx="0" cy="316835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4860031" y="3632572"/>
            <a:ext cx="2736305" cy="444500"/>
            <a:chOff x="4067943" y="3632572"/>
            <a:chExt cx="2736305" cy="444500"/>
          </a:xfrm>
        </p:grpSpPr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3615070"/>
                </p:ext>
              </p:extLst>
            </p:nvPr>
          </p:nvGraphicFramePr>
          <p:xfrm>
            <a:off x="4480148" y="3632572"/>
            <a:ext cx="23241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9" name="Equation" r:id="rId11" imgW="2324100" imgH="444500" progId="Equation.DSMT4">
                    <p:embed/>
                  </p:oleObj>
                </mc:Choice>
                <mc:Fallback>
                  <p:oleObj name="Equation" r:id="rId11" imgW="2324100" imgH="4445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0148" y="3632572"/>
                          <a:ext cx="23241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右箭头 35"/>
            <p:cNvSpPr/>
            <p:nvPr/>
          </p:nvSpPr>
          <p:spPr>
            <a:xfrm>
              <a:off x="4067943" y="3677024"/>
              <a:ext cx="364511" cy="353192"/>
            </a:xfrm>
            <a:prstGeom prst="rightArrow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圆角右箭头 2"/>
          <p:cNvSpPr/>
          <p:nvPr/>
        </p:nvSpPr>
        <p:spPr>
          <a:xfrm flipH="1">
            <a:off x="6912890" y="1020826"/>
            <a:ext cx="683446" cy="2656198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A90BBC-C743-40B4-9215-D03B68907E1B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79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413175"/>
              </p:ext>
            </p:extLst>
          </p:nvPr>
        </p:nvGraphicFramePr>
        <p:xfrm>
          <a:off x="153988" y="2060575"/>
          <a:ext cx="4913312" cy="352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Equation" r:id="rId3" imgW="5448240" imgH="3911400" progId="Equation.DSMT4">
                  <p:embed/>
                </p:oleObj>
              </mc:Choice>
              <mc:Fallback>
                <p:oleObj name="Equation" r:id="rId3" imgW="5448240" imgH="39114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2060575"/>
                        <a:ext cx="4913312" cy="352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smtClean="0"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  线性方程组的解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190278"/>
              </p:ext>
            </p:extLst>
          </p:nvPr>
        </p:nvGraphicFramePr>
        <p:xfrm>
          <a:off x="4483100" y="32766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Equation" r:id="rId5" imgW="177569" imgH="304404" progId="Equation.DSMT4">
                  <p:embed/>
                </p:oleObj>
              </mc:Choice>
              <mc:Fallback>
                <p:oleObj name="Equation" r:id="rId5" imgW="177569" imgH="304404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660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副标题 2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76064" cy="5412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线性方程组解的判别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smtClean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04" y="951111"/>
            <a:ext cx="7056784" cy="965721"/>
            <a:chOff x="755576" y="951111"/>
            <a:chExt cx="7056784" cy="965721"/>
          </a:xfrm>
        </p:grpSpPr>
        <p:grpSp>
          <p:nvGrpSpPr>
            <p:cNvPr id="16" name="组合 15"/>
            <p:cNvGrpSpPr/>
            <p:nvPr/>
          </p:nvGrpSpPr>
          <p:grpSpPr>
            <a:xfrm>
              <a:off x="1907704" y="951111"/>
              <a:ext cx="5904656" cy="965721"/>
              <a:chOff x="1907704" y="951111"/>
              <a:chExt cx="5904656" cy="9657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907704" y="1196752"/>
                <a:ext cx="494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/>
                  <a:t>若</a:t>
                </a:r>
                <a:endParaRPr lang="zh-CN" altLang="en-US" sz="2400" b="1" dirty="0"/>
              </a:p>
            </p:txBody>
          </p:sp>
          <p:graphicFrame>
            <p:nvGraphicFramePr>
              <p:cNvPr id="22" name="对象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9433259"/>
                  </p:ext>
                </p:extLst>
              </p:nvPr>
            </p:nvGraphicFramePr>
            <p:xfrm>
              <a:off x="2339752" y="977032"/>
              <a:ext cx="2781300" cy="939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1" name="Equation" r:id="rId7" imgW="2781300" imgH="939800" progId="Equation.DSMT4">
                      <p:embed/>
                    </p:oleObj>
                  </mc:Choice>
                  <mc:Fallback>
                    <p:oleObj name="Equation" r:id="rId7" imgW="2781300" imgH="939800" progId="Equation.DSMT4">
                      <p:embed/>
                      <p:pic>
                        <p:nvPicPr>
                          <p:cNvPr id="0" name="Picture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9752" y="977032"/>
                            <a:ext cx="2781300" cy="939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TextBox 22"/>
              <p:cNvSpPr txBox="1"/>
              <p:nvPr/>
            </p:nvSpPr>
            <p:spPr>
              <a:xfrm>
                <a:off x="5316164" y="951111"/>
                <a:ext cx="2186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 smtClean="0"/>
                  <a:t>=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 smtClean="0"/>
                  <a:t>有</a:t>
                </a:r>
                <a:r>
                  <a:rPr lang="zh-CN" altLang="en-US" sz="2400" b="1" dirty="0" smtClean="0">
                    <a:solidFill>
                      <a:srgbClr val="FF00FF"/>
                    </a:solidFill>
                  </a:rPr>
                  <a:t>唯一解</a:t>
                </a:r>
                <a:endParaRPr lang="zh-CN" altLang="en-US" sz="2400" b="1" dirty="0">
                  <a:solidFill>
                    <a:srgbClr val="FF00FF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316164" y="1455167"/>
                <a:ext cx="2496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 smtClean="0"/>
                  <a:t>=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 smtClean="0"/>
                  <a:t>有</a:t>
                </a:r>
                <a:r>
                  <a:rPr lang="zh-CN" altLang="en-US" sz="2400" b="1" dirty="0" smtClean="0">
                    <a:solidFill>
                      <a:srgbClr val="9900CC"/>
                    </a:solidFill>
                  </a:rPr>
                  <a:t>无穷多解</a:t>
                </a:r>
                <a:endParaRPr lang="zh-CN" altLang="en-US" sz="2400" b="1" dirty="0">
                  <a:solidFill>
                    <a:srgbClr val="9900CC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55576" y="1196752"/>
              <a:ext cx="1268296" cy="461665"/>
              <a:chOff x="755576" y="1196752"/>
              <a:chExt cx="1268296" cy="46166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827584" y="1196752"/>
                <a:ext cx="998796" cy="4572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55576" y="1196752"/>
                <a:ext cx="1268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/>
                  <a:t>定理</a:t>
                </a:r>
                <a:r>
                  <a:rPr lang="en-US" altLang="zh-CN" sz="2400" b="1" dirty="0" smtClean="0"/>
                  <a:t>2</a:t>
                </a:r>
                <a:r>
                  <a:rPr lang="zh-CN" altLang="en-US" sz="2400" b="1" dirty="0" smtClean="0"/>
                  <a:t>：</a:t>
                </a:r>
                <a:endParaRPr lang="zh-CN" altLang="en-US" sz="2400" b="1" dirty="0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172431" y="260648"/>
            <a:ext cx="6559809" cy="461665"/>
            <a:chOff x="820503" y="260648"/>
            <a:chExt cx="6559809" cy="461665"/>
          </a:xfrm>
        </p:grpSpPr>
        <p:sp>
          <p:nvSpPr>
            <p:cNvPr id="27" name="矩形 26"/>
            <p:cNvSpPr/>
            <p:nvPr/>
          </p:nvSpPr>
          <p:spPr>
            <a:xfrm>
              <a:off x="834084" y="260648"/>
              <a:ext cx="998796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0503" y="260648"/>
              <a:ext cx="6559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定理</a:t>
              </a:r>
              <a:r>
                <a:rPr lang="en-US" altLang="zh-CN" sz="2400" b="1" dirty="0" smtClean="0"/>
                <a:t>1</a:t>
              </a:r>
              <a:r>
                <a:rPr lang="zh-CN" altLang="en-US" sz="2400" b="1" dirty="0" smtClean="0"/>
                <a:t>：若                           ，则方程组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 smtClean="0"/>
                <a:t>=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无解</a:t>
              </a:r>
              <a:r>
                <a:rPr lang="zh-CN" altLang="en-US" sz="2400" b="1" dirty="0" smtClean="0"/>
                <a:t>；</a:t>
              </a:r>
              <a:endParaRPr lang="zh-CN" altLang="en-US" sz="2400" b="1" dirty="0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0488053"/>
                </p:ext>
              </p:extLst>
            </p:nvPr>
          </p:nvGraphicFramePr>
          <p:xfrm>
            <a:off x="2322971" y="260648"/>
            <a:ext cx="1803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Equation" r:id="rId9" imgW="1803400" imgH="444500" progId="Equation.DSMT4">
                    <p:embed/>
                  </p:oleObj>
                </mc:Choice>
                <mc:Fallback>
                  <p:oleObj name="Equation" r:id="rId9" imgW="1803400" imgH="44450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971" y="260648"/>
                          <a:ext cx="1803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2" name="肘形连接符 31"/>
          <p:cNvCxnSpPr/>
          <p:nvPr/>
        </p:nvCxnSpPr>
        <p:spPr>
          <a:xfrm>
            <a:off x="1691680" y="3356992"/>
            <a:ext cx="3240360" cy="457200"/>
          </a:xfrm>
          <a:prstGeom prst="bentConnector3">
            <a:avLst>
              <a:gd name="adj1" fmla="val 998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/>
          <p:nvPr/>
        </p:nvCxnSpPr>
        <p:spPr>
          <a:xfrm>
            <a:off x="665446" y="2484132"/>
            <a:ext cx="1131239" cy="457200"/>
          </a:xfrm>
          <a:prstGeom prst="bentConnector3">
            <a:avLst>
              <a:gd name="adj1" fmla="val 3932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5076056" y="3429000"/>
            <a:ext cx="3178944" cy="444500"/>
            <a:chOff x="5076056" y="3573463"/>
            <a:chExt cx="3178944" cy="444500"/>
          </a:xfrm>
        </p:grpSpPr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7953236"/>
                </p:ext>
              </p:extLst>
            </p:nvPr>
          </p:nvGraphicFramePr>
          <p:xfrm>
            <a:off x="5435600" y="3573463"/>
            <a:ext cx="2819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" name="Equation" r:id="rId11" imgW="2819400" imgH="444500" progId="Equation.DSMT4">
                    <p:embed/>
                  </p:oleObj>
                </mc:Choice>
                <mc:Fallback>
                  <p:oleObj name="Equation" r:id="rId11" imgW="2819400" imgH="4445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5600" y="3573463"/>
                          <a:ext cx="2819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右箭头 41"/>
            <p:cNvSpPr/>
            <p:nvPr/>
          </p:nvSpPr>
          <p:spPr>
            <a:xfrm>
              <a:off x="5076056" y="3651872"/>
              <a:ext cx="364511" cy="353192"/>
            </a:xfrm>
            <a:prstGeom prst="rightArrow">
              <a:avLst/>
            </a:prstGeom>
            <a:solidFill>
              <a:srgbClr val="B83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3" name="直接连接符 42"/>
          <p:cNvCxnSpPr/>
          <p:nvPr/>
        </p:nvCxnSpPr>
        <p:spPr>
          <a:xfrm>
            <a:off x="4499992" y="2204864"/>
            <a:ext cx="0" cy="316835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右箭头 4"/>
          <p:cNvSpPr/>
          <p:nvPr/>
        </p:nvSpPr>
        <p:spPr>
          <a:xfrm flipH="1">
            <a:off x="7164288" y="1482491"/>
            <a:ext cx="792088" cy="2024917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68E30A-7FE5-48B9-AA20-4BDAEE75CFB6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87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/>
        </p:nvSpPr>
        <p:spPr>
          <a:xfrm>
            <a:off x="2915816" y="4950668"/>
            <a:ext cx="79379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21288"/>
            <a:ext cx="7772400" cy="576064"/>
          </a:xfrm>
        </p:spPr>
        <p:txBody>
          <a:bodyPr/>
          <a:lstStyle/>
          <a:p>
            <a:r>
              <a:rPr lang="en-US" altLang="zh-CN" sz="3600" smtClean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7504" y="980728"/>
            <a:ext cx="8185619" cy="1460500"/>
            <a:chOff x="107504" y="168275"/>
            <a:chExt cx="8185619" cy="1460500"/>
          </a:xfrm>
        </p:grpSpPr>
        <p:sp>
          <p:nvSpPr>
            <p:cNvPr id="7" name="TextBox 6"/>
            <p:cNvSpPr txBox="1"/>
            <p:nvPr/>
          </p:nvSpPr>
          <p:spPr>
            <a:xfrm>
              <a:off x="7164288" y="498698"/>
              <a:ext cx="1128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2400" b="1" u="sng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     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7504" y="456307"/>
              <a:ext cx="72042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设方程组                                               有无穷多解，则</a:t>
              </a:r>
              <a:endParaRPr lang="en-US" altLang="zh-CN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altLang="zh-CN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3319711"/>
                </p:ext>
              </p:extLst>
            </p:nvPr>
          </p:nvGraphicFramePr>
          <p:xfrm>
            <a:off x="1619672" y="168275"/>
            <a:ext cx="3251200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1" name="Equation" r:id="rId3" imgW="3251200" imgH="1460500" progId="Equation.DSMT4">
                    <p:embed/>
                  </p:oleObj>
                </mc:Choice>
                <mc:Fallback>
                  <p:oleObj name="Equation" r:id="rId3" imgW="3251200" imgH="1460500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168275"/>
                          <a:ext cx="3251200" cy="146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405103"/>
              </p:ext>
            </p:extLst>
          </p:nvPr>
        </p:nvGraphicFramePr>
        <p:xfrm>
          <a:off x="4483100" y="313258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" name="Equation" r:id="rId5" imgW="177569" imgH="304404" progId="Equation.DSMT4">
                  <p:embed/>
                </p:oleObj>
              </mc:Choice>
              <mc:Fallback>
                <p:oleObj name="Equation" r:id="rId5" imgW="177569" imgH="304404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13258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" name="组合 105"/>
          <p:cNvGrpSpPr/>
          <p:nvPr/>
        </p:nvGrpSpPr>
        <p:grpSpPr>
          <a:xfrm>
            <a:off x="74819" y="2420938"/>
            <a:ext cx="5708444" cy="474067"/>
            <a:chOff x="74819" y="2420938"/>
            <a:chExt cx="5708444" cy="474067"/>
          </a:xfrm>
        </p:grpSpPr>
        <p:sp>
          <p:nvSpPr>
            <p:cNvPr id="17" name="TextBox 16"/>
            <p:cNvSpPr txBox="1"/>
            <p:nvPr/>
          </p:nvSpPr>
          <p:spPr>
            <a:xfrm>
              <a:off x="74819" y="2433340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noProof="0" dirty="0" smtClean="0">
                  <a:solidFill>
                    <a:srgbClr val="FF0000"/>
                  </a:solidFill>
                </a:rPr>
                <a:t>思路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：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3525" y="2433340"/>
              <a:ext cx="2350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</a:rPr>
                <a:t>方程有无穷多解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5757902"/>
                </p:ext>
              </p:extLst>
            </p:nvPr>
          </p:nvGraphicFramePr>
          <p:xfrm>
            <a:off x="3131840" y="2577356"/>
            <a:ext cx="3683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3" name="Equation" r:id="rId7" imgW="368300" imgH="228600" progId="Equation.DSMT4">
                    <p:embed/>
                  </p:oleObj>
                </mc:Choice>
                <mc:Fallback>
                  <p:oleObj name="Equation" r:id="rId7" imgW="368300" imgH="228600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840" y="2577356"/>
                          <a:ext cx="3683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7841882"/>
                </p:ext>
              </p:extLst>
            </p:nvPr>
          </p:nvGraphicFramePr>
          <p:xfrm>
            <a:off x="3484563" y="2420938"/>
            <a:ext cx="22987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4" name="Equation" r:id="rId9" imgW="2298700" imgH="444500" progId="Equation.DSMT4">
                    <p:embed/>
                  </p:oleObj>
                </mc:Choice>
                <mc:Fallback>
                  <p:oleObj name="Equation" r:id="rId9" imgW="2298700" imgH="444500" progId="Equation.DSMT4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4563" y="2420938"/>
                          <a:ext cx="22987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TextBox 45"/>
          <p:cNvSpPr txBox="1"/>
          <p:nvPr/>
        </p:nvSpPr>
        <p:spPr>
          <a:xfrm>
            <a:off x="573458" y="2895327"/>
            <a:ext cx="435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解一    克莱姆法则（略）</a:t>
            </a:r>
            <a:endParaRPr lang="zh-CN" altLang="en-US" sz="24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411760" y="4509120"/>
            <a:ext cx="3822700" cy="1333500"/>
            <a:chOff x="2549500" y="2420888"/>
            <a:chExt cx="3822700" cy="1333500"/>
          </a:xfrm>
        </p:grpSpPr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2233387"/>
                </p:ext>
              </p:extLst>
            </p:nvPr>
          </p:nvGraphicFramePr>
          <p:xfrm>
            <a:off x="2549500" y="2420888"/>
            <a:ext cx="3822700" cy="1333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5" name="Equation" r:id="rId11" imgW="3822700" imgH="1333500" progId="Equation.DSMT4">
                    <p:embed/>
                  </p:oleObj>
                </mc:Choice>
                <mc:Fallback>
                  <p:oleObj name="Equation" r:id="rId11" imgW="3822700" imgH="1333500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9500" y="2420888"/>
                          <a:ext cx="3822700" cy="1333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2" name="直接连接符 41"/>
            <p:cNvCxnSpPr/>
            <p:nvPr/>
          </p:nvCxnSpPr>
          <p:spPr>
            <a:xfrm>
              <a:off x="5292080" y="2564904"/>
              <a:ext cx="0" cy="1080120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流程图: 过程 70"/>
          <p:cNvSpPr/>
          <p:nvPr/>
        </p:nvSpPr>
        <p:spPr>
          <a:xfrm>
            <a:off x="3851920" y="5422676"/>
            <a:ext cx="2285508" cy="41724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23527" y="332656"/>
            <a:ext cx="1801471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4888" y="332656"/>
            <a:ext cx="181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典型例题</a:t>
            </a:r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1DB716-CD9D-4C4F-9722-960C1A63ED0F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552" y="3463007"/>
            <a:ext cx="435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解</a:t>
            </a:r>
            <a:r>
              <a:rPr lang="zh-CN" altLang="en-US" sz="2400" b="1" dirty="0"/>
              <a:t>二</a:t>
            </a:r>
            <a:r>
              <a:rPr lang="zh-CN" altLang="en-US" sz="2400" b="1" dirty="0" smtClean="0"/>
              <a:t>    将增广矩阵化为阶梯型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07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46" grpId="0"/>
      <p:bldP spid="71" grpId="0" animBg="1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21288"/>
            <a:ext cx="7772400" cy="576064"/>
          </a:xfrm>
        </p:spPr>
        <p:txBody>
          <a:bodyPr/>
          <a:lstStyle/>
          <a:p>
            <a:r>
              <a:rPr lang="en-US" altLang="zh-CN" sz="3600" smtClean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577B9F-82F7-4684-BB7B-AA2C16A0704B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094617"/>
              </p:ext>
            </p:extLst>
          </p:nvPr>
        </p:nvGraphicFramePr>
        <p:xfrm>
          <a:off x="4483100" y="18864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" name="Equation" r:id="rId3" imgW="177569" imgH="304404" progId="Equation.DSMT4">
                  <p:embed/>
                </p:oleObj>
              </mc:Choice>
              <mc:Fallback>
                <p:oleObj name="Equation" r:id="rId3" imgW="177569" imgH="3044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18864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840878" y="836707"/>
            <a:ext cx="1354858" cy="461665"/>
            <a:chOff x="768870" y="3645024"/>
            <a:chExt cx="1354858" cy="461665"/>
          </a:xfrm>
        </p:grpSpPr>
        <p:sp>
          <p:nvSpPr>
            <p:cNvPr id="35" name="TextBox 34"/>
            <p:cNvSpPr txBox="1"/>
            <p:nvPr/>
          </p:nvSpPr>
          <p:spPr>
            <a:xfrm>
              <a:off x="768870" y="3645024"/>
              <a:ext cx="1354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</a:rPr>
                <a:t>当        时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2855475"/>
                </p:ext>
              </p:extLst>
            </p:nvPr>
          </p:nvGraphicFramePr>
          <p:xfrm>
            <a:off x="1187450" y="3729038"/>
            <a:ext cx="5588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0" name="Equation" r:id="rId5" imgW="558558" imgH="291973" progId="Equation.DSMT4">
                    <p:embed/>
                  </p:oleObj>
                </mc:Choice>
                <mc:Fallback>
                  <p:oleObj name="Equation" r:id="rId5" imgW="558558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450" y="3729038"/>
                          <a:ext cx="5588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TextBox 40"/>
          <p:cNvSpPr txBox="1"/>
          <p:nvPr/>
        </p:nvSpPr>
        <p:spPr>
          <a:xfrm>
            <a:off x="3500430" y="224725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方程组无解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3" name="直角上箭头 42"/>
          <p:cNvSpPr/>
          <p:nvPr/>
        </p:nvSpPr>
        <p:spPr>
          <a:xfrm rot="5400000" flipV="1">
            <a:off x="5977864" y="1303056"/>
            <a:ext cx="1296144" cy="1371568"/>
          </a:xfrm>
          <a:prstGeom prst="bentUpArrow">
            <a:avLst>
              <a:gd name="adj1" fmla="val 21841"/>
              <a:gd name="adj2" fmla="val 17103"/>
              <a:gd name="adj3" fmla="val 2605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直角上箭头 43"/>
          <p:cNvSpPr/>
          <p:nvPr/>
        </p:nvSpPr>
        <p:spPr>
          <a:xfrm rot="5400000">
            <a:off x="1443123" y="1284017"/>
            <a:ext cx="1341803" cy="1363985"/>
          </a:xfrm>
          <a:prstGeom prst="bentUpArrow">
            <a:avLst>
              <a:gd name="adj1" fmla="val 20824"/>
              <a:gd name="adj2" fmla="val 17103"/>
              <a:gd name="adj3" fmla="val 2605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2114024" y="404664"/>
            <a:ext cx="4300481" cy="1512168"/>
            <a:chOff x="2114024" y="3356992"/>
            <a:chExt cx="4300481" cy="1512168"/>
          </a:xfrm>
        </p:grpSpPr>
        <p:grpSp>
          <p:nvGrpSpPr>
            <p:cNvPr id="48" name="组合 47"/>
            <p:cNvGrpSpPr/>
            <p:nvPr/>
          </p:nvGrpSpPr>
          <p:grpSpPr>
            <a:xfrm>
              <a:off x="2114024" y="3356992"/>
              <a:ext cx="4300481" cy="1512168"/>
              <a:chOff x="529848" y="1484784"/>
              <a:chExt cx="4300481" cy="1512168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529848" y="1484784"/>
                <a:ext cx="4300481" cy="1512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1574304" y="1489844"/>
                <a:ext cx="2133600" cy="1435100"/>
                <a:chOff x="395536" y="3717032"/>
                <a:chExt cx="2133600" cy="1435100"/>
              </a:xfrm>
            </p:grpSpPr>
            <p:graphicFrame>
              <p:nvGraphicFramePr>
                <p:cNvPr id="52" name="对象 5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22172182"/>
                    </p:ext>
                  </p:extLst>
                </p:nvPr>
              </p:nvGraphicFramePr>
              <p:xfrm>
                <a:off x="395536" y="3717032"/>
                <a:ext cx="2133600" cy="1435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971" name="Equation" r:id="rId7" imgW="2133600" imgH="1435100" progId="Equation.DSMT4">
                        <p:embed/>
                      </p:oleObj>
                    </mc:Choice>
                    <mc:Fallback>
                      <p:oleObj name="Equation" r:id="rId7" imgW="2133600" imgH="14351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5536" y="3717032"/>
                              <a:ext cx="2133600" cy="1435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53" name="直接连接符 52"/>
                <p:cNvCxnSpPr/>
                <p:nvPr/>
              </p:nvCxnSpPr>
              <p:spPr>
                <a:xfrm>
                  <a:off x="1835696" y="3789040"/>
                  <a:ext cx="0" cy="1238944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右箭头 48"/>
            <p:cNvSpPr/>
            <p:nvPr/>
          </p:nvSpPr>
          <p:spPr>
            <a:xfrm>
              <a:off x="2195736" y="3789040"/>
              <a:ext cx="855108" cy="484632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右箭头 53"/>
          <p:cNvSpPr/>
          <p:nvPr/>
        </p:nvSpPr>
        <p:spPr>
          <a:xfrm>
            <a:off x="5445084" y="856136"/>
            <a:ext cx="855108" cy="48463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586527"/>
              </p:ext>
            </p:extLst>
          </p:nvPr>
        </p:nvGraphicFramePr>
        <p:xfrm>
          <a:off x="6300192" y="895772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Equation" r:id="rId9" imgW="1803400" imgH="444500" progId="Equation.DSMT4">
                  <p:embed/>
                </p:oleObj>
              </mc:Choice>
              <mc:Fallback>
                <p:oleObj name="Equation" r:id="rId9" imgW="18034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895772"/>
                        <a:ext cx="1803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矩形 56"/>
          <p:cNvSpPr/>
          <p:nvPr/>
        </p:nvSpPr>
        <p:spPr>
          <a:xfrm>
            <a:off x="2915816" y="4950668"/>
            <a:ext cx="79379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2411760" y="4509120"/>
            <a:ext cx="3822700" cy="1333500"/>
            <a:chOff x="2549500" y="2420888"/>
            <a:chExt cx="3822700" cy="1333500"/>
          </a:xfrm>
        </p:grpSpPr>
        <p:graphicFrame>
          <p:nvGraphicFramePr>
            <p:cNvPr id="59" name="对象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6375445"/>
                </p:ext>
              </p:extLst>
            </p:nvPr>
          </p:nvGraphicFramePr>
          <p:xfrm>
            <a:off x="2549500" y="2420888"/>
            <a:ext cx="3822700" cy="1333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3" name="Equation" r:id="rId11" imgW="3822700" imgH="1333500" progId="Equation.DSMT4">
                    <p:embed/>
                  </p:oleObj>
                </mc:Choice>
                <mc:Fallback>
                  <p:oleObj name="Equation" r:id="rId11" imgW="3822700" imgH="1333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9500" y="2420888"/>
                          <a:ext cx="3822700" cy="1333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0" name="直接连接符 59"/>
            <p:cNvCxnSpPr/>
            <p:nvPr/>
          </p:nvCxnSpPr>
          <p:spPr>
            <a:xfrm>
              <a:off x="5292080" y="2564904"/>
              <a:ext cx="0" cy="1080120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流程图: 过程 60"/>
          <p:cNvSpPr/>
          <p:nvPr/>
        </p:nvSpPr>
        <p:spPr>
          <a:xfrm>
            <a:off x="3851920" y="5422676"/>
            <a:ext cx="2285508" cy="41724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93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 animBg="1"/>
      <p:bldP spid="44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21288"/>
            <a:ext cx="7772400" cy="576064"/>
          </a:xfrm>
        </p:spPr>
        <p:txBody>
          <a:bodyPr/>
          <a:lstStyle/>
          <a:p>
            <a:r>
              <a:rPr lang="en-US" altLang="zh-CN" sz="3600" smtClean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EC6878-5ACB-46EE-90FE-0F5F65A83412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799719"/>
              </p:ext>
            </p:extLst>
          </p:nvPr>
        </p:nvGraphicFramePr>
        <p:xfrm>
          <a:off x="3694113" y="-896937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9" name="Equation" r:id="rId3" imgW="177569" imgH="304404" progId="Equation.DSMT4">
                  <p:embed/>
                </p:oleObj>
              </mc:Choice>
              <mc:Fallback>
                <p:oleObj name="Equation" r:id="rId3" imgW="177569" imgH="3044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-896937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35496" y="254116"/>
            <a:ext cx="2286203" cy="1754326"/>
            <a:chOff x="341209" y="3907642"/>
            <a:chExt cx="2286203" cy="1754326"/>
          </a:xfrm>
        </p:grpSpPr>
        <p:sp>
          <p:nvSpPr>
            <p:cNvPr id="39" name="TextBox 38"/>
            <p:cNvSpPr txBox="1"/>
            <p:nvPr/>
          </p:nvSpPr>
          <p:spPr>
            <a:xfrm>
              <a:off x="341209" y="3907642"/>
              <a:ext cx="2286203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当                     且</a:t>
              </a:r>
              <a:endParaRPr lang="en-US" altLang="zh-CN" sz="2400" b="1" dirty="0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FF0000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                         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时</a:t>
              </a:r>
              <a:endParaRPr lang="en-US" altLang="zh-CN" sz="2400" b="1" dirty="0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solidFill>
                    <a:srgbClr val="FF0000"/>
                  </a:solidFill>
                  <a:sym typeface="Symbol"/>
                </a:rPr>
                <a:t>      </a:t>
              </a:r>
              <a:r>
                <a:rPr lang="zh-CN" altLang="zh-CN" sz="2400" b="1" dirty="0" smtClean="0">
                  <a:solidFill>
                    <a:srgbClr val="FF0000"/>
                  </a:solidFill>
                  <a:sym typeface="Symbol"/>
                </a:rPr>
                <a:t></a:t>
              </a:r>
              <a:r>
                <a:rPr lang="en-US" altLang="zh-CN" sz="24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a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=2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2700880"/>
                </p:ext>
              </p:extLst>
            </p:nvPr>
          </p:nvGraphicFramePr>
          <p:xfrm>
            <a:off x="755204" y="4106392"/>
            <a:ext cx="1346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0" name="Equation" r:id="rId5" imgW="1346200" imgH="292100" progId="Equation.DSMT4">
                    <p:embed/>
                  </p:oleObj>
                </mc:Choice>
                <mc:Fallback>
                  <p:oleObj name="Equation" r:id="rId5" imgW="1346200" imgH="292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204" y="4106392"/>
                          <a:ext cx="13462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对象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2631743"/>
                </p:ext>
              </p:extLst>
            </p:nvPr>
          </p:nvGraphicFramePr>
          <p:xfrm>
            <a:off x="391964" y="4573588"/>
            <a:ext cx="18034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1" name="Equation" r:id="rId7" imgW="1803400" imgH="368300" progId="Equation.DSMT4">
                    <p:embed/>
                  </p:oleObj>
                </mc:Choice>
                <mc:Fallback>
                  <p:oleObj name="Equation" r:id="rId7" imgW="1803400" imgH="368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964" y="4573588"/>
                          <a:ext cx="18034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" name="TextBox 57"/>
          <p:cNvSpPr txBox="1"/>
          <p:nvPr/>
        </p:nvSpPr>
        <p:spPr>
          <a:xfrm>
            <a:off x="3013765" y="2445529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方程有无穷多解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267744" y="-822216"/>
            <a:ext cx="3068981" cy="2793306"/>
            <a:chOff x="2267744" y="3508564"/>
            <a:chExt cx="3068981" cy="2793306"/>
          </a:xfrm>
        </p:grpSpPr>
        <p:grpSp>
          <p:nvGrpSpPr>
            <p:cNvPr id="66" name="组合 65"/>
            <p:cNvGrpSpPr/>
            <p:nvPr/>
          </p:nvGrpSpPr>
          <p:grpSpPr>
            <a:xfrm>
              <a:off x="2822125" y="3508564"/>
              <a:ext cx="2514600" cy="2793306"/>
              <a:chOff x="3369043" y="3356992"/>
              <a:chExt cx="2514600" cy="2793306"/>
            </a:xfrm>
          </p:grpSpPr>
          <p:graphicFrame>
            <p:nvGraphicFramePr>
              <p:cNvPr id="67" name="对象 6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8557261"/>
                  </p:ext>
                </p:extLst>
              </p:nvPr>
            </p:nvGraphicFramePr>
            <p:xfrm>
              <a:off x="3369043" y="4715198"/>
              <a:ext cx="2514600" cy="1435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12" name="Equation" r:id="rId9" imgW="2514600" imgH="1435100" progId="Equation.DSMT4">
                      <p:embed/>
                    </p:oleObj>
                  </mc:Choice>
                  <mc:Fallback>
                    <p:oleObj name="Equation" r:id="rId9" imgW="2514600" imgH="14351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9043" y="4715198"/>
                            <a:ext cx="2514600" cy="1435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8" name="直接连接符 67"/>
              <p:cNvCxnSpPr/>
              <p:nvPr/>
            </p:nvCxnSpPr>
            <p:spPr>
              <a:xfrm>
                <a:off x="5148064" y="3356992"/>
                <a:ext cx="0" cy="1224136"/>
              </a:xfrm>
              <a:prstGeom prst="line">
                <a:avLst/>
              </a:prstGeom>
              <a:ln w="38100">
                <a:noFill/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右箭头 63"/>
            <p:cNvSpPr/>
            <p:nvPr/>
          </p:nvSpPr>
          <p:spPr>
            <a:xfrm>
              <a:off x="2267744" y="5313182"/>
              <a:ext cx="576064" cy="484632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直角上箭头 68"/>
          <p:cNvSpPr/>
          <p:nvPr/>
        </p:nvSpPr>
        <p:spPr>
          <a:xfrm rot="5400000">
            <a:off x="1464190" y="1671592"/>
            <a:ext cx="963203" cy="1363985"/>
          </a:xfrm>
          <a:prstGeom prst="bentUpArrow">
            <a:avLst>
              <a:gd name="adj1" fmla="val 27909"/>
              <a:gd name="adj2" fmla="val 17103"/>
              <a:gd name="adj3" fmla="val 2605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直角上箭头 69"/>
          <p:cNvSpPr/>
          <p:nvPr/>
        </p:nvSpPr>
        <p:spPr>
          <a:xfrm rot="5400000" flipV="1">
            <a:off x="5616230" y="1630968"/>
            <a:ext cx="1312116" cy="1096319"/>
          </a:xfrm>
          <a:prstGeom prst="bentUpArrow">
            <a:avLst>
              <a:gd name="adj1" fmla="val 27909"/>
              <a:gd name="adj2" fmla="val 17103"/>
              <a:gd name="adj3" fmla="val 2605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5365566" y="968272"/>
            <a:ext cx="2813978" cy="484632"/>
            <a:chOff x="5365566" y="3828991"/>
            <a:chExt cx="2813978" cy="484632"/>
          </a:xfrm>
        </p:grpSpPr>
        <p:sp>
          <p:nvSpPr>
            <p:cNvPr id="73" name="右箭头 72"/>
            <p:cNvSpPr/>
            <p:nvPr/>
          </p:nvSpPr>
          <p:spPr>
            <a:xfrm>
              <a:off x="5365566" y="3828991"/>
              <a:ext cx="548003" cy="484632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4" name="对象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5874073"/>
                </p:ext>
              </p:extLst>
            </p:nvPr>
          </p:nvGraphicFramePr>
          <p:xfrm>
            <a:off x="5868144" y="3863153"/>
            <a:ext cx="2311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3" name="Equation" r:id="rId11" imgW="2311400" imgH="444500" progId="Equation.DSMT4">
                    <p:embed/>
                  </p:oleObj>
                </mc:Choice>
                <mc:Fallback>
                  <p:oleObj name="Equation" r:id="rId11" imgW="2311400" imgH="444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8144" y="3863153"/>
                          <a:ext cx="2311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5" name="肘形连接符 74"/>
          <p:cNvCxnSpPr/>
          <p:nvPr/>
        </p:nvCxnSpPr>
        <p:spPr>
          <a:xfrm>
            <a:off x="2915816" y="948170"/>
            <a:ext cx="2232248" cy="518864"/>
          </a:xfrm>
          <a:prstGeom prst="bentConnector3">
            <a:avLst>
              <a:gd name="adj1" fmla="val 1753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2915816" y="4950668"/>
            <a:ext cx="79379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2411760" y="4509120"/>
            <a:ext cx="3822700" cy="1333500"/>
            <a:chOff x="2549500" y="2420888"/>
            <a:chExt cx="3822700" cy="1333500"/>
          </a:xfrm>
        </p:grpSpPr>
        <p:graphicFrame>
          <p:nvGraphicFramePr>
            <p:cNvPr id="78" name="对象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6375445"/>
                </p:ext>
              </p:extLst>
            </p:nvPr>
          </p:nvGraphicFramePr>
          <p:xfrm>
            <a:off x="2549500" y="2420888"/>
            <a:ext cx="3822700" cy="1333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4" name="Equation" r:id="rId13" imgW="3822700" imgH="1333500" progId="Equation.DSMT4">
                    <p:embed/>
                  </p:oleObj>
                </mc:Choice>
                <mc:Fallback>
                  <p:oleObj name="Equation" r:id="rId13" imgW="3822700" imgH="1333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9500" y="2420888"/>
                          <a:ext cx="3822700" cy="1333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9" name="直接连接符 78"/>
            <p:cNvCxnSpPr/>
            <p:nvPr/>
          </p:nvCxnSpPr>
          <p:spPr>
            <a:xfrm>
              <a:off x="5292080" y="2564904"/>
              <a:ext cx="0" cy="1080120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流程图: 过程 79"/>
          <p:cNvSpPr/>
          <p:nvPr/>
        </p:nvSpPr>
        <p:spPr>
          <a:xfrm>
            <a:off x="3851920" y="5422676"/>
            <a:ext cx="2285508" cy="41724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30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9" grpId="0" animBg="1"/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21288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66267" y="980728"/>
            <a:ext cx="5485853" cy="1460500"/>
            <a:chOff x="166267" y="980728"/>
            <a:chExt cx="5485853" cy="1460500"/>
          </a:xfrm>
        </p:grpSpPr>
        <p:sp>
          <p:nvSpPr>
            <p:cNvPr id="54" name="TextBox 53"/>
            <p:cNvSpPr txBox="1"/>
            <p:nvPr/>
          </p:nvSpPr>
          <p:spPr>
            <a:xfrm>
              <a:off x="166267" y="1412776"/>
              <a:ext cx="1885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宋体"/>
                </a:rPr>
                <a:t>为何值时，</a:t>
              </a:r>
              <a:endParaRPr lang="zh-CN" altLang="en-US" sz="2400" b="1" dirty="0">
                <a:solidFill>
                  <a:prstClr val="black"/>
                </a:solidFill>
                <a:latin typeface="宋体"/>
              </a:endParaRPr>
            </a:p>
          </p:txBody>
        </p:sp>
        <p:graphicFrame>
          <p:nvGraphicFramePr>
            <p:cNvPr id="55" name="对象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9788481"/>
                </p:ext>
              </p:extLst>
            </p:nvPr>
          </p:nvGraphicFramePr>
          <p:xfrm>
            <a:off x="1880220" y="980728"/>
            <a:ext cx="3771900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4" name="Equation" r:id="rId3" imgW="3771900" imgH="1460500" progId="Equation.DSMT4">
                    <p:embed/>
                  </p:oleObj>
                </mc:Choice>
                <mc:Fallback>
                  <p:oleObj name="Equation" r:id="rId3" imgW="3771900" imgH="14605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220" y="980728"/>
                          <a:ext cx="3771900" cy="146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TextBox 55"/>
          <p:cNvSpPr txBox="1"/>
          <p:nvPr/>
        </p:nvSpPr>
        <p:spPr>
          <a:xfrm>
            <a:off x="97041" y="242088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有唯一解，有无穷解，无解，并求出有解时的全部解。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55576" y="4442172"/>
            <a:ext cx="7023100" cy="1435100"/>
            <a:chOff x="663906" y="3717032"/>
            <a:chExt cx="7023100" cy="143510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5466530"/>
                </p:ext>
              </p:extLst>
            </p:nvPr>
          </p:nvGraphicFramePr>
          <p:xfrm>
            <a:off x="663906" y="3717032"/>
            <a:ext cx="7023100" cy="143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5" name="Equation" r:id="rId5" imgW="7023100" imgH="1435100" progId="Equation.DSMT4">
                    <p:embed/>
                  </p:oleObj>
                </mc:Choice>
                <mc:Fallback>
                  <p:oleObj name="Equation" r:id="rId5" imgW="7023100" imgH="14351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906" y="3717032"/>
                          <a:ext cx="7023100" cy="1435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直接连接符 8"/>
            <p:cNvCxnSpPr/>
            <p:nvPr/>
          </p:nvCxnSpPr>
          <p:spPr>
            <a:xfrm>
              <a:off x="2483768" y="3789040"/>
              <a:ext cx="0" cy="1224136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6516216" y="3789040"/>
              <a:ext cx="0" cy="1224136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83568" y="3074020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将增广矩阵化为阶梯型</a:t>
            </a:r>
            <a:endParaRPr lang="zh-CN" altLang="en-US" sz="2400" b="1" dirty="0"/>
          </a:p>
        </p:txBody>
      </p:sp>
      <p:sp>
        <p:nvSpPr>
          <p:cNvPr id="1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3527" y="332656"/>
            <a:ext cx="1801471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4888" y="332656"/>
            <a:ext cx="181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典型例题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0C2C57-E5E7-41B4-B090-EC49C7202592}" type="datetime1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/33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2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1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1529</Words>
  <Application>Microsoft Office PowerPoint</Application>
  <PresentationFormat>全屏显示(4:3)</PresentationFormat>
  <Paragraphs>485</Paragraphs>
  <Slides>33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Office 主题</vt:lpstr>
      <vt:lpstr>Equation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第3章  矩阵的初等变换和线性方程组</vt:lpstr>
      <vt:lpstr>第3章  矩阵的初等变换和线性方程组</vt:lpstr>
      <vt:lpstr>第3章  矩阵的初等变换和线性方程组</vt:lpstr>
      <vt:lpstr>3.4  线性方程组的解</vt:lpstr>
    </vt:vector>
  </TitlesOfParts>
  <Manager>卢玉贞</Manager>
  <Company>dlyuzhen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3.4  线性方程组的解</dc:title>
  <dc:creator>卢玉贞</dc:creator>
  <cp:lastModifiedBy>Microsoft</cp:lastModifiedBy>
  <cp:revision>61</cp:revision>
  <dcterms:created xsi:type="dcterms:W3CDTF">2015-02-01T05:08:55Z</dcterms:created>
  <dcterms:modified xsi:type="dcterms:W3CDTF">2023-03-21T03:19:01Z</dcterms:modified>
</cp:coreProperties>
</file>