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12.xml" ContentType="application/vnd.openxmlformats-officedocument.drawingml.diagramColors+xml"/>
  <Override PartName="/ppt/diagrams/colors13.xml" ContentType="application/vnd.openxmlformats-officedocument.drawingml.diagramColors+xml"/>
  <Override PartName="/ppt/diagrams/colors14.xml" ContentType="application/vnd.openxmlformats-officedocument.drawingml.diagramColors+xml"/>
  <Override PartName="/ppt/diagrams/colors15.xml" ContentType="application/vnd.openxmlformats-officedocument.drawingml.diagramColors+xml"/>
  <Override PartName="/ppt/diagrams/colors16.xml" ContentType="application/vnd.openxmlformats-officedocument.drawingml.diagramColors+xml"/>
  <Override PartName="/ppt/diagrams/colors17.xml" ContentType="application/vnd.openxmlformats-officedocument.drawingml.diagramColors+xml"/>
  <Override PartName="/ppt/diagrams/colors18.xml" ContentType="application/vnd.openxmlformats-officedocument.drawingml.diagramColors+xml"/>
  <Override PartName="/ppt/diagrams/colors19.xml" ContentType="application/vnd.openxmlformats-officedocument.drawingml.diagramColors+xml"/>
  <Override PartName="/ppt/diagrams/colors2.xml" ContentType="application/vnd.openxmlformats-officedocument.drawingml.diagramColors+xml"/>
  <Override PartName="/ppt/diagrams/colors20.xml" ContentType="application/vnd.openxmlformats-officedocument.drawingml.diagramColors+xml"/>
  <Override PartName="/ppt/diagrams/colors21.xml" ContentType="application/vnd.openxmlformats-officedocument.drawingml.diagramColors+xml"/>
  <Override PartName="/ppt/diagrams/colors22.xml" ContentType="application/vnd.openxmlformats-officedocument.drawingml.diagramColors+xml"/>
  <Override PartName="/ppt/diagrams/colors23.xml" ContentType="application/vnd.openxmlformats-officedocument.drawingml.diagramColors+xml"/>
  <Override PartName="/ppt/diagrams/colors24.xml" ContentType="application/vnd.openxmlformats-officedocument.drawingml.diagramColors+xml"/>
  <Override PartName="/ppt/diagrams/colors25.xml" ContentType="application/vnd.openxmlformats-officedocument.drawingml.diagramColors+xml"/>
  <Override PartName="/ppt/diagrams/colors26.xml" ContentType="application/vnd.openxmlformats-officedocument.drawingml.diagramColors+xml"/>
  <Override PartName="/ppt/diagrams/colors27.xml" ContentType="application/vnd.openxmlformats-officedocument.drawingml.diagramColors+xml"/>
  <Override PartName="/ppt/diagrams/colors28.xml" ContentType="application/vnd.openxmlformats-officedocument.drawingml.diagramColors+xml"/>
  <Override PartName="/ppt/diagrams/colors29.xml" ContentType="application/vnd.openxmlformats-officedocument.drawingml.diagramColors+xml"/>
  <Override PartName="/ppt/diagrams/colors3.xml" ContentType="application/vnd.openxmlformats-officedocument.drawingml.diagramColors+xml"/>
  <Override PartName="/ppt/diagrams/colors30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13.xml" ContentType="application/vnd.openxmlformats-officedocument.drawingml.diagramData+xml"/>
  <Override PartName="/ppt/diagrams/data14.xml" ContentType="application/vnd.openxmlformats-officedocument.drawingml.diagramData+xml"/>
  <Override PartName="/ppt/diagrams/data15.xml" ContentType="application/vnd.openxmlformats-officedocument.drawingml.diagramData+xml"/>
  <Override PartName="/ppt/diagrams/data16.xml" ContentType="application/vnd.openxmlformats-officedocument.drawingml.diagramData+xml"/>
  <Override PartName="/ppt/diagrams/data17.xml" ContentType="application/vnd.openxmlformats-officedocument.drawingml.diagramData+xml"/>
  <Override PartName="/ppt/diagrams/data18.xml" ContentType="application/vnd.openxmlformats-officedocument.drawingml.diagramData+xml"/>
  <Override PartName="/ppt/diagrams/data19.xml" ContentType="application/vnd.openxmlformats-officedocument.drawingml.diagramData+xml"/>
  <Override PartName="/ppt/diagrams/data2.xml" ContentType="application/vnd.openxmlformats-officedocument.drawingml.diagramData+xml"/>
  <Override PartName="/ppt/diagrams/data20.xml" ContentType="application/vnd.openxmlformats-officedocument.drawingml.diagramData+xml"/>
  <Override PartName="/ppt/diagrams/data21.xml" ContentType="application/vnd.openxmlformats-officedocument.drawingml.diagramData+xml"/>
  <Override PartName="/ppt/diagrams/data22.xml" ContentType="application/vnd.openxmlformats-officedocument.drawingml.diagramData+xml"/>
  <Override PartName="/ppt/diagrams/data23.xml" ContentType="application/vnd.openxmlformats-officedocument.drawingml.diagramData+xml"/>
  <Override PartName="/ppt/diagrams/data24.xml" ContentType="application/vnd.openxmlformats-officedocument.drawingml.diagramData+xml"/>
  <Override PartName="/ppt/diagrams/data25.xml" ContentType="application/vnd.openxmlformats-officedocument.drawingml.diagramData+xml"/>
  <Override PartName="/ppt/diagrams/data26.xml" ContentType="application/vnd.openxmlformats-officedocument.drawingml.diagramData+xml"/>
  <Override PartName="/ppt/diagrams/data27.xml" ContentType="application/vnd.openxmlformats-officedocument.drawingml.diagramData+xml"/>
  <Override PartName="/ppt/diagrams/data28.xml" ContentType="application/vnd.openxmlformats-officedocument.drawingml.diagramData+xml"/>
  <Override PartName="/ppt/diagrams/data29.xml" ContentType="application/vnd.openxmlformats-officedocument.drawingml.diagramData+xml"/>
  <Override PartName="/ppt/diagrams/data3.xml" ContentType="application/vnd.openxmlformats-officedocument.drawingml.diagramData+xml"/>
  <Override PartName="/ppt/diagrams/data30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12.xml" ContentType="application/vnd.ms-office.drawingml.diagramDrawing+xml"/>
  <Override PartName="/ppt/diagrams/drawing13.xml" ContentType="application/vnd.ms-office.drawingml.diagramDrawing+xml"/>
  <Override PartName="/ppt/diagrams/drawing14.xml" ContentType="application/vnd.ms-office.drawingml.diagramDrawing+xml"/>
  <Override PartName="/ppt/diagrams/drawing15.xml" ContentType="application/vnd.ms-office.drawingml.diagramDrawing+xml"/>
  <Override PartName="/ppt/diagrams/drawing16.xml" ContentType="application/vnd.ms-office.drawingml.diagramDrawing+xml"/>
  <Override PartName="/ppt/diagrams/drawing17.xml" ContentType="application/vnd.ms-office.drawingml.diagramDrawing+xml"/>
  <Override PartName="/ppt/diagrams/drawing18.xml" ContentType="application/vnd.ms-office.drawingml.diagramDrawing+xml"/>
  <Override PartName="/ppt/diagrams/drawing19.xml" ContentType="application/vnd.ms-office.drawingml.diagramDrawing+xml"/>
  <Override PartName="/ppt/diagrams/drawing2.xml" ContentType="application/vnd.ms-office.drawingml.diagramDrawing+xml"/>
  <Override PartName="/ppt/diagrams/drawing20.xml" ContentType="application/vnd.ms-office.drawingml.diagramDrawing+xml"/>
  <Override PartName="/ppt/diagrams/drawing21.xml" ContentType="application/vnd.ms-office.drawingml.diagramDrawing+xml"/>
  <Override PartName="/ppt/diagrams/drawing22.xml" ContentType="application/vnd.ms-office.drawingml.diagramDrawing+xml"/>
  <Override PartName="/ppt/diagrams/drawing23.xml" ContentType="application/vnd.ms-office.drawingml.diagramDrawing+xml"/>
  <Override PartName="/ppt/diagrams/drawing24.xml" ContentType="application/vnd.ms-office.drawingml.diagramDrawing+xml"/>
  <Override PartName="/ppt/diagrams/drawing25.xml" ContentType="application/vnd.ms-office.drawingml.diagramDrawing+xml"/>
  <Override PartName="/ppt/diagrams/drawing26.xml" ContentType="application/vnd.ms-office.drawingml.diagramDrawing+xml"/>
  <Override PartName="/ppt/diagrams/drawing27.xml" ContentType="application/vnd.ms-office.drawingml.diagramDrawing+xml"/>
  <Override PartName="/ppt/diagrams/drawing28.xml" ContentType="application/vnd.ms-office.drawingml.diagramDrawing+xml"/>
  <Override PartName="/ppt/diagrams/drawing29.xml" ContentType="application/vnd.ms-office.drawingml.diagramDrawing+xml"/>
  <Override PartName="/ppt/diagrams/drawing3.xml" ContentType="application/vnd.ms-office.drawingml.diagramDrawing+xml"/>
  <Override PartName="/ppt/diagrams/drawing30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ppt/diagrams/layout13.xml" ContentType="application/vnd.openxmlformats-officedocument.drawingml.diagramLayout+xml"/>
  <Override PartName="/ppt/diagrams/layout14.xml" ContentType="application/vnd.openxmlformats-officedocument.drawingml.diagramLayout+xml"/>
  <Override PartName="/ppt/diagrams/layout15.xml" ContentType="application/vnd.openxmlformats-officedocument.drawingml.diagramLayout+xml"/>
  <Override PartName="/ppt/diagrams/layout16.xml" ContentType="application/vnd.openxmlformats-officedocument.drawingml.diagramLayout+xml"/>
  <Override PartName="/ppt/diagrams/layout17.xml" ContentType="application/vnd.openxmlformats-officedocument.drawingml.diagramLayout+xml"/>
  <Override PartName="/ppt/diagrams/layout18.xml" ContentType="application/vnd.openxmlformats-officedocument.drawingml.diagramLayout+xml"/>
  <Override PartName="/ppt/diagrams/layout19.xml" ContentType="application/vnd.openxmlformats-officedocument.drawingml.diagramLayout+xml"/>
  <Override PartName="/ppt/diagrams/layout2.xml" ContentType="application/vnd.openxmlformats-officedocument.drawingml.diagramLayout+xml"/>
  <Override PartName="/ppt/diagrams/layout20.xml" ContentType="application/vnd.openxmlformats-officedocument.drawingml.diagramLayout+xml"/>
  <Override PartName="/ppt/diagrams/layout21.xml" ContentType="application/vnd.openxmlformats-officedocument.drawingml.diagramLayout+xml"/>
  <Override PartName="/ppt/diagrams/layout22.xml" ContentType="application/vnd.openxmlformats-officedocument.drawingml.diagramLayout+xml"/>
  <Override PartName="/ppt/diagrams/layout23.xml" ContentType="application/vnd.openxmlformats-officedocument.drawingml.diagramLayout+xml"/>
  <Override PartName="/ppt/diagrams/layout24.xml" ContentType="application/vnd.openxmlformats-officedocument.drawingml.diagramLayout+xml"/>
  <Override PartName="/ppt/diagrams/layout25.xml" ContentType="application/vnd.openxmlformats-officedocument.drawingml.diagramLayout+xml"/>
  <Override PartName="/ppt/diagrams/layout26.xml" ContentType="application/vnd.openxmlformats-officedocument.drawingml.diagramLayout+xml"/>
  <Override PartName="/ppt/diagrams/layout27.xml" ContentType="application/vnd.openxmlformats-officedocument.drawingml.diagramLayout+xml"/>
  <Override PartName="/ppt/diagrams/layout28.xml" ContentType="application/vnd.openxmlformats-officedocument.drawingml.diagramLayout+xml"/>
  <Override PartName="/ppt/diagrams/layout29.xml" ContentType="application/vnd.openxmlformats-officedocument.drawingml.diagramLayout+xml"/>
  <Override PartName="/ppt/diagrams/layout3.xml" ContentType="application/vnd.openxmlformats-officedocument.drawingml.diagramLayout+xml"/>
  <Override PartName="/ppt/diagrams/layout30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12.xml" ContentType="application/vnd.openxmlformats-officedocument.drawingml.diagramStyle+xml"/>
  <Override PartName="/ppt/diagrams/quickStyle13.xml" ContentType="application/vnd.openxmlformats-officedocument.drawingml.diagramStyle+xml"/>
  <Override PartName="/ppt/diagrams/quickStyle14.xml" ContentType="application/vnd.openxmlformats-officedocument.drawingml.diagramStyle+xml"/>
  <Override PartName="/ppt/diagrams/quickStyle15.xml" ContentType="application/vnd.openxmlformats-officedocument.drawingml.diagramStyle+xml"/>
  <Override PartName="/ppt/diagrams/quickStyle16.xml" ContentType="application/vnd.openxmlformats-officedocument.drawingml.diagramStyle+xml"/>
  <Override PartName="/ppt/diagrams/quickStyle17.xml" ContentType="application/vnd.openxmlformats-officedocument.drawingml.diagramStyle+xml"/>
  <Override PartName="/ppt/diagrams/quickStyle18.xml" ContentType="application/vnd.openxmlformats-officedocument.drawingml.diagramStyle+xml"/>
  <Override PartName="/ppt/diagrams/quickStyle19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20.xml" ContentType="application/vnd.openxmlformats-officedocument.drawingml.diagramStyle+xml"/>
  <Override PartName="/ppt/diagrams/quickStyle21.xml" ContentType="application/vnd.openxmlformats-officedocument.drawingml.diagramStyle+xml"/>
  <Override PartName="/ppt/diagrams/quickStyle22.xml" ContentType="application/vnd.openxmlformats-officedocument.drawingml.diagramStyle+xml"/>
  <Override PartName="/ppt/diagrams/quickStyle23.xml" ContentType="application/vnd.openxmlformats-officedocument.drawingml.diagramStyle+xml"/>
  <Override PartName="/ppt/diagrams/quickStyle24.xml" ContentType="application/vnd.openxmlformats-officedocument.drawingml.diagramStyle+xml"/>
  <Override PartName="/ppt/diagrams/quickStyle25.xml" ContentType="application/vnd.openxmlformats-officedocument.drawingml.diagramStyle+xml"/>
  <Override PartName="/ppt/diagrams/quickStyle26.xml" ContentType="application/vnd.openxmlformats-officedocument.drawingml.diagramStyle+xml"/>
  <Override PartName="/ppt/diagrams/quickStyle27.xml" ContentType="application/vnd.openxmlformats-officedocument.drawingml.diagramStyle+xml"/>
  <Override PartName="/ppt/diagrams/quickStyle28.xml" ContentType="application/vnd.openxmlformats-officedocument.drawingml.diagramStyle+xml"/>
  <Override PartName="/ppt/diagrams/quickStyle29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30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5" r:id="rId4"/>
    <p:sldMasterId id="2147483658" r:id="rId5"/>
  </p:sldMasterIdLst>
  <p:notesMasterIdLst>
    <p:notesMasterId r:id="rId8"/>
  </p:notesMasterIdLst>
  <p:sldIdLst>
    <p:sldId id="395" r:id="rId6"/>
    <p:sldId id="389" r:id="rId7"/>
    <p:sldId id="390" r:id="rId9"/>
    <p:sldId id="392" r:id="rId10"/>
    <p:sldId id="393" r:id="rId11"/>
    <p:sldId id="367" r:id="rId12"/>
    <p:sldId id="373" r:id="rId13"/>
    <p:sldId id="430" r:id="rId14"/>
    <p:sldId id="416" r:id="rId15"/>
    <p:sldId id="262" r:id="rId16"/>
    <p:sldId id="398" r:id="rId17"/>
    <p:sldId id="263" r:id="rId18"/>
    <p:sldId id="360" r:id="rId19"/>
    <p:sldId id="377" r:id="rId20"/>
    <p:sldId id="383" r:id="rId21"/>
    <p:sldId id="418" r:id="rId22"/>
    <p:sldId id="419" r:id="rId23"/>
    <p:sldId id="417" r:id="rId24"/>
    <p:sldId id="415" r:id="rId25"/>
    <p:sldId id="385" r:id="rId26"/>
    <p:sldId id="386" r:id="rId27"/>
    <p:sldId id="407" r:id="rId28"/>
    <p:sldId id="408" r:id="rId29"/>
    <p:sldId id="409" r:id="rId30"/>
    <p:sldId id="410" r:id="rId31"/>
    <p:sldId id="411" r:id="rId32"/>
    <p:sldId id="413" r:id="rId33"/>
    <p:sldId id="405" r:id="rId34"/>
    <p:sldId id="267" r:id="rId35"/>
    <p:sldId id="431" r:id="rId36"/>
    <p:sldId id="370" r:id="rId37"/>
    <p:sldId id="372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430"/>
    <a:srgbClr val="0000CC"/>
    <a:srgbClr val="3396D9"/>
    <a:srgbClr val="800080"/>
    <a:srgbClr val="ECE2EB"/>
    <a:srgbClr val="8B25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5" autoAdjust="0"/>
    <p:restoredTop sz="93481" autoAdjust="0"/>
  </p:normalViewPr>
  <p:slideViewPr>
    <p:cSldViewPr>
      <p:cViewPr varScale="1">
        <p:scale>
          <a:sx n="83" d="100"/>
          <a:sy n="83" d="100"/>
        </p:scale>
        <p:origin x="-1884" y="-30"/>
      </p:cViewPr>
      <p:guideLst>
        <p:guide orient="horz" pos="2141"/>
        <p:guide pos="2925"/>
      </p:guideLst>
    </p:cSldViewPr>
  </p:slideViewPr>
  <p:outlineViewPr>
    <p:cViewPr>
      <p:scale>
        <a:sx n="33" d="100"/>
        <a:sy n="33" d="100"/>
      </p:scale>
      <p:origin x="0" y="52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Master" Target="slideMasters/slideMaster3.xml"/><Relationship Id="rId39" Type="http://schemas.openxmlformats.org/officeDocument/2006/relationships/presProps" Target="presProps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cxnId="{43D3D3F3-471A-48BF-9BE4-5B6320766276}" type="parTrans">
      <dgm:prSet/>
      <dgm:spPr/>
      <dgm:t>
        <a:bodyPr/>
        <a:lstStyle/>
        <a:p>
          <a:endParaRPr lang="zh-CN" altLang="en-US"/>
        </a:p>
      </dgm:t>
    </dgm:pt>
    <dgm:pt modelId="{A69B06CF-6523-4B01-915A-C0C50F407655}" cxnId="{43D3D3F3-471A-48BF-9BE4-5B6320766276}" type="sibTrans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A32A6494-E2B3-41E1-A137-01BDC2CD814A}" type="presOf" srcId="{EF24F56F-F948-4FAE-A21B-C908CFF0947F}" destId="{04E584C8-CAF4-4F3A-A494-457051CBD1BA}" srcOrd="0" destOrd="0" presId="urn:microsoft.com/office/officeart/2005/8/layout/venn1"/>
    <dgm:cxn modelId="{92448E96-CAC3-4282-87EF-68B4413C6A83}" type="presOf" srcId="{45ECB1DE-4976-41EA-BF4A-BA9625218151}" destId="{61DA2F6A-A3A4-47F6-9631-E32DDDDECDEE}" srcOrd="0" destOrd="0" presId="urn:microsoft.com/office/officeart/2005/8/layout/venn1"/>
    <dgm:cxn modelId="{04D864FB-323B-4CFD-AACB-20DC009DDEF8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cxnId="{2B21FC62-6E7B-4E86-901F-C320E9329617}" type="parTrans">
      <dgm:prSet/>
      <dgm:spPr/>
      <dgm:t>
        <a:bodyPr/>
        <a:lstStyle/>
        <a:p>
          <a:endParaRPr lang="zh-CN" altLang="en-US"/>
        </a:p>
      </dgm:t>
    </dgm:pt>
    <dgm:pt modelId="{E9DC61F2-79D8-4484-8E44-6794BC3940A2}" cxnId="{2B21FC62-6E7B-4E86-901F-C320E9329617}" type="sibTrans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6043F612-99D1-43EF-ACF3-6E8503E87334}" type="presOf" srcId="{A4DBE9E6-97EB-4725-A2C1-3C97D390DE6E}" destId="{CD4B3101-F142-4E5E-B80A-8D9996F097C7}" srcOrd="0" destOrd="0" presId="urn:microsoft.com/office/officeart/2005/8/layout/venn1"/>
    <dgm:cxn modelId="{5957E53C-B4A1-4285-A2FC-615F1A476D31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9B3494DA-5C43-4FAC-AC71-3341D956FE50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cxnId="{8C3AC8CF-CD5C-4961-B37E-08F0B762C53E}" type="parTrans">
      <dgm:prSet/>
      <dgm:spPr/>
      <dgm:t>
        <a:bodyPr/>
        <a:lstStyle/>
        <a:p>
          <a:endParaRPr lang="zh-CN" altLang="en-US"/>
        </a:p>
      </dgm:t>
    </dgm:pt>
    <dgm:pt modelId="{64EA75C9-5C20-4191-8BF0-E6DA063D3386}" cxnId="{8C3AC8CF-CD5C-4961-B37E-08F0B762C53E}" type="sibTrans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66A2F4EC-CBCE-493E-A54F-E217CB47A07E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41F75291-D970-4827-BB7E-9F1DF308CCCE}" type="presOf" srcId="{737B5EC5-D0D2-4529-A675-2479ADB7512A}" destId="{4470F79F-6492-40EA-A900-0CDDBA36E791}" srcOrd="0" destOrd="0" presId="urn:microsoft.com/office/officeart/2005/8/layout/venn1"/>
    <dgm:cxn modelId="{841A19B6-B95D-4882-B79C-BAB90DE1697A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cxnId="{F8FB8444-3373-404C-9230-AE02F265EB7D}" type="parTrans">
      <dgm:prSet/>
      <dgm:spPr/>
      <dgm:t>
        <a:bodyPr/>
        <a:lstStyle/>
        <a:p>
          <a:endParaRPr lang="zh-CN" altLang="en-US"/>
        </a:p>
      </dgm:t>
    </dgm:pt>
    <dgm:pt modelId="{2D1234A8-D610-4E36-A02B-729B238B8E3D}" cxnId="{F8FB8444-3373-404C-9230-AE02F265EB7D}" type="sibTrans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46A67300-52ED-41F6-B6CD-DB9632225469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DCA40852-9D74-47F1-88AD-98E7A3770052}" type="presOf" srcId="{938154DC-7DEC-4435-8AEE-F287F60DA644}" destId="{A319629E-037B-4B5B-8915-441F51FA60BC}" srcOrd="0" destOrd="0" presId="urn:microsoft.com/office/officeart/2005/8/layout/venn1"/>
    <dgm:cxn modelId="{93AD3898-7ECE-4CE1-8DCC-8531C2EF84DC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cxnId="{43D3D3F3-471A-48BF-9BE4-5B6320766276}" type="parTrans">
      <dgm:prSet/>
      <dgm:spPr/>
      <dgm:t>
        <a:bodyPr/>
        <a:lstStyle/>
        <a:p>
          <a:endParaRPr lang="zh-CN" altLang="en-US"/>
        </a:p>
      </dgm:t>
    </dgm:pt>
    <dgm:pt modelId="{A69B06CF-6523-4B01-915A-C0C50F407655}" cxnId="{43D3D3F3-471A-48BF-9BE4-5B6320766276}" type="sibTrans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52E243ED-82AD-4994-8548-1734B6F2BB80}" type="presOf" srcId="{EF24F56F-F948-4FAE-A21B-C908CFF0947F}" destId="{04E584C8-CAF4-4F3A-A494-457051CBD1BA}" srcOrd="0" destOrd="0" presId="urn:microsoft.com/office/officeart/2005/8/layout/venn1"/>
    <dgm:cxn modelId="{B0F96597-0F40-426C-B8C3-2D799442916C}" type="presOf" srcId="{45ECB1DE-4976-41EA-BF4A-BA9625218151}" destId="{61DA2F6A-A3A4-47F6-9631-E32DDDDECDEE}" srcOrd="0" destOrd="0" presId="urn:microsoft.com/office/officeart/2005/8/layout/venn1"/>
    <dgm:cxn modelId="{FFB64C8A-6CBE-449D-B3A8-7599135F8F1E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cxnId="{4ED37DFF-B7F3-4A12-BAF1-D82B1853C7BC}" type="parTrans">
      <dgm:prSet/>
      <dgm:spPr/>
      <dgm:t>
        <a:bodyPr/>
        <a:lstStyle/>
        <a:p>
          <a:endParaRPr lang="zh-CN" altLang="en-US"/>
        </a:p>
      </dgm:t>
    </dgm:pt>
    <dgm:pt modelId="{F4A9E490-2C33-4765-846D-F336D70D9E90}" cxnId="{4ED37DFF-B7F3-4A12-BAF1-D82B1853C7BC}" type="sibTrans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1A0D3279-30D2-4F26-B34A-21FE8AACD8E3}" type="presOf" srcId="{CE6CFCA0-C49C-4951-BE4A-2894AF7F0369}" destId="{7B1E7C52-CF18-48B2-BB65-024F73E359D3}" srcOrd="0" destOrd="0" presId="urn:microsoft.com/office/officeart/2005/8/layout/venn1"/>
    <dgm:cxn modelId="{710D1C12-8A78-4231-B495-0B51DB3FFBBF}" type="presOf" srcId="{21F9EB01-2DBC-4DE3-BF4F-D736561A8F50}" destId="{EDBBB33F-27B5-48AE-A61C-C9DE23066AD1}" srcOrd="0" destOrd="0" presId="urn:microsoft.com/office/officeart/2005/8/layout/venn1"/>
    <dgm:cxn modelId="{9FAC0C91-58F3-48E5-8D0D-A653F3EDE995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cxnId="{D4BAEDBC-6704-4ED8-83C9-D725DD67589D}" type="parTrans">
      <dgm:prSet/>
      <dgm:spPr/>
      <dgm:t>
        <a:bodyPr/>
        <a:lstStyle/>
        <a:p>
          <a:endParaRPr lang="zh-CN" altLang="en-US"/>
        </a:p>
      </dgm:t>
    </dgm:pt>
    <dgm:pt modelId="{8E214BAF-A429-4BFC-AB47-111633C977F3}" cxnId="{D4BAEDBC-6704-4ED8-83C9-D725DD67589D}" type="sibTrans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80AA639F-E191-428F-B7AD-8994F7E1578C}" type="presOf" srcId="{0E6DF1C2-1746-482F-BF52-CD765E80A365}" destId="{171034FF-3396-4AA1-9482-05BACFB2D723}" srcOrd="0" destOrd="0" presId="urn:microsoft.com/office/officeart/2005/8/layout/venn1"/>
    <dgm:cxn modelId="{395896FE-4A86-4CE2-AAFC-C8843D1F42FB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E786C4F0-7403-4E7E-BD89-78BADAA6C8FC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cxnId="{2B21FC62-6E7B-4E86-901F-C320E9329617}" type="parTrans">
      <dgm:prSet/>
      <dgm:spPr/>
      <dgm:t>
        <a:bodyPr/>
        <a:lstStyle/>
        <a:p>
          <a:endParaRPr lang="zh-CN" altLang="en-US"/>
        </a:p>
      </dgm:t>
    </dgm:pt>
    <dgm:pt modelId="{E9DC61F2-79D8-4484-8E44-6794BC3940A2}" cxnId="{2B21FC62-6E7B-4E86-901F-C320E9329617}" type="sibTrans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B8CCF758-D67D-435B-91B7-6FBB879B61AD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2CF64EF2-AB10-4F70-B810-C7FAA142BC88}" type="presOf" srcId="{A4DBE9E6-97EB-4725-A2C1-3C97D390DE6E}" destId="{CD4B3101-F142-4E5E-B80A-8D9996F097C7}" srcOrd="0" destOrd="0" presId="urn:microsoft.com/office/officeart/2005/8/layout/venn1"/>
    <dgm:cxn modelId="{41CC06EC-06BD-49A9-B6AF-B7B73D7B007D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cxnId="{8C3AC8CF-CD5C-4961-B37E-08F0B762C53E}" type="parTrans">
      <dgm:prSet/>
      <dgm:spPr/>
      <dgm:t>
        <a:bodyPr/>
        <a:lstStyle/>
        <a:p>
          <a:endParaRPr lang="zh-CN" altLang="en-US"/>
        </a:p>
      </dgm:t>
    </dgm:pt>
    <dgm:pt modelId="{64EA75C9-5C20-4191-8BF0-E6DA063D3386}" cxnId="{8C3AC8CF-CD5C-4961-B37E-08F0B762C53E}" type="sibTrans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CF628278-1CE5-43C0-A7B3-670985758221}" type="presOf" srcId="{737B5EC5-D0D2-4529-A675-2479ADB7512A}" destId="{4470F79F-6492-40EA-A900-0CDDBA36E791}" srcOrd="0" destOrd="0" presId="urn:microsoft.com/office/officeart/2005/8/layout/venn1"/>
    <dgm:cxn modelId="{193B5A3A-3BC1-48B0-A95F-44D596379D57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CE6F49C5-1433-47CB-A351-8822E30F4749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cxnId="{F8FB8444-3373-404C-9230-AE02F265EB7D}" type="parTrans">
      <dgm:prSet/>
      <dgm:spPr/>
      <dgm:t>
        <a:bodyPr/>
        <a:lstStyle/>
        <a:p>
          <a:endParaRPr lang="zh-CN" altLang="en-US"/>
        </a:p>
      </dgm:t>
    </dgm:pt>
    <dgm:pt modelId="{2D1234A8-D610-4E36-A02B-729B238B8E3D}" cxnId="{F8FB8444-3373-404C-9230-AE02F265EB7D}" type="sibTrans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2174561C-5347-4158-9603-85E8889703FB}" type="presOf" srcId="{938154DC-7DEC-4435-8AEE-F287F60DA644}" destId="{A319629E-037B-4B5B-8915-441F51FA60BC}" srcOrd="0" destOrd="0" presId="urn:microsoft.com/office/officeart/2005/8/layout/venn1"/>
    <dgm:cxn modelId="{0FEA6166-F878-4FBC-BA0D-1F4E94C13B3E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980114DF-600B-49B3-B97E-42C005CA5C88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cxnId="{43D3D3F3-471A-48BF-9BE4-5B6320766276}" type="parTrans">
      <dgm:prSet/>
      <dgm:spPr/>
      <dgm:t>
        <a:bodyPr/>
        <a:lstStyle/>
        <a:p>
          <a:endParaRPr lang="zh-CN" altLang="en-US"/>
        </a:p>
      </dgm:t>
    </dgm:pt>
    <dgm:pt modelId="{A69B06CF-6523-4B01-915A-C0C50F407655}" cxnId="{43D3D3F3-471A-48BF-9BE4-5B6320766276}" type="sibTrans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E146A877-1784-425E-87A3-94D5A05D95D9}" type="presOf" srcId="{45ECB1DE-4976-41EA-BF4A-BA9625218151}" destId="{61DA2F6A-A3A4-47F6-9631-E32DDDDECDEE}" srcOrd="0" destOrd="0" presId="urn:microsoft.com/office/officeart/2005/8/layout/venn1"/>
    <dgm:cxn modelId="{05D6722D-EAC0-4749-9227-34D57AD67A4A}" type="presOf" srcId="{EF24F56F-F948-4FAE-A21B-C908CFF0947F}" destId="{04E584C8-CAF4-4F3A-A494-457051CBD1BA}" srcOrd="0" destOrd="0" presId="urn:microsoft.com/office/officeart/2005/8/layout/venn1"/>
    <dgm:cxn modelId="{489E2E45-1F9B-404D-9A06-1C9EC449325C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cxnId="{4ED37DFF-B7F3-4A12-BAF1-D82B1853C7BC}" type="parTrans">
      <dgm:prSet/>
      <dgm:spPr/>
      <dgm:t>
        <a:bodyPr/>
        <a:lstStyle/>
        <a:p>
          <a:endParaRPr lang="zh-CN" altLang="en-US"/>
        </a:p>
      </dgm:t>
    </dgm:pt>
    <dgm:pt modelId="{F4A9E490-2C33-4765-846D-F336D70D9E90}" cxnId="{4ED37DFF-B7F3-4A12-BAF1-D82B1853C7BC}" type="sibTrans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6C77407F-58C8-421B-8A85-804A8662DCFC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4053655D-ECBB-4D5A-9A70-A1FD61DA4273}" type="presOf" srcId="{CE6CFCA0-C49C-4951-BE4A-2894AF7F0369}" destId="{7B1E7C52-CF18-48B2-BB65-024F73E359D3}" srcOrd="0" destOrd="0" presId="urn:microsoft.com/office/officeart/2005/8/layout/venn1"/>
    <dgm:cxn modelId="{87C9BA31-1078-40CF-9DB4-C4D704EBB81D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cxnId="{4ED37DFF-B7F3-4A12-BAF1-D82B1853C7BC}" type="parTrans">
      <dgm:prSet/>
      <dgm:spPr/>
      <dgm:t>
        <a:bodyPr/>
        <a:lstStyle/>
        <a:p>
          <a:endParaRPr lang="zh-CN" altLang="en-US"/>
        </a:p>
      </dgm:t>
    </dgm:pt>
    <dgm:pt modelId="{F4A9E490-2C33-4765-846D-F336D70D9E90}" cxnId="{4ED37DFF-B7F3-4A12-BAF1-D82B1853C7BC}" type="sibTrans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FEE1FE79-E43B-400F-B244-BCAA159B5F84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C37765D0-DF70-4CC9-94CB-FAF0A4B7B267}" type="presOf" srcId="{CE6CFCA0-C49C-4951-BE4A-2894AF7F0369}" destId="{7B1E7C52-CF18-48B2-BB65-024F73E359D3}" srcOrd="0" destOrd="0" presId="urn:microsoft.com/office/officeart/2005/8/layout/venn1"/>
    <dgm:cxn modelId="{273D3DAF-DB7E-4323-BCBB-AE625A6D1813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cxnId="{D4BAEDBC-6704-4ED8-83C9-D725DD67589D}" type="parTrans">
      <dgm:prSet/>
      <dgm:spPr/>
      <dgm:t>
        <a:bodyPr/>
        <a:lstStyle/>
        <a:p>
          <a:endParaRPr lang="zh-CN" altLang="en-US"/>
        </a:p>
      </dgm:t>
    </dgm:pt>
    <dgm:pt modelId="{8E214BAF-A429-4BFC-AB47-111633C977F3}" cxnId="{D4BAEDBC-6704-4ED8-83C9-D725DD67589D}" type="sibTrans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4E52F704-F225-44C8-8729-6358943FF1B6}" type="presOf" srcId="{0E6DF1C2-1746-482F-BF52-CD765E80A365}" destId="{171034FF-3396-4AA1-9482-05BACFB2D723}" srcOrd="0" destOrd="0" presId="urn:microsoft.com/office/officeart/2005/8/layout/venn1"/>
    <dgm:cxn modelId="{414D7E9C-027A-4115-8E20-A22906868B8E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B5A3F0A7-527E-4359-9D67-4DDA941852AE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cxnId="{2B21FC62-6E7B-4E86-901F-C320E9329617}" type="parTrans">
      <dgm:prSet/>
      <dgm:spPr/>
      <dgm:t>
        <a:bodyPr/>
        <a:lstStyle/>
        <a:p>
          <a:endParaRPr lang="zh-CN" altLang="en-US"/>
        </a:p>
      </dgm:t>
    </dgm:pt>
    <dgm:pt modelId="{E9DC61F2-79D8-4484-8E44-6794BC3940A2}" cxnId="{2B21FC62-6E7B-4E86-901F-C320E9329617}" type="sibTrans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E968C474-2A56-4CF3-B0D5-AAF616193C19}" type="presOf" srcId="{A4DBE9E6-97EB-4725-A2C1-3C97D390DE6E}" destId="{CD4B3101-F142-4E5E-B80A-8D9996F097C7}" srcOrd="0" destOrd="0" presId="urn:microsoft.com/office/officeart/2005/8/layout/venn1"/>
    <dgm:cxn modelId="{A97236A3-19E7-4EFC-A03A-B8130BF5819E}" type="presOf" srcId="{8A5913D2-4896-41F8-9856-90C73F67022D}" destId="{6F917F00-94F3-4752-A2F0-5E137890CEB8}" srcOrd="0" destOrd="0" presId="urn:microsoft.com/office/officeart/2005/8/layout/venn1"/>
    <dgm:cxn modelId="{CA6722B6-93EF-4D2C-AE52-938C5A15E420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cxnId="{8C3AC8CF-CD5C-4961-B37E-08F0B762C53E}" type="parTrans">
      <dgm:prSet/>
      <dgm:spPr/>
      <dgm:t>
        <a:bodyPr/>
        <a:lstStyle/>
        <a:p>
          <a:endParaRPr lang="zh-CN" altLang="en-US"/>
        </a:p>
      </dgm:t>
    </dgm:pt>
    <dgm:pt modelId="{64EA75C9-5C20-4191-8BF0-E6DA063D3386}" cxnId="{8C3AC8CF-CD5C-4961-B37E-08F0B762C53E}" type="sibTrans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D6E94B6B-2EF6-4401-8633-633E41404A30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ABBC5B5F-E183-4428-820B-A511D3304F02}" type="presOf" srcId="{737B5EC5-D0D2-4529-A675-2479ADB7512A}" destId="{4470F79F-6492-40EA-A900-0CDDBA36E791}" srcOrd="0" destOrd="0" presId="urn:microsoft.com/office/officeart/2005/8/layout/venn1"/>
    <dgm:cxn modelId="{60EE0AB9-D821-44FA-B560-BE92993BCBA5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cxnId="{F8FB8444-3373-404C-9230-AE02F265EB7D}" type="parTrans">
      <dgm:prSet/>
      <dgm:spPr/>
      <dgm:t>
        <a:bodyPr/>
        <a:lstStyle/>
        <a:p>
          <a:endParaRPr lang="zh-CN" altLang="en-US"/>
        </a:p>
      </dgm:t>
    </dgm:pt>
    <dgm:pt modelId="{2D1234A8-D610-4E36-A02B-729B238B8E3D}" cxnId="{F8FB8444-3373-404C-9230-AE02F265EB7D}" type="sibTrans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36CEF9DB-7D3E-4A09-9686-93E4099B193F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F4EF3038-B67B-4134-841F-4C8A89422BBA}" type="presOf" srcId="{938154DC-7DEC-4435-8AEE-F287F60DA644}" destId="{A319629E-037B-4B5B-8915-441F51FA60BC}" srcOrd="0" destOrd="0" presId="urn:microsoft.com/office/officeart/2005/8/layout/venn1"/>
    <dgm:cxn modelId="{DA3A7058-5C5A-4D3D-B384-191EE0F2B547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cxnId="{43D3D3F3-471A-48BF-9BE4-5B6320766276}" type="parTrans">
      <dgm:prSet/>
      <dgm:spPr/>
      <dgm:t>
        <a:bodyPr/>
        <a:lstStyle/>
        <a:p>
          <a:endParaRPr lang="zh-CN" altLang="en-US"/>
        </a:p>
      </dgm:t>
    </dgm:pt>
    <dgm:pt modelId="{A69B06CF-6523-4B01-915A-C0C50F407655}" cxnId="{43D3D3F3-471A-48BF-9BE4-5B6320766276}" type="sibTrans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FB13DCA9-455F-4B8E-91D1-BAD09D9893EA}" type="presOf" srcId="{45ECB1DE-4976-41EA-BF4A-BA9625218151}" destId="{61DA2F6A-A3A4-47F6-9631-E32DDDDECDEE}" srcOrd="0" destOrd="0" presId="urn:microsoft.com/office/officeart/2005/8/layout/venn1"/>
    <dgm:cxn modelId="{9DCF7599-C50F-4180-8528-C338DEB0FADC}" type="presOf" srcId="{EF24F56F-F948-4FAE-A21B-C908CFF0947F}" destId="{04E584C8-CAF4-4F3A-A494-457051CBD1BA}" srcOrd="0" destOrd="0" presId="urn:microsoft.com/office/officeart/2005/8/layout/venn1"/>
    <dgm:cxn modelId="{CCEDAE71-EFFE-41FA-8D2E-FCE4876BBE44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cxnId="{4ED37DFF-B7F3-4A12-BAF1-D82B1853C7BC}" type="parTrans">
      <dgm:prSet/>
      <dgm:spPr/>
      <dgm:t>
        <a:bodyPr/>
        <a:lstStyle/>
        <a:p>
          <a:endParaRPr lang="zh-CN" altLang="en-US"/>
        </a:p>
      </dgm:t>
    </dgm:pt>
    <dgm:pt modelId="{F4A9E490-2C33-4765-846D-F336D70D9E90}" cxnId="{4ED37DFF-B7F3-4A12-BAF1-D82B1853C7BC}" type="sibTrans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B6A0F7ED-5F37-4823-BBF0-500B7A9EEFD5}" type="presOf" srcId="{21F9EB01-2DBC-4DE3-BF4F-D736561A8F50}" destId="{EDBBB33F-27B5-48AE-A61C-C9DE23066AD1}" srcOrd="0" destOrd="0" presId="urn:microsoft.com/office/officeart/2005/8/layout/venn1"/>
    <dgm:cxn modelId="{1A78CC1D-6A72-4F07-9084-EB2EE5AC9864}" type="presOf" srcId="{CE6CFCA0-C49C-4951-BE4A-2894AF7F0369}" destId="{7B1E7C52-CF18-48B2-BB65-024F73E359D3}" srcOrd="0" destOrd="0" presId="urn:microsoft.com/office/officeart/2005/8/layout/venn1"/>
    <dgm:cxn modelId="{5EB19331-9D83-4CD2-9610-BDD2E55C4B3D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cxnId="{D4BAEDBC-6704-4ED8-83C9-D725DD67589D}" type="parTrans">
      <dgm:prSet/>
      <dgm:spPr/>
      <dgm:t>
        <a:bodyPr/>
        <a:lstStyle/>
        <a:p>
          <a:endParaRPr lang="zh-CN" altLang="en-US"/>
        </a:p>
      </dgm:t>
    </dgm:pt>
    <dgm:pt modelId="{8E214BAF-A429-4BFC-AB47-111633C977F3}" cxnId="{D4BAEDBC-6704-4ED8-83C9-D725DD67589D}" type="sibTrans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78B0D7F4-8149-40EB-B13A-425DE6028257}" type="presOf" srcId="{4E65984A-BA92-43D1-B9A2-B9086CB43038}" destId="{952DD290-D500-4BE9-9525-723274617DF1}" srcOrd="0" destOrd="0" presId="urn:microsoft.com/office/officeart/2005/8/layout/venn1"/>
    <dgm:cxn modelId="{6B98DB11-29FD-4307-858C-8B33D260B33E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E1884359-5EFE-426D-BECB-62D1F69444F5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cxnId="{2B21FC62-6E7B-4E86-901F-C320E9329617}" type="parTrans">
      <dgm:prSet/>
      <dgm:spPr/>
      <dgm:t>
        <a:bodyPr/>
        <a:lstStyle/>
        <a:p>
          <a:endParaRPr lang="zh-CN" altLang="en-US"/>
        </a:p>
      </dgm:t>
    </dgm:pt>
    <dgm:pt modelId="{E9DC61F2-79D8-4484-8E44-6794BC3940A2}" cxnId="{2B21FC62-6E7B-4E86-901F-C320E9329617}" type="sibTrans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50C16E6B-72AC-4DDC-9C44-2BDA04280F65}" type="presOf" srcId="{8A5913D2-4896-41F8-9856-90C73F67022D}" destId="{6F917F00-94F3-4752-A2F0-5E137890CEB8}" srcOrd="0" destOrd="0" presId="urn:microsoft.com/office/officeart/2005/8/layout/venn1"/>
    <dgm:cxn modelId="{7071C75A-CCF8-46FB-948A-6E2967CB572C}" type="presOf" srcId="{A4DBE9E6-97EB-4725-A2C1-3C97D390DE6E}" destId="{CD4B3101-F142-4E5E-B80A-8D9996F097C7}" srcOrd="0" destOrd="0" presId="urn:microsoft.com/office/officeart/2005/8/layout/venn1"/>
    <dgm:cxn modelId="{C76482FB-DB53-4B54-B888-CFF4BAAE3951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cxnId="{8C3AC8CF-CD5C-4961-B37E-08F0B762C53E}" type="parTrans">
      <dgm:prSet/>
      <dgm:spPr/>
      <dgm:t>
        <a:bodyPr/>
        <a:lstStyle/>
        <a:p>
          <a:endParaRPr lang="zh-CN" altLang="en-US"/>
        </a:p>
      </dgm:t>
    </dgm:pt>
    <dgm:pt modelId="{64EA75C9-5C20-4191-8BF0-E6DA063D3386}" cxnId="{8C3AC8CF-CD5C-4961-B37E-08F0B762C53E}" type="sibTrans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F2E49134-F00B-4E71-B07A-663FC1E02CB3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D51CCD0F-6885-462D-A7F9-75A11306D04B}" type="presOf" srcId="{737B5EC5-D0D2-4529-A675-2479ADB7512A}" destId="{4470F79F-6492-40EA-A900-0CDDBA36E791}" srcOrd="0" destOrd="0" presId="urn:microsoft.com/office/officeart/2005/8/layout/venn1"/>
    <dgm:cxn modelId="{DC35CCE7-B8AF-463D-B737-5849DD6E0CE5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cxnId="{D4BAEDBC-6704-4ED8-83C9-D725DD67589D}" type="parTrans">
      <dgm:prSet/>
      <dgm:spPr/>
      <dgm:t>
        <a:bodyPr/>
        <a:lstStyle/>
        <a:p>
          <a:endParaRPr lang="zh-CN" altLang="en-US"/>
        </a:p>
      </dgm:t>
    </dgm:pt>
    <dgm:pt modelId="{8E214BAF-A429-4BFC-AB47-111633C977F3}" cxnId="{D4BAEDBC-6704-4ED8-83C9-D725DD67589D}" type="sibTrans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10D2E371-235F-4BD0-B0A8-2D880B6F3C4F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4CE4488A-E535-4397-ACC1-C88B76DE1346}" type="presOf" srcId="{0E6DF1C2-1746-482F-BF52-CD765E80A365}" destId="{171034FF-3396-4AA1-9482-05BACFB2D723}" srcOrd="0" destOrd="0" presId="urn:microsoft.com/office/officeart/2005/8/layout/venn1"/>
    <dgm:cxn modelId="{F650EE78-D76F-4C96-95F5-D8DC65ACCE5A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cxnId="{F8FB8444-3373-404C-9230-AE02F265EB7D}" type="parTrans">
      <dgm:prSet/>
      <dgm:spPr/>
      <dgm:t>
        <a:bodyPr/>
        <a:lstStyle/>
        <a:p>
          <a:endParaRPr lang="zh-CN" altLang="en-US"/>
        </a:p>
      </dgm:t>
    </dgm:pt>
    <dgm:pt modelId="{2D1234A8-D610-4E36-A02B-729B238B8E3D}" cxnId="{F8FB8444-3373-404C-9230-AE02F265EB7D}" type="sibTrans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377736FF-B889-4197-AA04-F227686F8229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4D32F76C-9DE5-420F-97FB-08487836DF19}" type="presOf" srcId="{938154DC-7DEC-4435-8AEE-F287F60DA644}" destId="{A319629E-037B-4B5B-8915-441F51FA60BC}" srcOrd="0" destOrd="0" presId="urn:microsoft.com/office/officeart/2005/8/layout/venn1"/>
    <dgm:cxn modelId="{A86E69C8-13C8-4D9E-9CDE-C5607C50ADE2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cxnId="{2B21FC62-6E7B-4E86-901F-C320E9329617}" type="parTrans">
      <dgm:prSet/>
      <dgm:spPr/>
      <dgm:t>
        <a:bodyPr/>
        <a:lstStyle/>
        <a:p>
          <a:endParaRPr lang="zh-CN" altLang="en-US"/>
        </a:p>
      </dgm:t>
    </dgm:pt>
    <dgm:pt modelId="{E9DC61F2-79D8-4484-8E44-6794BC3940A2}" cxnId="{2B21FC62-6E7B-4E86-901F-C320E9329617}" type="sibTrans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05D0AB64-5D0D-44ED-A165-7DCC3B8BFFC2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18F76BDE-FFDD-4A69-986F-15A073534CA8}" type="presOf" srcId="{8A5913D2-4896-41F8-9856-90C73F67022D}" destId="{6F917F00-94F3-4752-A2F0-5E137890CEB8}" srcOrd="0" destOrd="0" presId="urn:microsoft.com/office/officeart/2005/8/layout/venn1"/>
    <dgm:cxn modelId="{00808874-B6B6-4E9E-8215-A8EB10480946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cxnId="{8C3AC8CF-CD5C-4961-B37E-08F0B762C53E}" type="parTrans">
      <dgm:prSet/>
      <dgm:spPr/>
      <dgm:t>
        <a:bodyPr/>
        <a:lstStyle/>
        <a:p>
          <a:endParaRPr lang="zh-CN" altLang="en-US"/>
        </a:p>
      </dgm:t>
    </dgm:pt>
    <dgm:pt modelId="{64EA75C9-5C20-4191-8BF0-E6DA063D3386}" cxnId="{8C3AC8CF-CD5C-4961-B37E-08F0B762C53E}" type="sibTrans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6C6772F8-D79E-4960-9C41-BF3AFA368FE0}" type="presOf" srcId="{737B5EC5-D0D2-4529-A675-2479ADB7512A}" destId="{4470F79F-6492-40EA-A900-0CDDBA36E791}" srcOrd="0" destOrd="0" presId="urn:microsoft.com/office/officeart/2005/8/layout/venn1"/>
    <dgm:cxn modelId="{DA48FB2E-EEA7-465F-B7ED-AF004493BAB2}" type="presOf" srcId="{B9B3E140-8B8D-4175-BD94-00D1649702AA}" destId="{6DAFA64C-DC3D-43CC-9306-9A83B9F4FF30}" srcOrd="0" destOrd="0" presId="urn:microsoft.com/office/officeart/2005/8/layout/venn1"/>
    <dgm:cxn modelId="{06EAC5C6-A4CC-4ED3-951E-B688B01AA7DE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cxnId="{F8FB8444-3373-404C-9230-AE02F265EB7D}" type="parTrans">
      <dgm:prSet/>
      <dgm:spPr/>
      <dgm:t>
        <a:bodyPr/>
        <a:lstStyle/>
        <a:p>
          <a:endParaRPr lang="zh-CN" altLang="en-US"/>
        </a:p>
      </dgm:t>
    </dgm:pt>
    <dgm:pt modelId="{2D1234A8-D610-4E36-A02B-729B238B8E3D}" cxnId="{F8FB8444-3373-404C-9230-AE02F265EB7D}" type="sibTrans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36213AF3-86D9-4F1C-879A-057E6EF85F31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D1F66236-65CA-4CBC-B648-BC5239552139}" type="presOf" srcId="{AABD46EF-623D-4EC1-9905-9F9517C84035}" destId="{8A8110AF-7FCF-4E47-932E-B9CB33926204}" srcOrd="0" destOrd="0" presId="urn:microsoft.com/office/officeart/2005/8/layout/venn1"/>
    <dgm:cxn modelId="{DFB86842-3046-47C8-942B-B076AF7FC9B1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cxnId="{43D3D3F3-471A-48BF-9BE4-5B6320766276}" type="parTrans">
      <dgm:prSet/>
      <dgm:spPr/>
      <dgm:t>
        <a:bodyPr/>
        <a:lstStyle/>
        <a:p>
          <a:endParaRPr lang="zh-CN" altLang="en-US"/>
        </a:p>
      </dgm:t>
    </dgm:pt>
    <dgm:pt modelId="{A69B06CF-6523-4B01-915A-C0C50F407655}" cxnId="{43D3D3F3-471A-48BF-9BE4-5B6320766276}" type="sibTrans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698E5CBD-4127-489A-9D0F-BE86D5CB279F}" type="presOf" srcId="{45ECB1DE-4976-41EA-BF4A-BA9625218151}" destId="{61DA2F6A-A3A4-47F6-9631-E32DDDDECDEE}" srcOrd="0" destOrd="0" presId="urn:microsoft.com/office/officeart/2005/8/layout/venn1"/>
    <dgm:cxn modelId="{E7365CA0-B593-4B2F-93E9-43A29B37D061}" type="presOf" srcId="{EF24F56F-F948-4FAE-A21B-C908CFF0947F}" destId="{04E584C8-CAF4-4F3A-A494-457051CBD1BA}" srcOrd="0" destOrd="0" presId="urn:microsoft.com/office/officeart/2005/8/layout/venn1"/>
    <dgm:cxn modelId="{DAB7DC61-FC15-4D5B-A17F-4A2992E0ABC3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cxnId="{4ED37DFF-B7F3-4A12-BAF1-D82B1853C7BC}" type="parTrans">
      <dgm:prSet/>
      <dgm:spPr/>
      <dgm:t>
        <a:bodyPr/>
        <a:lstStyle/>
        <a:p>
          <a:endParaRPr lang="zh-CN" altLang="en-US"/>
        </a:p>
      </dgm:t>
    </dgm:pt>
    <dgm:pt modelId="{F4A9E490-2C33-4765-846D-F336D70D9E90}" cxnId="{4ED37DFF-B7F3-4A12-BAF1-D82B1853C7BC}" type="sibTrans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7C6BFB87-01A6-4670-95EA-DCD415F8BFA9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CCF677AE-1D7E-4F30-BAAD-3B1254453B2D}" type="presOf" srcId="{21F9EB01-2DBC-4DE3-BF4F-D736561A8F50}" destId="{EDBBB33F-27B5-48AE-A61C-C9DE23066AD1}" srcOrd="0" destOrd="0" presId="urn:microsoft.com/office/officeart/2005/8/layout/venn1"/>
    <dgm:cxn modelId="{1E5C02CB-6454-45E9-B1C0-7DB435F8F544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cxnId="{D4BAEDBC-6704-4ED8-83C9-D725DD67589D}" type="parTrans">
      <dgm:prSet/>
      <dgm:spPr/>
      <dgm:t>
        <a:bodyPr/>
        <a:lstStyle/>
        <a:p>
          <a:endParaRPr lang="zh-CN" altLang="en-US"/>
        </a:p>
      </dgm:t>
    </dgm:pt>
    <dgm:pt modelId="{8E214BAF-A429-4BFC-AB47-111633C977F3}" cxnId="{D4BAEDBC-6704-4ED8-83C9-D725DD67589D}" type="sibTrans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A49650A8-EAE0-4889-B45D-073DF4D6A542}" type="presOf" srcId="{4E65984A-BA92-43D1-B9A2-B9086CB43038}" destId="{952DD290-D500-4BE9-9525-723274617DF1}" srcOrd="0" destOrd="0" presId="urn:microsoft.com/office/officeart/2005/8/layout/venn1"/>
    <dgm:cxn modelId="{AE724470-F9B6-49BA-8E1B-5754799555E8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58E7A0C8-2DB9-45A7-97A2-F27324808EBA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.wmf"/><Relationship Id="rId8" Type="http://schemas.openxmlformats.org/officeDocument/2006/relationships/image" Target="../media/image10.wmf"/><Relationship Id="rId7" Type="http://schemas.openxmlformats.org/officeDocument/2006/relationships/image" Target="../media/image9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1" Type="http://schemas.openxmlformats.org/officeDocument/2006/relationships/image" Target="../media/image13.wmf"/><Relationship Id="rId10" Type="http://schemas.openxmlformats.org/officeDocument/2006/relationships/image" Target="../media/image12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71.wmf"/><Relationship Id="rId8" Type="http://schemas.openxmlformats.org/officeDocument/2006/relationships/image" Target="../media/image70.wmf"/><Relationship Id="rId7" Type="http://schemas.openxmlformats.org/officeDocument/2006/relationships/image" Target="../media/image69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2" Type="http://schemas.openxmlformats.org/officeDocument/2006/relationships/image" Target="../media/image74.wmf"/><Relationship Id="rId11" Type="http://schemas.openxmlformats.org/officeDocument/2006/relationships/image" Target="../media/image73.wmf"/><Relationship Id="rId10" Type="http://schemas.openxmlformats.org/officeDocument/2006/relationships/image" Target="../media/image72.wmf"/><Relationship Id="rId1" Type="http://schemas.openxmlformats.org/officeDocument/2006/relationships/image" Target="../media/image63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83.wmf"/><Relationship Id="rId8" Type="http://schemas.openxmlformats.org/officeDocument/2006/relationships/image" Target="../media/image82.wmf"/><Relationship Id="rId7" Type="http://schemas.openxmlformats.org/officeDocument/2006/relationships/image" Target="../media/image81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4" Type="http://schemas.openxmlformats.org/officeDocument/2006/relationships/image" Target="../media/image88.wmf"/><Relationship Id="rId13" Type="http://schemas.openxmlformats.org/officeDocument/2006/relationships/image" Target="../media/image87.wmf"/><Relationship Id="rId12" Type="http://schemas.openxmlformats.org/officeDocument/2006/relationships/image" Target="../media/image86.wmf"/><Relationship Id="rId11" Type="http://schemas.openxmlformats.org/officeDocument/2006/relationships/image" Target="../media/image85.wmf"/><Relationship Id="rId10" Type="http://schemas.openxmlformats.org/officeDocument/2006/relationships/image" Target="../media/image84.wmf"/><Relationship Id="rId1" Type="http://schemas.openxmlformats.org/officeDocument/2006/relationships/image" Target="../media/image75.wmf"/></Relationships>
</file>

<file path=ppt/drawings/_rels/vmlDrawing12.vml.rels><?xml version="1.0" encoding="UTF-8" standalone="yes"?>
<Relationships xmlns="http://schemas.openxmlformats.org/package/2006/relationships"><Relationship Id="rId6" Type="http://schemas.openxmlformats.org/officeDocument/2006/relationships/image" Target="../media/image93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13.vml.rels><?xml version="1.0" encoding="UTF-8" standalone="yes"?>
<Relationships xmlns="http://schemas.openxmlformats.org/package/2006/relationships"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6.wmf"/><Relationship Id="rId8" Type="http://schemas.openxmlformats.org/officeDocument/2006/relationships/image" Target="../media/image105.wmf"/><Relationship Id="rId7" Type="http://schemas.openxmlformats.org/officeDocument/2006/relationships/image" Target="../media/image104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1" Type="http://schemas.openxmlformats.org/officeDocument/2006/relationships/image" Target="../media/image108.wmf"/><Relationship Id="rId10" Type="http://schemas.openxmlformats.org/officeDocument/2006/relationships/image" Target="../media/image107.wmf"/><Relationship Id="rId1" Type="http://schemas.openxmlformats.org/officeDocument/2006/relationships/image" Target="../media/image9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3.wmf"/><Relationship Id="rId8" Type="http://schemas.openxmlformats.org/officeDocument/2006/relationships/image" Target="../media/image122.wmf"/><Relationship Id="rId7" Type="http://schemas.openxmlformats.org/officeDocument/2006/relationships/image" Target="../media/image121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3.wmf"/><Relationship Id="rId8" Type="http://schemas.openxmlformats.org/officeDocument/2006/relationships/image" Target="../media/image122.wmf"/><Relationship Id="rId7" Type="http://schemas.openxmlformats.org/officeDocument/2006/relationships/image" Target="../media/image121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.wmf"/><Relationship Id="rId8" Type="http://schemas.openxmlformats.org/officeDocument/2006/relationships/image" Target="../media/image21.wmf"/><Relationship Id="rId7" Type="http://schemas.openxmlformats.org/officeDocument/2006/relationships/image" Target="../media/image20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5.wmf"/><Relationship Id="rId8" Type="http://schemas.openxmlformats.org/officeDocument/2006/relationships/image" Target="../media/image134.wmf"/><Relationship Id="rId7" Type="http://schemas.openxmlformats.org/officeDocument/2006/relationships/image" Target="../media/image133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9" Type="http://schemas.openxmlformats.org/officeDocument/2006/relationships/image" Target="../media/image145.wmf"/><Relationship Id="rId18" Type="http://schemas.openxmlformats.org/officeDocument/2006/relationships/image" Target="../media/image144.wmf"/><Relationship Id="rId17" Type="http://schemas.openxmlformats.org/officeDocument/2006/relationships/image" Target="../media/image143.wmf"/><Relationship Id="rId16" Type="http://schemas.openxmlformats.org/officeDocument/2006/relationships/image" Target="../media/image142.wmf"/><Relationship Id="rId15" Type="http://schemas.openxmlformats.org/officeDocument/2006/relationships/image" Target="../media/image141.wmf"/><Relationship Id="rId14" Type="http://schemas.openxmlformats.org/officeDocument/2006/relationships/image" Target="../media/image140.wmf"/><Relationship Id="rId13" Type="http://schemas.openxmlformats.org/officeDocument/2006/relationships/image" Target="../media/image139.wmf"/><Relationship Id="rId12" Type="http://schemas.openxmlformats.org/officeDocument/2006/relationships/image" Target="../media/image138.wmf"/><Relationship Id="rId11" Type="http://schemas.openxmlformats.org/officeDocument/2006/relationships/image" Target="../media/image137.wmf"/><Relationship Id="rId10" Type="http://schemas.openxmlformats.org/officeDocument/2006/relationships/image" Target="../media/image136.wmf"/><Relationship Id="rId1" Type="http://schemas.openxmlformats.org/officeDocument/2006/relationships/image" Target="../media/image12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6.wmf"/></Relationships>
</file>

<file path=ppt/drawings/_rels/vmlDrawing2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0.wmf"/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2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7" Type="http://schemas.openxmlformats.org/officeDocument/2006/relationships/image" Target="../media/image163.wmf"/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7" Type="http://schemas.openxmlformats.org/officeDocument/2006/relationships/image" Target="../media/image21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7" Type="http://schemas.openxmlformats.org/officeDocument/2006/relationships/image" Target="../media/image39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51.wmf"/><Relationship Id="rId8" Type="http://schemas.openxmlformats.org/officeDocument/2006/relationships/image" Target="../media/image50.wmf"/><Relationship Id="rId7" Type="http://schemas.openxmlformats.org/officeDocument/2006/relationships/image" Target="../media/image49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55.wmf"/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9.vml.rels><?xml version="1.0" encoding="UTF-8" standalone="yes"?>
<Relationships xmlns="http://schemas.openxmlformats.org/package/2006/relationships"><Relationship Id="rId7" Type="http://schemas.openxmlformats.org/officeDocument/2006/relationships/image" Target="../media/image62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00408-18AE-4784-AF73-EC3C71D37A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74651-8817-4A6F-BF50-A4D528784E4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74651-8817-4A6F-BF50-A4D528784E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74651-8817-4A6F-BF50-A4D528784E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74651-8817-4A6F-BF50-A4D528784E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74651-8817-4A6F-BF50-A4D528784E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2.xml"/><Relationship Id="rId8" Type="http://schemas.openxmlformats.org/officeDocument/2006/relationships/diagramLayout" Target="../diagrams/layout2.xml"/><Relationship Id="rId7" Type="http://schemas.openxmlformats.org/officeDocument/2006/relationships/diagramData" Target="../diagrams/data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3" Type="http://schemas.microsoft.com/office/2007/relationships/hdphoto" Target="../media/image2.wdp"/><Relationship Id="rId32" Type="http://schemas.openxmlformats.org/officeDocument/2006/relationships/image" Target="../media/image1.png"/><Relationship Id="rId31" Type="http://schemas.microsoft.com/office/2007/relationships/diagramDrawing" Target="../diagrams/drawing6.xml"/><Relationship Id="rId30" Type="http://schemas.openxmlformats.org/officeDocument/2006/relationships/diagramColors" Target="../diagrams/colors6.xml"/><Relationship Id="rId3" Type="http://schemas.openxmlformats.org/officeDocument/2006/relationships/diagramLayout" Target="../diagrams/layout1.xml"/><Relationship Id="rId29" Type="http://schemas.openxmlformats.org/officeDocument/2006/relationships/diagramQuickStyle" Target="../diagrams/quickStyle6.xml"/><Relationship Id="rId28" Type="http://schemas.openxmlformats.org/officeDocument/2006/relationships/diagramLayout" Target="../diagrams/layout6.xml"/><Relationship Id="rId27" Type="http://schemas.openxmlformats.org/officeDocument/2006/relationships/diagramData" Target="../diagrams/data6.xml"/><Relationship Id="rId26" Type="http://schemas.microsoft.com/office/2007/relationships/diagramDrawing" Target="../diagrams/drawing5.xml"/><Relationship Id="rId25" Type="http://schemas.openxmlformats.org/officeDocument/2006/relationships/diagramColors" Target="../diagrams/colors5.xml"/><Relationship Id="rId24" Type="http://schemas.openxmlformats.org/officeDocument/2006/relationships/diagramQuickStyle" Target="../diagrams/quickStyle5.xml"/><Relationship Id="rId23" Type="http://schemas.openxmlformats.org/officeDocument/2006/relationships/diagramLayout" Target="../diagrams/layout5.xml"/><Relationship Id="rId22" Type="http://schemas.openxmlformats.org/officeDocument/2006/relationships/diagramData" Target="../diagrams/data5.xml"/><Relationship Id="rId21" Type="http://schemas.microsoft.com/office/2007/relationships/diagramDrawing" Target="../diagrams/drawing4.xml"/><Relationship Id="rId20" Type="http://schemas.openxmlformats.org/officeDocument/2006/relationships/diagramColors" Target="../diagrams/colors4.xml"/><Relationship Id="rId2" Type="http://schemas.openxmlformats.org/officeDocument/2006/relationships/diagramData" Target="../diagrams/data1.xml"/><Relationship Id="rId19" Type="http://schemas.openxmlformats.org/officeDocument/2006/relationships/diagramQuickStyle" Target="../diagrams/quickStyle4.xml"/><Relationship Id="rId18" Type="http://schemas.openxmlformats.org/officeDocument/2006/relationships/diagramLayout" Target="../diagrams/layout4.xml"/><Relationship Id="rId17" Type="http://schemas.openxmlformats.org/officeDocument/2006/relationships/diagramData" Target="../diagrams/data4.xml"/><Relationship Id="rId16" Type="http://schemas.microsoft.com/office/2007/relationships/diagramDrawing" Target="../diagrams/drawing3.xml"/><Relationship Id="rId15" Type="http://schemas.openxmlformats.org/officeDocument/2006/relationships/diagramColors" Target="../diagrams/colors3.xml"/><Relationship Id="rId14" Type="http://schemas.openxmlformats.org/officeDocument/2006/relationships/diagramQuickStyle" Target="../diagrams/quickStyle3.xml"/><Relationship Id="rId13" Type="http://schemas.openxmlformats.org/officeDocument/2006/relationships/diagramLayout" Target="../diagrams/layout3.xml"/><Relationship Id="rId12" Type="http://schemas.openxmlformats.org/officeDocument/2006/relationships/diagramData" Target="../diagrams/data3.xml"/><Relationship Id="rId11" Type="http://schemas.microsoft.com/office/2007/relationships/diagramDrawing" Target="../diagrams/drawing2.xml"/><Relationship Id="rId10" Type="http://schemas.openxmlformats.org/officeDocument/2006/relationships/diagramColors" Target="../diagrams/colors2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8.xml"/><Relationship Id="rId8" Type="http://schemas.openxmlformats.org/officeDocument/2006/relationships/diagramLayout" Target="../diagrams/layout8.xml"/><Relationship Id="rId7" Type="http://schemas.openxmlformats.org/officeDocument/2006/relationships/diagramData" Target="../diagrams/data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33" Type="http://schemas.microsoft.com/office/2007/relationships/hdphoto" Target="../media/image2.wdp"/><Relationship Id="rId32" Type="http://schemas.openxmlformats.org/officeDocument/2006/relationships/image" Target="../media/image1.png"/><Relationship Id="rId31" Type="http://schemas.microsoft.com/office/2007/relationships/diagramDrawing" Target="../diagrams/drawing12.xml"/><Relationship Id="rId30" Type="http://schemas.openxmlformats.org/officeDocument/2006/relationships/diagramColors" Target="../diagrams/colors12.xml"/><Relationship Id="rId3" Type="http://schemas.openxmlformats.org/officeDocument/2006/relationships/diagramLayout" Target="../diagrams/layout7.xml"/><Relationship Id="rId29" Type="http://schemas.openxmlformats.org/officeDocument/2006/relationships/diagramQuickStyle" Target="../diagrams/quickStyle12.xml"/><Relationship Id="rId28" Type="http://schemas.openxmlformats.org/officeDocument/2006/relationships/diagramLayout" Target="../diagrams/layout12.xml"/><Relationship Id="rId27" Type="http://schemas.openxmlformats.org/officeDocument/2006/relationships/diagramData" Target="../diagrams/data12.xml"/><Relationship Id="rId26" Type="http://schemas.microsoft.com/office/2007/relationships/diagramDrawing" Target="../diagrams/drawing11.xml"/><Relationship Id="rId25" Type="http://schemas.openxmlformats.org/officeDocument/2006/relationships/diagramColors" Target="../diagrams/colors11.xml"/><Relationship Id="rId24" Type="http://schemas.openxmlformats.org/officeDocument/2006/relationships/diagramQuickStyle" Target="../diagrams/quickStyle11.xml"/><Relationship Id="rId23" Type="http://schemas.openxmlformats.org/officeDocument/2006/relationships/diagramLayout" Target="../diagrams/layout11.xml"/><Relationship Id="rId22" Type="http://schemas.openxmlformats.org/officeDocument/2006/relationships/diagramData" Target="../diagrams/data11.xml"/><Relationship Id="rId21" Type="http://schemas.microsoft.com/office/2007/relationships/diagramDrawing" Target="../diagrams/drawing10.xml"/><Relationship Id="rId20" Type="http://schemas.openxmlformats.org/officeDocument/2006/relationships/diagramColors" Target="../diagrams/colors10.xml"/><Relationship Id="rId2" Type="http://schemas.openxmlformats.org/officeDocument/2006/relationships/diagramData" Target="../diagrams/data7.xml"/><Relationship Id="rId19" Type="http://schemas.openxmlformats.org/officeDocument/2006/relationships/diagramQuickStyle" Target="../diagrams/quickStyle10.xml"/><Relationship Id="rId18" Type="http://schemas.openxmlformats.org/officeDocument/2006/relationships/diagramLayout" Target="../diagrams/layout10.xml"/><Relationship Id="rId17" Type="http://schemas.openxmlformats.org/officeDocument/2006/relationships/diagramData" Target="../diagrams/data10.xml"/><Relationship Id="rId16" Type="http://schemas.microsoft.com/office/2007/relationships/diagramDrawing" Target="../diagrams/drawing9.xml"/><Relationship Id="rId15" Type="http://schemas.openxmlformats.org/officeDocument/2006/relationships/diagramColors" Target="../diagrams/colors9.xml"/><Relationship Id="rId14" Type="http://schemas.openxmlformats.org/officeDocument/2006/relationships/diagramQuickStyle" Target="../diagrams/quickStyle9.xml"/><Relationship Id="rId13" Type="http://schemas.openxmlformats.org/officeDocument/2006/relationships/diagramLayout" Target="../diagrams/layout9.xml"/><Relationship Id="rId12" Type="http://schemas.openxmlformats.org/officeDocument/2006/relationships/diagramData" Target="../diagrams/data9.xml"/><Relationship Id="rId11" Type="http://schemas.microsoft.com/office/2007/relationships/diagramDrawing" Target="../diagrams/drawing8.xml"/><Relationship Id="rId10" Type="http://schemas.openxmlformats.org/officeDocument/2006/relationships/diagramColors" Target="../diagrams/colors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14.xml"/><Relationship Id="rId8" Type="http://schemas.openxmlformats.org/officeDocument/2006/relationships/diagramLayout" Target="../diagrams/layout14.xml"/><Relationship Id="rId7" Type="http://schemas.openxmlformats.org/officeDocument/2006/relationships/diagramData" Target="../diagrams/data14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Relationship Id="rId33" Type="http://schemas.microsoft.com/office/2007/relationships/hdphoto" Target="../media/image2.wdp"/><Relationship Id="rId32" Type="http://schemas.openxmlformats.org/officeDocument/2006/relationships/image" Target="../media/image1.png"/><Relationship Id="rId31" Type="http://schemas.microsoft.com/office/2007/relationships/diagramDrawing" Target="../diagrams/drawing18.xml"/><Relationship Id="rId30" Type="http://schemas.openxmlformats.org/officeDocument/2006/relationships/diagramColors" Target="../diagrams/colors18.xml"/><Relationship Id="rId3" Type="http://schemas.openxmlformats.org/officeDocument/2006/relationships/diagramLayout" Target="../diagrams/layout13.xml"/><Relationship Id="rId29" Type="http://schemas.openxmlformats.org/officeDocument/2006/relationships/diagramQuickStyle" Target="../diagrams/quickStyle18.xml"/><Relationship Id="rId28" Type="http://schemas.openxmlformats.org/officeDocument/2006/relationships/diagramLayout" Target="../diagrams/layout18.xml"/><Relationship Id="rId27" Type="http://schemas.openxmlformats.org/officeDocument/2006/relationships/diagramData" Target="../diagrams/data18.xml"/><Relationship Id="rId26" Type="http://schemas.microsoft.com/office/2007/relationships/diagramDrawing" Target="../diagrams/drawing17.xml"/><Relationship Id="rId25" Type="http://schemas.openxmlformats.org/officeDocument/2006/relationships/diagramColors" Target="../diagrams/colors17.xml"/><Relationship Id="rId24" Type="http://schemas.openxmlformats.org/officeDocument/2006/relationships/diagramQuickStyle" Target="../diagrams/quickStyle17.xml"/><Relationship Id="rId23" Type="http://schemas.openxmlformats.org/officeDocument/2006/relationships/diagramLayout" Target="../diagrams/layout17.xml"/><Relationship Id="rId22" Type="http://schemas.openxmlformats.org/officeDocument/2006/relationships/diagramData" Target="../diagrams/data17.xml"/><Relationship Id="rId21" Type="http://schemas.microsoft.com/office/2007/relationships/diagramDrawing" Target="../diagrams/drawing16.xml"/><Relationship Id="rId20" Type="http://schemas.openxmlformats.org/officeDocument/2006/relationships/diagramColors" Target="../diagrams/colors16.xml"/><Relationship Id="rId2" Type="http://schemas.openxmlformats.org/officeDocument/2006/relationships/diagramData" Target="../diagrams/data13.xml"/><Relationship Id="rId19" Type="http://schemas.openxmlformats.org/officeDocument/2006/relationships/diagramQuickStyle" Target="../diagrams/quickStyle16.xml"/><Relationship Id="rId18" Type="http://schemas.openxmlformats.org/officeDocument/2006/relationships/diagramLayout" Target="../diagrams/layout16.xml"/><Relationship Id="rId17" Type="http://schemas.openxmlformats.org/officeDocument/2006/relationships/diagramData" Target="../diagrams/data16.xml"/><Relationship Id="rId16" Type="http://schemas.microsoft.com/office/2007/relationships/diagramDrawing" Target="../diagrams/drawing15.xml"/><Relationship Id="rId15" Type="http://schemas.openxmlformats.org/officeDocument/2006/relationships/diagramColors" Target="../diagrams/colors15.xml"/><Relationship Id="rId14" Type="http://schemas.openxmlformats.org/officeDocument/2006/relationships/diagramQuickStyle" Target="../diagrams/quickStyle15.xml"/><Relationship Id="rId13" Type="http://schemas.openxmlformats.org/officeDocument/2006/relationships/diagramLayout" Target="../diagrams/layout15.xml"/><Relationship Id="rId12" Type="http://schemas.openxmlformats.org/officeDocument/2006/relationships/diagramData" Target="../diagrams/data15.xml"/><Relationship Id="rId11" Type="http://schemas.microsoft.com/office/2007/relationships/diagramDrawing" Target="../diagrams/drawing14.xml"/><Relationship Id="rId10" Type="http://schemas.openxmlformats.org/officeDocument/2006/relationships/diagramColors" Target="../diagrams/colors14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20.xml"/><Relationship Id="rId8" Type="http://schemas.openxmlformats.org/officeDocument/2006/relationships/diagramLayout" Target="../diagrams/layout20.xml"/><Relationship Id="rId7" Type="http://schemas.openxmlformats.org/officeDocument/2006/relationships/diagramData" Target="../diagrams/data20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Relationship Id="rId33" Type="http://schemas.microsoft.com/office/2007/relationships/hdphoto" Target="../media/image2.wdp"/><Relationship Id="rId32" Type="http://schemas.openxmlformats.org/officeDocument/2006/relationships/image" Target="../media/image1.png"/><Relationship Id="rId31" Type="http://schemas.microsoft.com/office/2007/relationships/diagramDrawing" Target="../diagrams/drawing24.xml"/><Relationship Id="rId30" Type="http://schemas.openxmlformats.org/officeDocument/2006/relationships/diagramColors" Target="../diagrams/colors24.xml"/><Relationship Id="rId3" Type="http://schemas.openxmlformats.org/officeDocument/2006/relationships/diagramLayout" Target="../diagrams/layout19.xml"/><Relationship Id="rId29" Type="http://schemas.openxmlformats.org/officeDocument/2006/relationships/diagramQuickStyle" Target="../diagrams/quickStyle24.xml"/><Relationship Id="rId28" Type="http://schemas.openxmlformats.org/officeDocument/2006/relationships/diagramLayout" Target="../diagrams/layout24.xml"/><Relationship Id="rId27" Type="http://schemas.openxmlformats.org/officeDocument/2006/relationships/diagramData" Target="../diagrams/data24.xml"/><Relationship Id="rId26" Type="http://schemas.microsoft.com/office/2007/relationships/diagramDrawing" Target="../diagrams/drawing23.xml"/><Relationship Id="rId25" Type="http://schemas.openxmlformats.org/officeDocument/2006/relationships/diagramColors" Target="../diagrams/colors23.xml"/><Relationship Id="rId24" Type="http://schemas.openxmlformats.org/officeDocument/2006/relationships/diagramQuickStyle" Target="../diagrams/quickStyle23.xml"/><Relationship Id="rId23" Type="http://schemas.openxmlformats.org/officeDocument/2006/relationships/diagramLayout" Target="../diagrams/layout23.xml"/><Relationship Id="rId22" Type="http://schemas.openxmlformats.org/officeDocument/2006/relationships/diagramData" Target="../diagrams/data23.xml"/><Relationship Id="rId21" Type="http://schemas.microsoft.com/office/2007/relationships/diagramDrawing" Target="../diagrams/drawing22.xml"/><Relationship Id="rId20" Type="http://schemas.openxmlformats.org/officeDocument/2006/relationships/diagramColors" Target="../diagrams/colors22.xml"/><Relationship Id="rId2" Type="http://schemas.openxmlformats.org/officeDocument/2006/relationships/diagramData" Target="../diagrams/data19.xml"/><Relationship Id="rId19" Type="http://schemas.openxmlformats.org/officeDocument/2006/relationships/diagramQuickStyle" Target="../diagrams/quickStyle22.xml"/><Relationship Id="rId18" Type="http://schemas.openxmlformats.org/officeDocument/2006/relationships/diagramLayout" Target="../diagrams/layout22.xml"/><Relationship Id="rId17" Type="http://schemas.openxmlformats.org/officeDocument/2006/relationships/diagramData" Target="../diagrams/data22.xml"/><Relationship Id="rId16" Type="http://schemas.microsoft.com/office/2007/relationships/diagramDrawing" Target="../diagrams/drawing21.xml"/><Relationship Id="rId15" Type="http://schemas.openxmlformats.org/officeDocument/2006/relationships/diagramColors" Target="../diagrams/colors21.xml"/><Relationship Id="rId14" Type="http://schemas.openxmlformats.org/officeDocument/2006/relationships/diagramQuickStyle" Target="../diagrams/quickStyle21.xml"/><Relationship Id="rId13" Type="http://schemas.openxmlformats.org/officeDocument/2006/relationships/diagramLayout" Target="../diagrams/layout21.xml"/><Relationship Id="rId12" Type="http://schemas.openxmlformats.org/officeDocument/2006/relationships/diagramData" Target="../diagrams/data21.xml"/><Relationship Id="rId11" Type="http://schemas.microsoft.com/office/2007/relationships/diagramDrawing" Target="../diagrams/drawing20.xml"/><Relationship Id="rId10" Type="http://schemas.openxmlformats.org/officeDocument/2006/relationships/diagramColors" Target="../diagrams/colors20.xml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26.xml"/><Relationship Id="rId8" Type="http://schemas.openxmlformats.org/officeDocument/2006/relationships/diagramLayout" Target="../diagrams/layout26.xml"/><Relationship Id="rId7" Type="http://schemas.openxmlformats.org/officeDocument/2006/relationships/diagramData" Target="../diagrams/data26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Relationship Id="rId33" Type="http://schemas.microsoft.com/office/2007/relationships/hdphoto" Target="../media/image2.wdp"/><Relationship Id="rId32" Type="http://schemas.openxmlformats.org/officeDocument/2006/relationships/image" Target="../media/image1.png"/><Relationship Id="rId31" Type="http://schemas.microsoft.com/office/2007/relationships/diagramDrawing" Target="../diagrams/drawing30.xml"/><Relationship Id="rId30" Type="http://schemas.openxmlformats.org/officeDocument/2006/relationships/diagramColors" Target="../diagrams/colors30.xml"/><Relationship Id="rId3" Type="http://schemas.openxmlformats.org/officeDocument/2006/relationships/diagramLayout" Target="../diagrams/layout25.xml"/><Relationship Id="rId29" Type="http://schemas.openxmlformats.org/officeDocument/2006/relationships/diagramQuickStyle" Target="../diagrams/quickStyle30.xml"/><Relationship Id="rId28" Type="http://schemas.openxmlformats.org/officeDocument/2006/relationships/diagramLayout" Target="../diagrams/layout30.xml"/><Relationship Id="rId27" Type="http://schemas.openxmlformats.org/officeDocument/2006/relationships/diagramData" Target="../diagrams/data30.xml"/><Relationship Id="rId26" Type="http://schemas.microsoft.com/office/2007/relationships/diagramDrawing" Target="../diagrams/drawing29.xml"/><Relationship Id="rId25" Type="http://schemas.openxmlformats.org/officeDocument/2006/relationships/diagramColors" Target="../diagrams/colors29.xml"/><Relationship Id="rId24" Type="http://schemas.openxmlformats.org/officeDocument/2006/relationships/diagramQuickStyle" Target="../diagrams/quickStyle29.xml"/><Relationship Id="rId23" Type="http://schemas.openxmlformats.org/officeDocument/2006/relationships/diagramLayout" Target="../diagrams/layout29.xml"/><Relationship Id="rId22" Type="http://schemas.openxmlformats.org/officeDocument/2006/relationships/diagramData" Target="../diagrams/data29.xml"/><Relationship Id="rId21" Type="http://schemas.microsoft.com/office/2007/relationships/diagramDrawing" Target="../diagrams/drawing28.xml"/><Relationship Id="rId20" Type="http://schemas.openxmlformats.org/officeDocument/2006/relationships/diagramColors" Target="../diagrams/colors28.xml"/><Relationship Id="rId2" Type="http://schemas.openxmlformats.org/officeDocument/2006/relationships/diagramData" Target="../diagrams/data25.xml"/><Relationship Id="rId19" Type="http://schemas.openxmlformats.org/officeDocument/2006/relationships/diagramQuickStyle" Target="../diagrams/quickStyle28.xml"/><Relationship Id="rId18" Type="http://schemas.openxmlformats.org/officeDocument/2006/relationships/diagramLayout" Target="../diagrams/layout28.xml"/><Relationship Id="rId17" Type="http://schemas.openxmlformats.org/officeDocument/2006/relationships/diagramData" Target="../diagrams/data28.xml"/><Relationship Id="rId16" Type="http://schemas.microsoft.com/office/2007/relationships/diagramDrawing" Target="../diagrams/drawing27.xml"/><Relationship Id="rId15" Type="http://schemas.openxmlformats.org/officeDocument/2006/relationships/diagramColors" Target="../diagrams/colors27.xml"/><Relationship Id="rId14" Type="http://schemas.openxmlformats.org/officeDocument/2006/relationships/diagramQuickStyle" Target="../diagrams/quickStyle27.xml"/><Relationship Id="rId13" Type="http://schemas.openxmlformats.org/officeDocument/2006/relationships/diagramLayout" Target="../diagrams/layout27.xml"/><Relationship Id="rId12" Type="http://schemas.openxmlformats.org/officeDocument/2006/relationships/diagramData" Target="../diagrams/data27.xml"/><Relationship Id="rId11" Type="http://schemas.microsoft.com/office/2007/relationships/diagramDrawing" Target="../diagrams/drawing26.xml"/><Relationship Id="rId10" Type="http://schemas.openxmlformats.org/officeDocument/2006/relationships/diagramColors" Target="../diagrams/colors26.xml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/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/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/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/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/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/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789BF-7A23-4A57-BCED-11FDED6CE72B}" type="datetime1">
              <a:rPr lang="zh-CN" altLang="en-US" smtClean="0"/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5880" y="6093296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80528" y="6093296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4C835-9630-4C84-A99B-857BAE17019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5880" y="6093296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80528" y="6093296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61C8C-7CD7-4088-95E7-F17BCD4B2FB7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5880" y="6093296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80528" y="6093296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/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/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/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/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/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/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BB8AF-E1A6-4E62-9256-2DC9B628D437}" type="datetime1">
              <a:rPr lang="zh-CN" altLang="en-US" smtClean="0"/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5880" y="6093296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80528" y="6093296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30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4F81BD">
                      <a:tint val="83000"/>
                      <a:shade val="100000"/>
                      <a:satMod val="200000"/>
                    </a:srgbClr>
                  </a:gs>
                  <a:gs pos="75000">
                    <a:srgbClr val="4F81BD">
                      <a:tint val="100000"/>
                      <a:shade val="50000"/>
                      <a:satMod val="150000"/>
                    </a:srgbClr>
                  </a:gs>
                </a:gsLst>
                <a:lin ang="5400000"/>
              </a:gra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/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/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/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/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/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/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A4863-C30D-495A-89A6-5A1504C3EE60}" type="datetime1">
              <a:rPr lang="zh-CN" altLang="en-US" smtClean="0"/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5880" y="6093296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80528" y="6093296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1FD28-363D-4ED3-8EA5-A763391363C2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5880" y="6093296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80528" y="6093296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30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4F81BD">
                      <a:tint val="83000"/>
                      <a:shade val="100000"/>
                      <a:satMod val="200000"/>
                    </a:srgbClr>
                  </a:gs>
                  <a:gs pos="75000">
                    <a:srgbClr val="4F81BD">
                      <a:tint val="100000"/>
                      <a:shade val="50000"/>
                      <a:satMod val="150000"/>
                    </a:srgbClr>
                  </a:gs>
                </a:gsLst>
                <a:lin ang="5400000"/>
              </a:gra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/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/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/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/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/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/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D152-E248-4C21-A852-1A87FB4E62D1}" type="datetime1">
              <a:rPr lang="zh-CN" altLang="en-US" smtClean="0"/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5880" y="6093296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80528" y="6093296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1E6E6-75A8-4198-AEEA-BFB93441201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5880" y="6093296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80528" y="6093296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30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4F81BD">
                      <a:tint val="83000"/>
                      <a:shade val="100000"/>
                      <a:satMod val="200000"/>
                    </a:srgbClr>
                  </a:gs>
                  <a:gs pos="75000">
                    <a:srgbClr val="4F81BD">
                      <a:tint val="100000"/>
                      <a:shade val="50000"/>
                      <a:satMod val="150000"/>
                    </a:srgbClr>
                  </a:gs>
                </a:gsLst>
                <a:lin ang="5400000"/>
              </a:gra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/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/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/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/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/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/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8FD0E-7382-4C9A-BE85-F42ACC0D4503}" type="datetime1">
              <a:rPr lang="zh-CN" altLang="en-US" smtClean="0"/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5880" y="6093296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80528" y="6093296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6A57A-7A3C-4E67-961B-AEDFD1054771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5880" y="6093296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80528" y="6093296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theme" Target="../theme/theme4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19E84-DCC0-4C1F-BEBB-19A5F45D28DB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5880" y="6093296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80528" y="6093296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45610-C561-456B-9EA2-E35331301D2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5880" y="6093296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80528" y="6093296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4F21-F3DD-4176-8997-B768825C9A4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5880" y="6093296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80528" y="6093296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2515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5466B-02C6-45F3-8B4F-B3D1FEE1748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5880" y="6093296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80528" y="6093296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4" Type="http://schemas.openxmlformats.org/officeDocument/2006/relationships/vmlDrawing" Target="../drawings/vmlDrawing1.vml"/><Relationship Id="rId23" Type="http://schemas.openxmlformats.org/officeDocument/2006/relationships/slideLayout" Target="../slideLayouts/slideLayout3.xml"/><Relationship Id="rId22" Type="http://schemas.openxmlformats.org/officeDocument/2006/relationships/image" Target="../media/image13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2.wmf"/><Relationship Id="rId2" Type="http://schemas.openxmlformats.org/officeDocument/2006/relationships/image" Target="../media/image3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11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10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9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.bin"/><Relationship Id="rId8" Type="http://schemas.openxmlformats.org/officeDocument/2006/relationships/image" Target="../media/image46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4.bin"/><Relationship Id="rId20" Type="http://schemas.openxmlformats.org/officeDocument/2006/relationships/vmlDrawing" Target="../drawings/vmlDrawing7.vml"/><Relationship Id="rId2" Type="http://schemas.openxmlformats.org/officeDocument/2006/relationships/image" Target="../media/image43.wmf"/><Relationship Id="rId19" Type="http://schemas.openxmlformats.org/officeDocument/2006/relationships/slideLayout" Target="../slideLayouts/slideLayout8.xml"/><Relationship Id="rId18" Type="http://schemas.openxmlformats.org/officeDocument/2006/relationships/image" Target="../media/image51.wmf"/><Relationship Id="rId17" Type="http://schemas.openxmlformats.org/officeDocument/2006/relationships/oleObject" Target="../embeddings/oleObject51.bin"/><Relationship Id="rId16" Type="http://schemas.openxmlformats.org/officeDocument/2006/relationships/image" Target="../media/image50.wmf"/><Relationship Id="rId15" Type="http://schemas.openxmlformats.org/officeDocument/2006/relationships/oleObject" Target="../embeddings/oleObject50.bin"/><Relationship Id="rId14" Type="http://schemas.openxmlformats.org/officeDocument/2006/relationships/image" Target="../media/image49.wmf"/><Relationship Id="rId13" Type="http://schemas.openxmlformats.org/officeDocument/2006/relationships/oleObject" Target="../embeddings/oleObject49.bin"/><Relationship Id="rId12" Type="http://schemas.openxmlformats.org/officeDocument/2006/relationships/image" Target="../media/image48.wmf"/><Relationship Id="rId11" Type="http://schemas.openxmlformats.org/officeDocument/2006/relationships/oleObject" Target="../embeddings/oleObject48.bin"/><Relationship Id="rId10" Type="http://schemas.openxmlformats.org/officeDocument/2006/relationships/image" Target="../media/image47.wmf"/><Relationship Id="rId1" Type="http://schemas.openxmlformats.org/officeDocument/2006/relationships/oleObject" Target="../embeddings/oleObject43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6.bin"/><Relationship Id="rId8" Type="http://schemas.openxmlformats.org/officeDocument/2006/relationships/image" Target="../media/image55.wmf"/><Relationship Id="rId7" Type="http://schemas.openxmlformats.org/officeDocument/2006/relationships/oleObject" Target="../embeddings/oleObject55.bin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3.w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52.wmf"/><Relationship Id="rId11" Type="http://schemas.openxmlformats.org/officeDocument/2006/relationships/vmlDrawing" Target="../drawings/vmlDrawing8.vml"/><Relationship Id="rId10" Type="http://schemas.openxmlformats.org/officeDocument/2006/relationships/slideLayout" Target="../slideLayouts/slideLayout8.xml"/><Relationship Id="rId1" Type="http://schemas.openxmlformats.org/officeDocument/2006/relationships/oleObject" Target="../embeddings/oleObject52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1.bin"/><Relationship Id="rId8" Type="http://schemas.openxmlformats.org/officeDocument/2006/relationships/image" Target="../media/image59.wmf"/><Relationship Id="rId7" Type="http://schemas.openxmlformats.org/officeDocument/2006/relationships/oleObject" Target="../embeddings/oleObject60.bin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58.bin"/><Relationship Id="rId2" Type="http://schemas.openxmlformats.org/officeDocument/2006/relationships/image" Target="../media/image56.wmf"/><Relationship Id="rId16" Type="http://schemas.openxmlformats.org/officeDocument/2006/relationships/vmlDrawing" Target="../drawings/vmlDrawing9.vml"/><Relationship Id="rId15" Type="http://schemas.openxmlformats.org/officeDocument/2006/relationships/slideLayout" Target="../slideLayouts/slideLayout8.xml"/><Relationship Id="rId14" Type="http://schemas.openxmlformats.org/officeDocument/2006/relationships/image" Target="../media/image62.wmf"/><Relationship Id="rId13" Type="http://schemas.openxmlformats.org/officeDocument/2006/relationships/oleObject" Target="../embeddings/oleObject63.bin"/><Relationship Id="rId12" Type="http://schemas.openxmlformats.org/officeDocument/2006/relationships/image" Target="../media/image61.wmf"/><Relationship Id="rId11" Type="http://schemas.openxmlformats.org/officeDocument/2006/relationships/oleObject" Target="../embeddings/oleObject62.bin"/><Relationship Id="rId10" Type="http://schemas.openxmlformats.org/officeDocument/2006/relationships/image" Target="../media/image60.wmf"/><Relationship Id="rId1" Type="http://schemas.openxmlformats.org/officeDocument/2006/relationships/oleObject" Target="../embeddings/oleObject57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8.bin"/><Relationship Id="rId8" Type="http://schemas.openxmlformats.org/officeDocument/2006/relationships/image" Target="../media/image66.wmf"/><Relationship Id="rId7" Type="http://schemas.openxmlformats.org/officeDocument/2006/relationships/oleObject" Target="../embeddings/oleObject67.bin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4.wmf"/><Relationship Id="rId3" Type="http://schemas.openxmlformats.org/officeDocument/2006/relationships/oleObject" Target="../embeddings/oleObject65.bin"/><Relationship Id="rId26" Type="http://schemas.openxmlformats.org/officeDocument/2006/relationships/vmlDrawing" Target="../drawings/vmlDrawing10.vml"/><Relationship Id="rId25" Type="http://schemas.openxmlformats.org/officeDocument/2006/relationships/slideLayout" Target="../slideLayouts/slideLayout8.xml"/><Relationship Id="rId24" Type="http://schemas.openxmlformats.org/officeDocument/2006/relationships/image" Target="../media/image74.wmf"/><Relationship Id="rId23" Type="http://schemas.openxmlformats.org/officeDocument/2006/relationships/oleObject" Target="../embeddings/oleObject75.bin"/><Relationship Id="rId22" Type="http://schemas.openxmlformats.org/officeDocument/2006/relationships/image" Target="../media/image73.wmf"/><Relationship Id="rId21" Type="http://schemas.openxmlformats.org/officeDocument/2006/relationships/oleObject" Target="../embeddings/oleObject74.bin"/><Relationship Id="rId20" Type="http://schemas.openxmlformats.org/officeDocument/2006/relationships/image" Target="../media/image72.wmf"/><Relationship Id="rId2" Type="http://schemas.openxmlformats.org/officeDocument/2006/relationships/image" Target="../media/image63.wmf"/><Relationship Id="rId19" Type="http://schemas.openxmlformats.org/officeDocument/2006/relationships/oleObject" Target="../embeddings/oleObject73.bin"/><Relationship Id="rId18" Type="http://schemas.openxmlformats.org/officeDocument/2006/relationships/image" Target="../media/image71.wmf"/><Relationship Id="rId17" Type="http://schemas.openxmlformats.org/officeDocument/2006/relationships/oleObject" Target="../embeddings/oleObject72.bin"/><Relationship Id="rId16" Type="http://schemas.openxmlformats.org/officeDocument/2006/relationships/image" Target="../media/image70.wmf"/><Relationship Id="rId15" Type="http://schemas.openxmlformats.org/officeDocument/2006/relationships/oleObject" Target="../embeddings/oleObject71.bin"/><Relationship Id="rId14" Type="http://schemas.openxmlformats.org/officeDocument/2006/relationships/image" Target="../media/image69.wmf"/><Relationship Id="rId13" Type="http://schemas.openxmlformats.org/officeDocument/2006/relationships/oleObject" Target="../embeddings/oleObject70.bin"/><Relationship Id="rId12" Type="http://schemas.openxmlformats.org/officeDocument/2006/relationships/image" Target="../media/image68.wmf"/><Relationship Id="rId11" Type="http://schemas.openxmlformats.org/officeDocument/2006/relationships/oleObject" Target="../embeddings/oleObject69.bin"/><Relationship Id="rId10" Type="http://schemas.openxmlformats.org/officeDocument/2006/relationships/image" Target="../media/image67.wmf"/><Relationship Id="rId1" Type="http://schemas.openxmlformats.org/officeDocument/2006/relationships/oleObject" Target="../embeddings/oleObject64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0.bin"/><Relationship Id="rId8" Type="http://schemas.openxmlformats.org/officeDocument/2006/relationships/image" Target="../media/image78.wmf"/><Relationship Id="rId7" Type="http://schemas.openxmlformats.org/officeDocument/2006/relationships/oleObject" Target="../embeddings/oleObject79.bin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6.wmf"/><Relationship Id="rId30" Type="http://schemas.openxmlformats.org/officeDocument/2006/relationships/vmlDrawing" Target="../drawings/vmlDrawing11.vml"/><Relationship Id="rId3" Type="http://schemas.openxmlformats.org/officeDocument/2006/relationships/oleObject" Target="../embeddings/oleObject77.bin"/><Relationship Id="rId29" Type="http://schemas.openxmlformats.org/officeDocument/2006/relationships/slideLayout" Target="../slideLayouts/slideLayout8.xml"/><Relationship Id="rId28" Type="http://schemas.openxmlformats.org/officeDocument/2006/relationships/image" Target="../media/image88.wmf"/><Relationship Id="rId27" Type="http://schemas.openxmlformats.org/officeDocument/2006/relationships/oleObject" Target="../embeddings/oleObject89.bin"/><Relationship Id="rId26" Type="http://schemas.openxmlformats.org/officeDocument/2006/relationships/image" Target="../media/image87.wmf"/><Relationship Id="rId25" Type="http://schemas.openxmlformats.org/officeDocument/2006/relationships/oleObject" Target="../embeddings/oleObject88.bin"/><Relationship Id="rId24" Type="http://schemas.openxmlformats.org/officeDocument/2006/relationships/image" Target="../media/image86.wmf"/><Relationship Id="rId23" Type="http://schemas.openxmlformats.org/officeDocument/2006/relationships/oleObject" Target="../embeddings/oleObject87.bin"/><Relationship Id="rId22" Type="http://schemas.openxmlformats.org/officeDocument/2006/relationships/image" Target="../media/image85.wmf"/><Relationship Id="rId21" Type="http://schemas.openxmlformats.org/officeDocument/2006/relationships/oleObject" Target="../embeddings/oleObject86.bin"/><Relationship Id="rId20" Type="http://schemas.openxmlformats.org/officeDocument/2006/relationships/image" Target="../media/image84.wmf"/><Relationship Id="rId2" Type="http://schemas.openxmlformats.org/officeDocument/2006/relationships/image" Target="../media/image75.wmf"/><Relationship Id="rId19" Type="http://schemas.openxmlformats.org/officeDocument/2006/relationships/oleObject" Target="../embeddings/oleObject85.bin"/><Relationship Id="rId18" Type="http://schemas.openxmlformats.org/officeDocument/2006/relationships/image" Target="../media/image83.wmf"/><Relationship Id="rId17" Type="http://schemas.openxmlformats.org/officeDocument/2006/relationships/oleObject" Target="../embeddings/oleObject84.bin"/><Relationship Id="rId16" Type="http://schemas.openxmlformats.org/officeDocument/2006/relationships/image" Target="../media/image82.wmf"/><Relationship Id="rId15" Type="http://schemas.openxmlformats.org/officeDocument/2006/relationships/oleObject" Target="../embeddings/oleObject83.bin"/><Relationship Id="rId14" Type="http://schemas.openxmlformats.org/officeDocument/2006/relationships/image" Target="../media/image81.wmf"/><Relationship Id="rId13" Type="http://schemas.openxmlformats.org/officeDocument/2006/relationships/oleObject" Target="../embeddings/oleObject82.bin"/><Relationship Id="rId12" Type="http://schemas.openxmlformats.org/officeDocument/2006/relationships/image" Target="../media/image80.wmf"/><Relationship Id="rId11" Type="http://schemas.openxmlformats.org/officeDocument/2006/relationships/oleObject" Target="../embeddings/oleObject81.bin"/><Relationship Id="rId10" Type="http://schemas.openxmlformats.org/officeDocument/2006/relationships/image" Target="../media/image79.wmf"/><Relationship Id="rId1" Type="http://schemas.openxmlformats.org/officeDocument/2006/relationships/oleObject" Target="../embeddings/oleObject76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1" Type="http://schemas.openxmlformats.org/officeDocument/2006/relationships/slideLayout" Target="../slideLayouts/slideLayout10.xml"/><Relationship Id="rId20" Type="http://schemas.openxmlformats.org/officeDocument/2006/relationships/tags" Target="../tags/tag19.xml"/><Relationship Id="rId2" Type="http://schemas.openxmlformats.org/officeDocument/2006/relationships/tags" Target="../tags/tag2.xml"/><Relationship Id="rId19" Type="http://schemas.openxmlformats.org/officeDocument/2006/relationships/tags" Target="../tags/tag18.xml"/><Relationship Id="rId18" Type="http://schemas.openxmlformats.org/officeDocument/2006/relationships/image" Target="../media/image89.png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4.bin"/><Relationship Id="rId8" Type="http://schemas.openxmlformats.org/officeDocument/2006/relationships/image" Target="../media/image39.wmf"/><Relationship Id="rId7" Type="http://schemas.openxmlformats.org/officeDocument/2006/relationships/oleObject" Target="../embeddings/oleObject93.bin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91.wmf"/><Relationship Id="rId3" Type="http://schemas.openxmlformats.org/officeDocument/2006/relationships/oleObject" Target="../embeddings/oleObject91.bin"/><Relationship Id="rId2" Type="http://schemas.openxmlformats.org/officeDocument/2006/relationships/image" Target="../media/image90.wmf"/><Relationship Id="rId15" Type="http://schemas.openxmlformats.org/officeDocument/2006/relationships/vmlDrawing" Target="../drawings/vmlDrawing12.vml"/><Relationship Id="rId14" Type="http://schemas.openxmlformats.org/officeDocument/2006/relationships/slideLayout" Target="../slideLayouts/slideLayout8.xml"/><Relationship Id="rId13" Type="http://schemas.openxmlformats.org/officeDocument/2006/relationships/image" Target="../media/image94.png"/><Relationship Id="rId12" Type="http://schemas.openxmlformats.org/officeDocument/2006/relationships/image" Target="../media/image93.wmf"/><Relationship Id="rId11" Type="http://schemas.openxmlformats.org/officeDocument/2006/relationships/oleObject" Target="../embeddings/oleObject95.bin"/><Relationship Id="rId10" Type="http://schemas.openxmlformats.org/officeDocument/2006/relationships/image" Target="../media/image40.wmf"/><Relationship Id="rId1" Type="http://schemas.openxmlformats.org/officeDocument/2006/relationships/oleObject" Target="../embeddings/oleObject90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0.bin"/><Relationship Id="rId8" Type="http://schemas.openxmlformats.org/officeDocument/2006/relationships/image" Target="../media/image95.wmf"/><Relationship Id="rId7" Type="http://schemas.openxmlformats.org/officeDocument/2006/relationships/oleObject" Target="../embeddings/oleObject99.bin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1.wmf"/><Relationship Id="rId3" Type="http://schemas.openxmlformats.org/officeDocument/2006/relationships/oleObject" Target="../embeddings/oleObject97.bin"/><Relationship Id="rId2" Type="http://schemas.openxmlformats.org/officeDocument/2006/relationships/image" Target="../media/image90.wmf"/><Relationship Id="rId14" Type="http://schemas.openxmlformats.org/officeDocument/2006/relationships/vmlDrawing" Target="../drawings/vmlDrawing13.vml"/><Relationship Id="rId13" Type="http://schemas.openxmlformats.org/officeDocument/2006/relationships/slideLayout" Target="../slideLayouts/slideLayout8.xml"/><Relationship Id="rId12" Type="http://schemas.openxmlformats.org/officeDocument/2006/relationships/image" Target="../media/image97.wmf"/><Relationship Id="rId11" Type="http://schemas.openxmlformats.org/officeDocument/2006/relationships/oleObject" Target="../embeddings/oleObject101.bin"/><Relationship Id="rId10" Type="http://schemas.openxmlformats.org/officeDocument/2006/relationships/image" Target="../media/image96.wmf"/><Relationship Id="rId1" Type="http://schemas.openxmlformats.org/officeDocument/2006/relationships/oleObject" Target="../embeddings/oleObject96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6.bin"/><Relationship Id="rId8" Type="http://schemas.openxmlformats.org/officeDocument/2006/relationships/image" Target="../media/image101.wmf"/><Relationship Id="rId7" Type="http://schemas.openxmlformats.org/officeDocument/2006/relationships/oleObject" Target="../embeddings/oleObject105.bin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99.wmf"/><Relationship Id="rId3" Type="http://schemas.openxmlformats.org/officeDocument/2006/relationships/oleObject" Target="../embeddings/oleObject103.bin"/><Relationship Id="rId26" Type="http://schemas.openxmlformats.org/officeDocument/2006/relationships/vmlDrawing" Target="../drawings/vmlDrawing14.vml"/><Relationship Id="rId25" Type="http://schemas.openxmlformats.org/officeDocument/2006/relationships/slideLayout" Target="../slideLayouts/slideLayout8.xml"/><Relationship Id="rId24" Type="http://schemas.openxmlformats.org/officeDocument/2006/relationships/oleObject" Target="../embeddings/oleObject114.bin"/><Relationship Id="rId23" Type="http://schemas.openxmlformats.org/officeDocument/2006/relationships/oleObject" Target="../embeddings/oleObject113.bin"/><Relationship Id="rId22" Type="http://schemas.openxmlformats.org/officeDocument/2006/relationships/image" Target="../media/image108.wmf"/><Relationship Id="rId21" Type="http://schemas.openxmlformats.org/officeDocument/2006/relationships/oleObject" Target="../embeddings/oleObject112.bin"/><Relationship Id="rId20" Type="http://schemas.openxmlformats.org/officeDocument/2006/relationships/image" Target="../media/image107.wmf"/><Relationship Id="rId2" Type="http://schemas.openxmlformats.org/officeDocument/2006/relationships/image" Target="../media/image98.wmf"/><Relationship Id="rId19" Type="http://schemas.openxmlformats.org/officeDocument/2006/relationships/oleObject" Target="../embeddings/oleObject111.bin"/><Relationship Id="rId18" Type="http://schemas.openxmlformats.org/officeDocument/2006/relationships/image" Target="../media/image106.wmf"/><Relationship Id="rId17" Type="http://schemas.openxmlformats.org/officeDocument/2006/relationships/oleObject" Target="../embeddings/oleObject110.bin"/><Relationship Id="rId16" Type="http://schemas.openxmlformats.org/officeDocument/2006/relationships/image" Target="../media/image105.wmf"/><Relationship Id="rId15" Type="http://schemas.openxmlformats.org/officeDocument/2006/relationships/oleObject" Target="../embeddings/oleObject109.bin"/><Relationship Id="rId14" Type="http://schemas.openxmlformats.org/officeDocument/2006/relationships/image" Target="../media/image104.wmf"/><Relationship Id="rId13" Type="http://schemas.openxmlformats.org/officeDocument/2006/relationships/oleObject" Target="../embeddings/oleObject108.bin"/><Relationship Id="rId12" Type="http://schemas.openxmlformats.org/officeDocument/2006/relationships/image" Target="../media/image103.wmf"/><Relationship Id="rId11" Type="http://schemas.openxmlformats.org/officeDocument/2006/relationships/oleObject" Target="../embeddings/oleObject107.bin"/><Relationship Id="rId10" Type="http://schemas.openxmlformats.org/officeDocument/2006/relationships/image" Target="../media/image102.wmf"/><Relationship Id="rId1" Type="http://schemas.openxmlformats.org/officeDocument/2006/relationships/oleObject" Target="../embeddings/oleObject102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2" Type="http://schemas.openxmlformats.org/officeDocument/2006/relationships/slideLayout" Target="../slideLayouts/slideLayout10.xml"/><Relationship Id="rId21" Type="http://schemas.openxmlformats.org/officeDocument/2006/relationships/tags" Target="../tags/tag39.xml"/><Relationship Id="rId20" Type="http://schemas.openxmlformats.org/officeDocument/2006/relationships/tags" Target="../tags/tag38.xml"/><Relationship Id="rId2" Type="http://schemas.openxmlformats.org/officeDocument/2006/relationships/tags" Target="../tags/tag21.xml"/><Relationship Id="rId19" Type="http://schemas.openxmlformats.org/officeDocument/2006/relationships/image" Target="../media/image89.png"/><Relationship Id="rId18" Type="http://schemas.openxmlformats.org/officeDocument/2006/relationships/tags" Target="../tags/tag37.xml"/><Relationship Id="rId17" Type="http://schemas.openxmlformats.org/officeDocument/2006/relationships/tags" Target="../tags/tag36.xml"/><Relationship Id="rId16" Type="http://schemas.openxmlformats.org/officeDocument/2006/relationships/tags" Target="../tags/tag35.xml"/><Relationship Id="rId15" Type="http://schemas.openxmlformats.org/officeDocument/2006/relationships/tags" Target="../tags/tag34.xml"/><Relationship Id="rId14" Type="http://schemas.openxmlformats.org/officeDocument/2006/relationships/tags" Target="../tags/tag33.xml"/><Relationship Id="rId13" Type="http://schemas.openxmlformats.org/officeDocument/2006/relationships/tags" Target="../tags/tag32.xml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21" Type="http://schemas.openxmlformats.org/officeDocument/2006/relationships/notesSlide" Target="../notesSlides/notesSlide1.xml"/><Relationship Id="rId20" Type="http://schemas.openxmlformats.org/officeDocument/2006/relationships/vmlDrawing" Target="../drawings/vmlDrawing2.vml"/><Relationship Id="rId2" Type="http://schemas.openxmlformats.org/officeDocument/2006/relationships/image" Target="../media/image14.wmf"/><Relationship Id="rId19" Type="http://schemas.openxmlformats.org/officeDocument/2006/relationships/slideLayout" Target="../slideLayouts/slideLayout3.xml"/><Relationship Id="rId18" Type="http://schemas.openxmlformats.org/officeDocument/2006/relationships/image" Target="../media/image22.wmf"/><Relationship Id="rId17" Type="http://schemas.openxmlformats.org/officeDocument/2006/relationships/oleObject" Target="../embeddings/oleObject20.bin"/><Relationship Id="rId16" Type="http://schemas.openxmlformats.org/officeDocument/2006/relationships/image" Target="../media/image21.wmf"/><Relationship Id="rId15" Type="http://schemas.openxmlformats.org/officeDocument/2006/relationships/oleObject" Target="../embeddings/oleObject19.bin"/><Relationship Id="rId14" Type="http://schemas.openxmlformats.org/officeDocument/2006/relationships/image" Target="../media/image20.wmf"/><Relationship Id="rId13" Type="http://schemas.openxmlformats.org/officeDocument/2006/relationships/oleObject" Target="../embeddings/oleObject18.bin"/><Relationship Id="rId12" Type="http://schemas.openxmlformats.org/officeDocument/2006/relationships/image" Target="../media/image19.wmf"/><Relationship Id="rId11" Type="http://schemas.openxmlformats.org/officeDocument/2006/relationships/oleObject" Target="../embeddings/oleObject17.bin"/><Relationship Id="rId10" Type="http://schemas.openxmlformats.org/officeDocument/2006/relationships/image" Target="../media/image18.wmf"/><Relationship Id="rId1" Type="http://schemas.openxmlformats.org/officeDocument/2006/relationships/oleObject" Target="../embeddings/oleObject12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0" Type="http://schemas.openxmlformats.org/officeDocument/2006/relationships/slideLayout" Target="../slideLayouts/slideLayout10.xml"/><Relationship Id="rId3" Type="http://schemas.openxmlformats.org/officeDocument/2006/relationships/tags" Target="../tags/tag42.xml"/><Relationship Id="rId29" Type="http://schemas.openxmlformats.org/officeDocument/2006/relationships/tags" Target="../tags/tag65.xml"/><Relationship Id="rId28" Type="http://schemas.openxmlformats.org/officeDocument/2006/relationships/tags" Target="../tags/tag64.xml"/><Relationship Id="rId27" Type="http://schemas.openxmlformats.org/officeDocument/2006/relationships/image" Target="../media/image89.png"/><Relationship Id="rId26" Type="http://schemas.openxmlformats.org/officeDocument/2006/relationships/tags" Target="../tags/tag63.xml"/><Relationship Id="rId25" Type="http://schemas.openxmlformats.org/officeDocument/2006/relationships/tags" Target="../tags/tag62.xml"/><Relationship Id="rId24" Type="http://schemas.openxmlformats.org/officeDocument/2006/relationships/tags" Target="../tags/tag61.xml"/><Relationship Id="rId23" Type="http://schemas.openxmlformats.org/officeDocument/2006/relationships/tags" Target="../tags/tag60.xml"/><Relationship Id="rId22" Type="http://schemas.openxmlformats.org/officeDocument/2006/relationships/tags" Target="../tags/tag59.xml"/><Relationship Id="rId21" Type="http://schemas.openxmlformats.org/officeDocument/2006/relationships/tags" Target="../tags/tag58.xml"/><Relationship Id="rId20" Type="http://schemas.openxmlformats.org/officeDocument/2006/relationships/tags" Target="../tags/tag57.xml"/><Relationship Id="rId2" Type="http://schemas.openxmlformats.org/officeDocument/2006/relationships/tags" Target="../tags/tag41.xml"/><Relationship Id="rId19" Type="http://schemas.openxmlformats.org/officeDocument/2006/relationships/tags" Target="../tags/tag56.xml"/><Relationship Id="rId18" Type="http://schemas.openxmlformats.org/officeDocument/2006/relationships/tags" Target="../tags/tag55.xml"/><Relationship Id="rId17" Type="http://schemas.openxmlformats.org/officeDocument/2006/relationships/tags" Target="../tags/tag54.xml"/><Relationship Id="rId16" Type="http://schemas.openxmlformats.org/officeDocument/2006/relationships/tags" Target="../tags/tag53.xml"/><Relationship Id="rId15" Type="http://schemas.openxmlformats.org/officeDocument/2006/relationships/image" Target="../media/image110.png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image" Target="../media/image109.png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tags" Target="../tags/tag40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4" Type="http://schemas.openxmlformats.org/officeDocument/2006/relationships/slideLayout" Target="../slideLayouts/slideLayout10.xml"/><Relationship Id="rId23" Type="http://schemas.openxmlformats.org/officeDocument/2006/relationships/tags" Target="../tags/tag87.xml"/><Relationship Id="rId22" Type="http://schemas.openxmlformats.org/officeDocument/2006/relationships/tags" Target="../tags/tag86.xml"/><Relationship Id="rId21" Type="http://schemas.openxmlformats.org/officeDocument/2006/relationships/image" Target="../media/image89.png"/><Relationship Id="rId20" Type="http://schemas.openxmlformats.org/officeDocument/2006/relationships/tags" Target="../tags/tag85.xml"/><Relationship Id="rId2" Type="http://schemas.openxmlformats.org/officeDocument/2006/relationships/tags" Target="../tags/tag67.xml"/><Relationship Id="rId19" Type="http://schemas.openxmlformats.org/officeDocument/2006/relationships/tags" Target="../tags/tag84.xml"/><Relationship Id="rId18" Type="http://schemas.openxmlformats.org/officeDocument/2006/relationships/tags" Target="../tags/tag83.xml"/><Relationship Id="rId17" Type="http://schemas.openxmlformats.org/officeDocument/2006/relationships/tags" Target="../tags/tag82.xml"/><Relationship Id="rId16" Type="http://schemas.openxmlformats.org/officeDocument/2006/relationships/tags" Target="../tags/tag81.xml"/><Relationship Id="rId15" Type="http://schemas.openxmlformats.org/officeDocument/2006/relationships/tags" Target="../tags/tag80.xml"/><Relationship Id="rId14" Type="http://schemas.openxmlformats.org/officeDocument/2006/relationships/tags" Target="../tags/tag79.xml"/><Relationship Id="rId13" Type="http://schemas.openxmlformats.org/officeDocument/2006/relationships/tags" Target="../tags/tag78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tags" Target="../tags/tag6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12.wmf"/><Relationship Id="rId3" Type="http://schemas.openxmlformats.org/officeDocument/2006/relationships/oleObject" Target="../embeddings/oleObject116.bin"/><Relationship Id="rId2" Type="http://schemas.openxmlformats.org/officeDocument/2006/relationships/image" Target="../media/image111.wmf"/><Relationship Id="rId1" Type="http://schemas.openxmlformats.org/officeDocument/2006/relationships/oleObject" Target="../embeddings/oleObject11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12.wmf"/><Relationship Id="rId3" Type="http://schemas.openxmlformats.org/officeDocument/2006/relationships/oleObject" Target="../embeddings/oleObject119.bin"/><Relationship Id="rId2" Type="http://schemas.openxmlformats.org/officeDocument/2006/relationships/image" Target="../media/image111.wmf"/><Relationship Id="rId1" Type="http://schemas.openxmlformats.org/officeDocument/2006/relationships/oleObject" Target="../embeddings/oleObject118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4.wmf"/><Relationship Id="rId1" Type="http://schemas.openxmlformats.org/officeDocument/2006/relationships/oleObject" Target="../embeddings/oleObject121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6.bin"/><Relationship Id="rId8" Type="http://schemas.openxmlformats.org/officeDocument/2006/relationships/image" Target="../media/image118.wmf"/><Relationship Id="rId7" Type="http://schemas.openxmlformats.org/officeDocument/2006/relationships/oleObject" Target="../embeddings/oleObject125.bin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16.wmf"/><Relationship Id="rId3" Type="http://schemas.openxmlformats.org/officeDocument/2006/relationships/oleObject" Target="../embeddings/oleObject123.bin"/><Relationship Id="rId20" Type="http://schemas.openxmlformats.org/officeDocument/2006/relationships/vmlDrawing" Target="../drawings/vmlDrawing18.vml"/><Relationship Id="rId2" Type="http://schemas.openxmlformats.org/officeDocument/2006/relationships/image" Target="../media/image115.wmf"/><Relationship Id="rId19" Type="http://schemas.openxmlformats.org/officeDocument/2006/relationships/slideLayout" Target="../slideLayouts/slideLayout8.xml"/><Relationship Id="rId18" Type="http://schemas.openxmlformats.org/officeDocument/2006/relationships/image" Target="../media/image123.wmf"/><Relationship Id="rId17" Type="http://schemas.openxmlformats.org/officeDocument/2006/relationships/oleObject" Target="../embeddings/oleObject130.bin"/><Relationship Id="rId16" Type="http://schemas.openxmlformats.org/officeDocument/2006/relationships/image" Target="../media/image122.wmf"/><Relationship Id="rId15" Type="http://schemas.openxmlformats.org/officeDocument/2006/relationships/oleObject" Target="../embeddings/oleObject129.bin"/><Relationship Id="rId14" Type="http://schemas.openxmlformats.org/officeDocument/2006/relationships/image" Target="../media/image121.wmf"/><Relationship Id="rId13" Type="http://schemas.openxmlformats.org/officeDocument/2006/relationships/oleObject" Target="../embeddings/oleObject128.bin"/><Relationship Id="rId12" Type="http://schemas.openxmlformats.org/officeDocument/2006/relationships/image" Target="../media/image120.wmf"/><Relationship Id="rId11" Type="http://schemas.openxmlformats.org/officeDocument/2006/relationships/oleObject" Target="../embeddings/oleObject127.bin"/><Relationship Id="rId10" Type="http://schemas.openxmlformats.org/officeDocument/2006/relationships/image" Target="../media/image119.wmf"/><Relationship Id="rId1" Type="http://schemas.openxmlformats.org/officeDocument/2006/relationships/oleObject" Target="../embeddings/oleObject122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5.bin"/><Relationship Id="rId8" Type="http://schemas.openxmlformats.org/officeDocument/2006/relationships/image" Target="../media/image124.wmf"/><Relationship Id="rId7" Type="http://schemas.openxmlformats.org/officeDocument/2006/relationships/oleObject" Target="../embeddings/oleObject134.bin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19.wmf"/><Relationship Id="rId3" Type="http://schemas.openxmlformats.org/officeDocument/2006/relationships/oleObject" Target="../embeddings/oleObject132.bin"/><Relationship Id="rId20" Type="http://schemas.openxmlformats.org/officeDocument/2006/relationships/vmlDrawing" Target="../drawings/vmlDrawing19.vml"/><Relationship Id="rId2" Type="http://schemas.openxmlformats.org/officeDocument/2006/relationships/image" Target="../media/image118.wmf"/><Relationship Id="rId19" Type="http://schemas.openxmlformats.org/officeDocument/2006/relationships/slideLayout" Target="../slideLayouts/slideLayout8.xml"/><Relationship Id="rId18" Type="http://schemas.openxmlformats.org/officeDocument/2006/relationships/image" Target="../media/image123.wmf"/><Relationship Id="rId17" Type="http://schemas.openxmlformats.org/officeDocument/2006/relationships/oleObject" Target="../embeddings/oleObject139.bin"/><Relationship Id="rId16" Type="http://schemas.openxmlformats.org/officeDocument/2006/relationships/image" Target="../media/image122.wmf"/><Relationship Id="rId15" Type="http://schemas.openxmlformats.org/officeDocument/2006/relationships/oleObject" Target="../embeddings/oleObject138.bin"/><Relationship Id="rId14" Type="http://schemas.openxmlformats.org/officeDocument/2006/relationships/image" Target="../media/image121.wmf"/><Relationship Id="rId13" Type="http://schemas.openxmlformats.org/officeDocument/2006/relationships/oleObject" Target="../embeddings/oleObject137.bin"/><Relationship Id="rId12" Type="http://schemas.openxmlformats.org/officeDocument/2006/relationships/image" Target="../media/image126.wmf"/><Relationship Id="rId11" Type="http://schemas.openxmlformats.org/officeDocument/2006/relationships/oleObject" Target="../embeddings/oleObject136.bin"/><Relationship Id="rId10" Type="http://schemas.openxmlformats.org/officeDocument/2006/relationships/image" Target="../media/image125.wmf"/><Relationship Id="rId1" Type="http://schemas.openxmlformats.org/officeDocument/2006/relationships/oleObject" Target="../embeddings/oleObject131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4.bin"/><Relationship Id="rId8" Type="http://schemas.openxmlformats.org/officeDocument/2006/relationships/image" Target="../media/image130.wmf"/><Relationship Id="rId7" Type="http://schemas.openxmlformats.org/officeDocument/2006/relationships/oleObject" Target="../embeddings/oleObject143.bin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42.bin"/><Relationship Id="rId41" Type="http://schemas.openxmlformats.org/officeDocument/2006/relationships/notesSlide" Target="../notesSlides/notesSlide3.xml"/><Relationship Id="rId40" Type="http://schemas.openxmlformats.org/officeDocument/2006/relationships/vmlDrawing" Target="../drawings/vmlDrawing20.vml"/><Relationship Id="rId4" Type="http://schemas.openxmlformats.org/officeDocument/2006/relationships/image" Target="../media/image128.wmf"/><Relationship Id="rId39" Type="http://schemas.openxmlformats.org/officeDocument/2006/relationships/slideLayout" Target="../slideLayouts/slideLayout8.xml"/><Relationship Id="rId38" Type="http://schemas.openxmlformats.org/officeDocument/2006/relationships/image" Target="../media/image145.wmf"/><Relationship Id="rId37" Type="http://schemas.openxmlformats.org/officeDocument/2006/relationships/oleObject" Target="../embeddings/oleObject158.bin"/><Relationship Id="rId36" Type="http://schemas.openxmlformats.org/officeDocument/2006/relationships/image" Target="../media/image144.wmf"/><Relationship Id="rId35" Type="http://schemas.openxmlformats.org/officeDocument/2006/relationships/oleObject" Target="../embeddings/oleObject157.bin"/><Relationship Id="rId34" Type="http://schemas.openxmlformats.org/officeDocument/2006/relationships/image" Target="../media/image143.wmf"/><Relationship Id="rId33" Type="http://schemas.openxmlformats.org/officeDocument/2006/relationships/oleObject" Target="../embeddings/oleObject156.bin"/><Relationship Id="rId32" Type="http://schemas.openxmlformats.org/officeDocument/2006/relationships/image" Target="../media/image142.wmf"/><Relationship Id="rId31" Type="http://schemas.openxmlformats.org/officeDocument/2006/relationships/oleObject" Target="../embeddings/oleObject155.bin"/><Relationship Id="rId30" Type="http://schemas.openxmlformats.org/officeDocument/2006/relationships/image" Target="../media/image141.wmf"/><Relationship Id="rId3" Type="http://schemas.openxmlformats.org/officeDocument/2006/relationships/oleObject" Target="../embeddings/oleObject141.bin"/><Relationship Id="rId29" Type="http://schemas.openxmlformats.org/officeDocument/2006/relationships/oleObject" Target="../embeddings/oleObject154.bin"/><Relationship Id="rId28" Type="http://schemas.openxmlformats.org/officeDocument/2006/relationships/image" Target="../media/image140.wmf"/><Relationship Id="rId27" Type="http://schemas.openxmlformats.org/officeDocument/2006/relationships/oleObject" Target="../embeddings/oleObject153.bin"/><Relationship Id="rId26" Type="http://schemas.openxmlformats.org/officeDocument/2006/relationships/image" Target="../media/image139.wmf"/><Relationship Id="rId25" Type="http://schemas.openxmlformats.org/officeDocument/2006/relationships/oleObject" Target="../embeddings/oleObject152.bin"/><Relationship Id="rId24" Type="http://schemas.openxmlformats.org/officeDocument/2006/relationships/image" Target="../media/image138.wmf"/><Relationship Id="rId23" Type="http://schemas.openxmlformats.org/officeDocument/2006/relationships/oleObject" Target="../embeddings/oleObject151.bin"/><Relationship Id="rId22" Type="http://schemas.openxmlformats.org/officeDocument/2006/relationships/image" Target="../media/image137.wmf"/><Relationship Id="rId21" Type="http://schemas.openxmlformats.org/officeDocument/2006/relationships/oleObject" Target="../embeddings/oleObject150.bin"/><Relationship Id="rId20" Type="http://schemas.openxmlformats.org/officeDocument/2006/relationships/image" Target="../media/image136.wmf"/><Relationship Id="rId2" Type="http://schemas.openxmlformats.org/officeDocument/2006/relationships/image" Target="../media/image127.wmf"/><Relationship Id="rId19" Type="http://schemas.openxmlformats.org/officeDocument/2006/relationships/oleObject" Target="../embeddings/oleObject149.bin"/><Relationship Id="rId18" Type="http://schemas.openxmlformats.org/officeDocument/2006/relationships/image" Target="../media/image135.wmf"/><Relationship Id="rId17" Type="http://schemas.openxmlformats.org/officeDocument/2006/relationships/oleObject" Target="../embeddings/oleObject148.bin"/><Relationship Id="rId16" Type="http://schemas.openxmlformats.org/officeDocument/2006/relationships/image" Target="../media/image134.wmf"/><Relationship Id="rId15" Type="http://schemas.openxmlformats.org/officeDocument/2006/relationships/oleObject" Target="../embeddings/oleObject147.bin"/><Relationship Id="rId14" Type="http://schemas.openxmlformats.org/officeDocument/2006/relationships/image" Target="../media/image133.wmf"/><Relationship Id="rId13" Type="http://schemas.openxmlformats.org/officeDocument/2006/relationships/oleObject" Target="../embeddings/oleObject146.bin"/><Relationship Id="rId12" Type="http://schemas.openxmlformats.org/officeDocument/2006/relationships/image" Target="../media/image132.wmf"/><Relationship Id="rId11" Type="http://schemas.openxmlformats.org/officeDocument/2006/relationships/oleObject" Target="../embeddings/oleObject145.bin"/><Relationship Id="rId10" Type="http://schemas.openxmlformats.org/officeDocument/2006/relationships/image" Target="../media/image131.wmf"/><Relationship Id="rId1" Type="http://schemas.openxmlformats.org/officeDocument/2006/relationships/oleObject" Target="../embeddings/oleObject140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6.wmf"/><Relationship Id="rId1" Type="http://schemas.openxmlformats.org/officeDocument/2006/relationships/oleObject" Target="../embeddings/oleObject159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26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3.wmf"/><Relationship Id="rId18" Type="http://schemas.openxmlformats.org/officeDocument/2006/relationships/vmlDrawing" Target="../drawings/vmlDrawing3.vml"/><Relationship Id="rId17" Type="http://schemas.openxmlformats.org/officeDocument/2006/relationships/slideLayout" Target="../slideLayouts/slideLayout3.xml"/><Relationship Id="rId16" Type="http://schemas.openxmlformats.org/officeDocument/2006/relationships/image" Target="../media/image22.wmf"/><Relationship Id="rId15" Type="http://schemas.openxmlformats.org/officeDocument/2006/relationships/oleObject" Target="../embeddings/oleObject28.bin"/><Relationship Id="rId14" Type="http://schemas.openxmlformats.org/officeDocument/2006/relationships/image" Target="../media/image21.wmf"/><Relationship Id="rId13" Type="http://schemas.openxmlformats.org/officeDocument/2006/relationships/oleObject" Target="../embeddings/oleObject27.bin"/><Relationship Id="rId12" Type="http://schemas.openxmlformats.org/officeDocument/2006/relationships/image" Target="../media/image28.wmf"/><Relationship Id="rId11" Type="http://schemas.openxmlformats.org/officeDocument/2006/relationships/oleObject" Target="../embeddings/oleObject26.bin"/><Relationship Id="rId10" Type="http://schemas.openxmlformats.org/officeDocument/2006/relationships/image" Target="../media/image27.wmf"/><Relationship Id="rId1" Type="http://schemas.openxmlformats.org/officeDocument/2006/relationships/oleObject" Target="../embeddings/oleObject21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image" Target="../media/image150.wmf"/><Relationship Id="rId7" Type="http://schemas.openxmlformats.org/officeDocument/2006/relationships/oleObject" Target="../embeddings/oleObject163.bin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162.bin"/><Relationship Id="rId4" Type="http://schemas.openxmlformats.org/officeDocument/2006/relationships/image" Target="../media/image148.wmf"/><Relationship Id="rId3" Type="http://schemas.openxmlformats.org/officeDocument/2006/relationships/oleObject" Target="../embeddings/oleObject161.bin"/><Relationship Id="rId2" Type="http://schemas.openxmlformats.org/officeDocument/2006/relationships/image" Target="../media/image147.wmf"/><Relationship Id="rId10" Type="http://schemas.openxmlformats.org/officeDocument/2006/relationships/vmlDrawing" Target="../drawings/vmlDrawing22.vml"/><Relationship Id="rId1" Type="http://schemas.openxmlformats.org/officeDocument/2006/relationships/oleObject" Target="../embeddings/oleObject160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8.bin"/><Relationship Id="rId8" Type="http://schemas.openxmlformats.org/officeDocument/2006/relationships/image" Target="../media/image154.wmf"/><Relationship Id="rId7" Type="http://schemas.openxmlformats.org/officeDocument/2006/relationships/oleObject" Target="../embeddings/oleObject167.bin"/><Relationship Id="rId6" Type="http://schemas.openxmlformats.org/officeDocument/2006/relationships/image" Target="../media/image153.wmf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152.wmf"/><Relationship Id="rId3" Type="http://schemas.openxmlformats.org/officeDocument/2006/relationships/oleObject" Target="../embeddings/oleObject165.bin"/><Relationship Id="rId2" Type="http://schemas.openxmlformats.org/officeDocument/2006/relationships/image" Target="../media/image151.wmf"/><Relationship Id="rId15" Type="http://schemas.openxmlformats.org/officeDocument/2006/relationships/notesSlide" Target="../notesSlides/notesSlide4.xml"/><Relationship Id="rId14" Type="http://schemas.openxmlformats.org/officeDocument/2006/relationships/vmlDrawing" Target="../drawings/vmlDrawing23.vml"/><Relationship Id="rId13" Type="http://schemas.openxmlformats.org/officeDocument/2006/relationships/slideLayout" Target="../slideLayouts/slideLayout8.xml"/><Relationship Id="rId12" Type="http://schemas.openxmlformats.org/officeDocument/2006/relationships/image" Target="../media/image156.wmf"/><Relationship Id="rId11" Type="http://schemas.openxmlformats.org/officeDocument/2006/relationships/oleObject" Target="../embeddings/oleObject169.bin"/><Relationship Id="rId10" Type="http://schemas.openxmlformats.org/officeDocument/2006/relationships/image" Target="../media/image155.wmf"/><Relationship Id="rId1" Type="http://schemas.openxmlformats.org/officeDocument/2006/relationships/oleObject" Target="../embeddings/oleObject164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4.bin"/><Relationship Id="rId8" Type="http://schemas.openxmlformats.org/officeDocument/2006/relationships/image" Target="../media/image160.wmf"/><Relationship Id="rId7" Type="http://schemas.openxmlformats.org/officeDocument/2006/relationships/oleObject" Target="../embeddings/oleObject173.bin"/><Relationship Id="rId6" Type="http://schemas.openxmlformats.org/officeDocument/2006/relationships/image" Target="../media/image159.wmf"/><Relationship Id="rId5" Type="http://schemas.openxmlformats.org/officeDocument/2006/relationships/oleObject" Target="../embeddings/oleObject172.bin"/><Relationship Id="rId4" Type="http://schemas.openxmlformats.org/officeDocument/2006/relationships/image" Target="../media/image158.wmf"/><Relationship Id="rId3" Type="http://schemas.openxmlformats.org/officeDocument/2006/relationships/oleObject" Target="../embeddings/oleObject171.bin"/><Relationship Id="rId2" Type="http://schemas.openxmlformats.org/officeDocument/2006/relationships/image" Target="../media/image157.wmf"/><Relationship Id="rId18" Type="http://schemas.openxmlformats.org/officeDocument/2006/relationships/vmlDrawing" Target="../drawings/vmlDrawing24.vml"/><Relationship Id="rId17" Type="http://schemas.openxmlformats.org/officeDocument/2006/relationships/slideLayout" Target="../slideLayouts/slideLayout8.xml"/><Relationship Id="rId16" Type="http://schemas.openxmlformats.org/officeDocument/2006/relationships/image" Target="../media/image164.wmf"/><Relationship Id="rId15" Type="http://schemas.openxmlformats.org/officeDocument/2006/relationships/oleObject" Target="../embeddings/oleObject177.bin"/><Relationship Id="rId14" Type="http://schemas.openxmlformats.org/officeDocument/2006/relationships/image" Target="../media/image163.wmf"/><Relationship Id="rId13" Type="http://schemas.openxmlformats.org/officeDocument/2006/relationships/oleObject" Target="../embeddings/oleObject176.bin"/><Relationship Id="rId12" Type="http://schemas.openxmlformats.org/officeDocument/2006/relationships/image" Target="../media/image162.wmf"/><Relationship Id="rId11" Type="http://schemas.openxmlformats.org/officeDocument/2006/relationships/oleObject" Target="../embeddings/oleObject175.bin"/><Relationship Id="rId10" Type="http://schemas.openxmlformats.org/officeDocument/2006/relationships/image" Target="../media/image161.wmf"/><Relationship Id="rId1" Type="http://schemas.openxmlformats.org/officeDocument/2006/relationships/oleObject" Target="../embeddings/oleObject170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32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29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29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36.w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3.wmf"/><Relationship Id="rId19" Type="http://schemas.openxmlformats.org/officeDocument/2006/relationships/notesSlide" Target="../notesSlides/notesSlide2.xml"/><Relationship Id="rId18" Type="http://schemas.openxmlformats.org/officeDocument/2006/relationships/vmlDrawing" Target="../drawings/vmlDrawing5.vml"/><Relationship Id="rId17" Type="http://schemas.openxmlformats.org/officeDocument/2006/relationships/slideLayout" Target="../slideLayouts/slideLayout4.xml"/><Relationship Id="rId16" Type="http://schemas.openxmlformats.org/officeDocument/2006/relationships/image" Target="../media/image40.wmf"/><Relationship Id="rId15" Type="http://schemas.openxmlformats.org/officeDocument/2006/relationships/oleObject" Target="../embeddings/oleObject40.bin"/><Relationship Id="rId14" Type="http://schemas.openxmlformats.org/officeDocument/2006/relationships/image" Target="../media/image39.wmf"/><Relationship Id="rId13" Type="http://schemas.openxmlformats.org/officeDocument/2006/relationships/oleObject" Target="../embeddings/oleObject39.bin"/><Relationship Id="rId12" Type="http://schemas.openxmlformats.org/officeDocument/2006/relationships/image" Target="../media/image38.wmf"/><Relationship Id="rId11" Type="http://schemas.openxmlformats.org/officeDocument/2006/relationships/oleObject" Target="../embeddings/oleObject38.bin"/><Relationship Id="rId10" Type="http://schemas.openxmlformats.org/officeDocument/2006/relationships/image" Target="../media/image37.wmf"/><Relationship Id="rId1" Type="http://schemas.openxmlformats.org/officeDocument/2006/relationships/oleObject" Target="../embeddings/oleObject3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2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41.wmf"/><Relationship Id="rId1" Type="http://schemas.openxmlformats.org/officeDocument/2006/relationships/oleObject" Target="../embeddings/oleObject4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b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4.1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组及其线性组合</a:t>
            </a:r>
            <a:b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</a:b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265969" y="273124"/>
            <a:ext cx="1506564" cy="49244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定义</a:t>
            </a:r>
            <a:r>
              <a:rPr lang="en-US" altLang="zh-CN" sz="2600" b="1" dirty="0" smtClean="0"/>
              <a:t>4.1</a:t>
            </a:r>
            <a:endParaRPr lang="zh-CN" altLang="en-US" sz="2600" b="1" dirty="0"/>
          </a:p>
        </p:txBody>
      </p:sp>
      <p:grpSp>
        <p:nvGrpSpPr>
          <p:cNvPr id="76" name="组合 75"/>
          <p:cNvGrpSpPr/>
          <p:nvPr/>
        </p:nvGrpSpPr>
        <p:grpSpPr>
          <a:xfrm>
            <a:off x="323528" y="1412774"/>
            <a:ext cx="7721963" cy="573941"/>
            <a:chOff x="323528" y="1412776"/>
            <a:chExt cx="7721963" cy="495425"/>
          </a:xfrm>
        </p:grpSpPr>
        <p:grpSp>
          <p:nvGrpSpPr>
            <p:cNvPr id="78" name="组合 77"/>
            <p:cNvGrpSpPr/>
            <p:nvPr/>
          </p:nvGrpSpPr>
          <p:grpSpPr>
            <a:xfrm>
              <a:off x="323528" y="1412776"/>
              <a:ext cx="4464496" cy="495425"/>
              <a:chOff x="545156" y="1568405"/>
              <a:chExt cx="4464496" cy="495425"/>
            </a:xfrm>
          </p:grpSpPr>
          <p:grpSp>
            <p:nvGrpSpPr>
              <p:cNvPr id="84" name="组合 83"/>
              <p:cNvGrpSpPr/>
              <p:nvPr/>
            </p:nvGrpSpPr>
            <p:grpSpPr>
              <a:xfrm>
                <a:off x="545156" y="1571387"/>
                <a:ext cx="2839955" cy="492443"/>
                <a:chOff x="545156" y="1571387"/>
                <a:chExt cx="2839955" cy="492443"/>
              </a:xfrm>
            </p:grpSpPr>
            <p:sp>
              <p:nvSpPr>
                <p:cNvPr id="86" name="TextBox 85"/>
                <p:cNvSpPr txBox="1"/>
                <p:nvPr/>
              </p:nvSpPr>
              <p:spPr>
                <a:xfrm>
                  <a:off x="545156" y="1571387"/>
                  <a:ext cx="1227377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600" b="1" dirty="0" smtClean="0"/>
                    <a:t>是向量</a:t>
                  </a:r>
                  <a:endParaRPr lang="zh-CN" altLang="en-US" sz="2600" b="1" dirty="0"/>
                </a:p>
              </p:txBody>
            </p:sp>
            <p:graphicFrame>
              <p:nvGraphicFramePr>
                <p:cNvPr id="87" name="对象 86"/>
                <p:cNvGraphicFramePr>
                  <a:graphicFrameLocks noChangeAspect="1"/>
                </p:cNvGraphicFramePr>
                <p:nvPr/>
              </p:nvGraphicFramePr>
              <p:xfrm>
                <a:off x="1708711" y="1592269"/>
                <a:ext cx="16764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5318" name="Equation" r:id="rId1" imgW="1676400" imgH="419100" progId="Equation.DSMT4">
                        <p:embed/>
                      </p:oleObj>
                    </mc:Choice>
                    <mc:Fallback>
                      <p:oleObj name="Equation" r:id="rId1" imgW="1676400" imgH="419100" progId="Equation.DSMT4">
                        <p:embed/>
                        <p:pic>
                          <p:nvPicPr>
                            <p:cNvPr id="0" name="图片 11531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08711" y="1592269"/>
                              <a:ext cx="1676400" cy="4191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85" name="TextBox 84"/>
              <p:cNvSpPr txBox="1"/>
              <p:nvPr/>
            </p:nvSpPr>
            <p:spPr>
              <a:xfrm>
                <a:off x="3353468" y="1568405"/>
                <a:ext cx="165618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 smtClean="0"/>
                  <a:t>线性组合，</a:t>
                </a:r>
                <a:endParaRPr lang="zh-CN" altLang="en-US" dirty="0"/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4572000" y="1412776"/>
              <a:ext cx="3473491" cy="492443"/>
              <a:chOff x="4788024" y="1568405"/>
              <a:chExt cx="3473491" cy="492443"/>
            </a:xfrm>
          </p:grpSpPr>
          <p:graphicFrame>
            <p:nvGraphicFramePr>
              <p:cNvPr id="80" name="Object 22"/>
              <p:cNvGraphicFramePr>
                <a:graphicFrameLocks noChangeAspect="1"/>
              </p:cNvGraphicFramePr>
              <p:nvPr/>
            </p:nvGraphicFramePr>
            <p:xfrm>
              <a:off x="5588744" y="1667533"/>
              <a:ext cx="2794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319" name="Equation" r:id="rId3" imgW="279400" imgH="355600" progId="Equation.DSMT4">
                      <p:embed/>
                    </p:oleObj>
                  </mc:Choice>
                  <mc:Fallback>
                    <p:oleObj name="Equation" r:id="rId3" imgW="279400" imgH="355600" progId="Equation.DSMT4">
                      <p:embed/>
                      <p:pic>
                        <p:nvPicPr>
                          <p:cNvPr id="0" name="图片 1153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88744" y="1667533"/>
                            <a:ext cx="279400" cy="355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1" name="TextBox 80"/>
              <p:cNvSpPr txBox="1"/>
              <p:nvPr/>
            </p:nvSpPr>
            <p:spPr>
              <a:xfrm>
                <a:off x="4788024" y="1568405"/>
                <a:ext cx="86409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也称</a:t>
                </a:r>
                <a:endParaRPr lang="zh-CN" altLang="en-US" dirty="0"/>
              </a:p>
            </p:txBody>
          </p:sp>
          <p:graphicFrame>
            <p:nvGraphicFramePr>
              <p:cNvPr id="82" name="对象 81"/>
              <p:cNvGraphicFramePr>
                <a:graphicFrameLocks noChangeAspect="1"/>
              </p:cNvGraphicFramePr>
              <p:nvPr/>
            </p:nvGraphicFramePr>
            <p:xfrm>
              <a:off x="6585115" y="1608058"/>
              <a:ext cx="16764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320" name="Equation" r:id="rId5" imgW="1676400" imgH="419100" progId="Equation.DSMT4">
                      <p:embed/>
                    </p:oleObj>
                  </mc:Choice>
                  <mc:Fallback>
                    <p:oleObj name="Equation" r:id="rId5" imgW="1676400" imgH="419100" progId="Equation.DSMT4">
                      <p:embed/>
                      <p:pic>
                        <p:nvPicPr>
                          <p:cNvPr id="0" name="图片 1153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85115" y="1608058"/>
                            <a:ext cx="1676400" cy="419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3" name="TextBox 82"/>
              <p:cNvSpPr txBox="1"/>
              <p:nvPr/>
            </p:nvSpPr>
            <p:spPr>
              <a:xfrm>
                <a:off x="5796136" y="1568405"/>
                <a:ext cx="115212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能由</a:t>
                </a:r>
                <a:endParaRPr lang="zh-CN" altLang="en-US" dirty="0"/>
              </a:p>
            </p:txBody>
          </p:sp>
        </p:grpSp>
      </p:grpSp>
      <p:grpSp>
        <p:nvGrpSpPr>
          <p:cNvPr id="88" name="组合 87"/>
          <p:cNvGrpSpPr/>
          <p:nvPr/>
        </p:nvGrpSpPr>
        <p:grpSpPr>
          <a:xfrm>
            <a:off x="468313" y="908720"/>
            <a:ext cx="7344047" cy="549825"/>
            <a:chOff x="468313" y="908720"/>
            <a:chExt cx="7344047" cy="549825"/>
          </a:xfrm>
        </p:grpSpPr>
        <p:grpSp>
          <p:nvGrpSpPr>
            <p:cNvPr id="89" name="组合 88"/>
            <p:cNvGrpSpPr/>
            <p:nvPr/>
          </p:nvGrpSpPr>
          <p:grpSpPr>
            <a:xfrm>
              <a:off x="1676896" y="908720"/>
              <a:ext cx="4263256" cy="492443"/>
              <a:chOff x="2339752" y="1064349"/>
              <a:chExt cx="4263256" cy="492443"/>
            </a:xfrm>
          </p:grpSpPr>
          <p:graphicFrame>
            <p:nvGraphicFramePr>
              <p:cNvPr id="94" name="Object 12"/>
              <p:cNvGraphicFramePr>
                <a:graphicFrameLocks noChangeAspect="1"/>
              </p:cNvGraphicFramePr>
              <p:nvPr/>
            </p:nvGraphicFramePr>
            <p:xfrm>
              <a:off x="2843808" y="1137692"/>
              <a:ext cx="37592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321" name="Equation" r:id="rId7" imgW="3759200" imgH="419100" progId="Equation.DSMT4">
                      <p:embed/>
                    </p:oleObj>
                  </mc:Choice>
                  <mc:Fallback>
                    <p:oleObj name="Equation" r:id="rId7" imgW="3759200" imgH="419100" progId="Equation.DSMT4">
                      <p:embed/>
                      <p:pic>
                        <p:nvPicPr>
                          <p:cNvPr id="0" name="图片 1153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3808" y="1137692"/>
                            <a:ext cx="3759200" cy="4191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5" name="TextBox 94"/>
              <p:cNvSpPr txBox="1"/>
              <p:nvPr/>
            </p:nvSpPr>
            <p:spPr>
              <a:xfrm>
                <a:off x="2339752" y="1064349"/>
                <a:ext cx="51969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使</a:t>
                </a:r>
                <a:endParaRPr lang="zh-CN" altLang="en-US" dirty="0"/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5940152" y="966102"/>
              <a:ext cx="1872208" cy="492443"/>
              <a:chOff x="6588224" y="980728"/>
              <a:chExt cx="1872208" cy="492443"/>
            </a:xfrm>
          </p:grpSpPr>
          <p:graphicFrame>
            <p:nvGraphicFramePr>
              <p:cNvPr id="92" name="Object 13"/>
              <p:cNvGraphicFramePr>
                <a:graphicFrameLocks noChangeAspect="1"/>
              </p:cNvGraphicFramePr>
              <p:nvPr/>
            </p:nvGraphicFramePr>
            <p:xfrm>
              <a:off x="8181032" y="1064349"/>
              <a:ext cx="2794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322" name="Equation" r:id="rId9" imgW="279400" imgH="355600" progId="Equation.DSMT4">
                      <p:embed/>
                    </p:oleObj>
                  </mc:Choice>
                  <mc:Fallback>
                    <p:oleObj name="Equation" r:id="rId9" imgW="279400" imgH="355600" progId="Equation.DSMT4">
                      <p:embed/>
                      <p:pic>
                        <p:nvPicPr>
                          <p:cNvPr id="0" name="图片 1153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81032" y="1064349"/>
                            <a:ext cx="279400" cy="355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3" name="TextBox 92"/>
              <p:cNvSpPr txBox="1"/>
              <p:nvPr/>
            </p:nvSpPr>
            <p:spPr>
              <a:xfrm>
                <a:off x="6588224" y="980728"/>
                <a:ext cx="165618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则称向量</a:t>
                </a:r>
                <a:endParaRPr lang="zh-CN" altLang="en-US" dirty="0"/>
              </a:p>
            </p:txBody>
          </p:sp>
        </p:grpSp>
        <p:graphicFrame>
          <p:nvGraphicFramePr>
            <p:cNvPr id="91" name="对象 90"/>
            <p:cNvGraphicFramePr>
              <a:graphicFrameLocks noChangeAspect="1"/>
            </p:cNvGraphicFramePr>
            <p:nvPr/>
          </p:nvGraphicFramePr>
          <p:xfrm>
            <a:off x="468313" y="955576"/>
            <a:ext cx="12033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23" name="Equation" r:id="rId11" imgW="1104900" imgH="419100" progId="Equation.DSMT4">
                    <p:embed/>
                  </p:oleObj>
                </mc:Choice>
                <mc:Fallback>
                  <p:oleObj name="Equation" r:id="rId11" imgW="1104900" imgH="419100" progId="Equation.DSMT4">
                    <p:embed/>
                    <p:pic>
                      <p:nvPicPr>
                        <p:cNvPr id="0" name="图片 1153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313" y="955576"/>
                          <a:ext cx="1203325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6" name="组合 95"/>
          <p:cNvGrpSpPr/>
          <p:nvPr/>
        </p:nvGrpSpPr>
        <p:grpSpPr>
          <a:xfrm>
            <a:off x="2054249" y="476672"/>
            <a:ext cx="5974135" cy="504056"/>
            <a:chOff x="2113433" y="476672"/>
            <a:chExt cx="5974135" cy="504056"/>
          </a:xfrm>
        </p:grpSpPr>
        <p:grpSp>
          <p:nvGrpSpPr>
            <p:cNvPr id="97" name="组合 96"/>
            <p:cNvGrpSpPr/>
            <p:nvPr/>
          </p:nvGrpSpPr>
          <p:grpSpPr>
            <a:xfrm>
              <a:off x="2113433" y="476672"/>
              <a:ext cx="4155803" cy="492443"/>
              <a:chOff x="2113433" y="476672"/>
              <a:chExt cx="4155803" cy="492443"/>
            </a:xfrm>
          </p:grpSpPr>
          <p:graphicFrame>
            <p:nvGraphicFramePr>
              <p:cNvPr id="101" name="Object 9"/>
              <p:cNvGraphicFramePr>
                <a:graphicFrameLocks noChangeAspect="1"/>
              </p:cNvGraphicFramePr>
              <p:nvPr/>
            </p:nvGraphicFramePr>
            <p:xfrm>
              <a:off x="3995936" y="481586"/>
              <a:ext cx="2273300" cy="446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324" name="Equation" r:id="rId13" imgW="2146300" imgH="419100" progId="Equation.DSMT4">
                      <p:embed/>
                    </p:oleObj>
                  </mc:Choice>
                  <mc:Fallback>
                    <p:oleObj name="Equation" r:id="rId13" imgW="2146300" imgH="419100" progId="Equation.DSMT4">
                      <p:embed/>
                      <p:pic>
                        <p:nvPicPr>
                          <p:cNvPr id="0" name="图片 1153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5936" y="481586"/>
                            <a:ext cx="2273300" cy="4460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" name="TextBox 101"/>
              <p:cNvSpPr txBox="1"/>
              <p:nvPr/>
            </p:nvSpPr>
            <p:spPr>
              <a:xfrm>
                <a:off x="2113433" y="476672"/>
                <a:ext cx="215139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600" b="1" dirty="0" smtClean="0"/>
                  <a:t>对于向量组</a:t>
                </a:r>
                <a:endParaRPr lang="zh-CN" altLang="en-US" sz="2600" b="1" dirty="0"/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6228184" y="488285"/>
              <a:ext cx="1859384" cy="492443"/>
              <a:chOff x="6228184" y="488285"/>
              <a:chExt cx="1859384" cy="492443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6228184" y="488285"/>
                <a:ext cx="158417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若存在数</a:t>
                </a:r>
                <a:endParaRPr lang="zh-CN" altLang="en-US" dirty="0"/>
              </a:p>
            </p:txBody>
          </p:sp>
          <p:graphicFrame>
            <p:nvGraphicFramePr>
              <p:cNvPr id="100" name="对象 99"/>
              <p:cNvGraphicFramePr>
                <a:graphicFrameLocks noChangeAspect="1"/>
              </p:cNvGraphicFramePr>
              <p:nvPr/>
            </p:nvGraphicFramePr>
            <p:xfrm>
              <a:off x="7740352" y="513046"/>
              <a:ext cx="347216" cy="4196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325" name="Equation" r:id="rId15" imgW="405765" imgH="405765" progId="Equation.DSMT4">
                      <p:embed/>
                    </p:oleObj>
                  </mc:Choice>
                  <mc:Fallback>
                    <p:oleObj name="Equation" r:id="rId15" imgW="405765" imgH="405765" progId="Equation.DSMT4">
                      <p:embed/>
                      <p:pic>
                        <p:nvPicPr>
                          <p:cNvPr id="0" name="图片 1153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40352" y="513046"/>
                            <a:ext cx="347216" cy="4196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71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4836740"/>
          </a:xfrm>
        </p:spPr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复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1520" y="2483783"/>
            <a:ext cx="1627369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定理</a:t>
            </a:r>
            <a:r>
              <a:rPr lang="en-US" altLang="zh-CN" sz="2800" b="1" dirty="0" smtClean="0">
                <a:latin typeface="+mn-ea"/>
              </a:rPr>
              <a:t>4.1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388347" y="2619399"/>
            <a:ext cx="8356918" cy="492443"/>
            <a:chOff x="388347" y="270519"/>
            <a:chExt cx="8356918" cy="492443"/>
          </a:xfrm>
        </p:grpSpPr>
        <p:sp>
          <p:nvSpPr>
            <p:cNvPr id="58" name="TextBox 57"/>
            <p:cNvSpPr txBox="1"/>
            <p:nvPr/>
          </p:nvSpPr>
          <p:spPr>
            <a:xfrm>
              <a:off x="388347" y="270519"/>
              <a:ext cx="835691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 smtClean="0">
                  <a:latin typeface="+mn-ea"/>
                </a:rPr>
                <a:t>           </a:t>
              </a:r>
              <a:r>
                <a:rPr lang="zh-CN" altLang="zh-CN" sz="2600" b="1" dirty="0" smtClean="0">
                  <a:latin typeface="+mn-ea"/>
                </a:rPr>
                <a:t>一</a:t>
              </a:r>
              <a:r>
                <a:rPr lang="zh-CN" altLang="zh-CN" sz="2600" b="1" dirty="0">
                  <a:latin typeface="+mn-ea"/>
                </a:rPr>
                <a:t>个向量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zh-CN" sz="2600" b="1" dirty="0">
                  <a:latin typeface="+mn-ea"/>
                </a:rPr>
                <a:t>可以由</a:t>
              </a:r>
              <a:r>
                <a:rPr lang="zh-CN" altLang="zh-CN" sz="2600" b="1" dirty="0" smtClean="0">
                  <a:latin typeface="+mn-ea"/>
                </a:rPr>
                <a:t>一</a:t>
              </a:r>
              <a:r>
                <a:rPr lang="zh-CN" altLang="en-US" sz="2600" b="1" dirty="0">
                  <a:latin typeface="+mn-ea"/>
                </a:rPr>
                <a:t>组</a:t>
              </a:r>
              <a:r>
                <a:rPr lang="zh-CN" altLang="zh-CN" sz="2600" b="1" dirty="0" smtClean="0">
                  <a:latin typeface="+mn-ea"/>
                </a:rPr>
                <a:t>向量</a:t>
              </a:r>
              <a:r>
                <a:rPr lang="en-US" altLang="zh-CN" sz="2600" b="1" dirty="0" smtClean="0">
                  <a:latin typeface="+mn-ea"/>
                </a:rPr>
                <a:t>          </a:t>
              </a:r>
              <a:r>
                <a:rPr lang="zh-CN" altLang="zh-CN" sz="2600" b="1" dirty="0" smtClean="0">
                  <a:latin typeface="+mn-ea"/>
                </a:rPr>
                <a:t>线</a:t>
              </a:r>
              <a:endParaRPr lang="en-US" altLang="zh-CN" sz="2600" b="1" dirty="0" smtClean="0">
                <a:latin typeface="+mn-ea"/>
              </a:endParaRPr>
            </a:p>
          </p:txBody>
        </p:sp>
        <p:graphicFrame>
          <p:nvGraphicFramePr>
            <p:cNvPr id="59" name="对象 58"/>
            <p:cNvGraphicFramePr>
              <a:graphicFrameLocks noChangeAspect="1"/>
            </p:cNvGraphicFramePr>
            <p:nvPr/>
          </p:nvGraphicFramePr>
          <p:xfrm>
            <a:off x="6135960" y="307191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26" name="Equation" r:id="rId17" imgW="1676400" imgH="419100" progId="Equation.DSMT4">
                    <p:embed/>
                  </p:oleObj>
                </mc:Choice>
                <mc:Fallback>
                  <p:oleObj name="Equation" r:id="rId17" imgW="1676400" imgH="419100" progId="Equation.DSMT4">
                    <p:embed/>
                    <p:pic>
                      <p:nvPicPr>
                        <p:cNvPr id="0" name="图片 1153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5960" y="307191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" name="组合 59"/>
          <p:cNvGrpSpPr/>
          <p:nvPr/>
        </p:nvGrpSpPr>
        <p:grpSpPr>
          <a:xfrm>
            <a:off x="1622016" y="3198540"/>
            <a:ext cx="5382704" cy="419100"/>
            <a:chOff x="1622016" y="777652"/>
            <a:chExt cx="5382704" cy="419100"/>
          </a:xfrm>
        </p:grpSpPr>
        <p:graphicFrame>
          <p:nvGraphicFramePr>
            <p:cNvPr id="61" name="对象 60"/>
            <p:cNvGraphicFramePr>
              <a:graphicFrameLocks noChangeAspect="1"/>
            </p:cNvGraphicFramePr>
            <p:nvPr/>
          </p:nvGraphicFramePr>
          <p:xfrm>
            <a:off x="1622016" y="836712"/>
            <a:ext cx="393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27" name="Equation" r:id="rId19" imgW="393700" imgH="228600" progId="Equation.DSMT4">
                    <p:embed/>
                  </p:oleObj>
                </mc:Choice>
                <mc:Fallback>
                  <p:oleObj name="Equation" r:id="rId19" imgW="393700" imgH="228600" progId="Equation.DSMT4">
                    <p:embed/>
                    <p:pic>
                      <p:nvPicPr>
                        <p:cNvPr id="0" name="图片 1153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2016" y="836712"/>
                          <a:ext cx="393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对象 63"/>
            <p:cNvGraphicFramePr>
              <a:graphicFrameLocks noChangeAspect="1"/>
            </p:cNvGraphicFramePr>
            <p:nvPr/>
          </p:nvGraphicFramePr>
          <p:xfrm>
            <a:off x="2051720" y="777652"/>
            <a:ext cx="49530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28" name="Equation" r:id="rId21" imgW="4953000" imgH="419100" progId="Equation.DSMT4">
                    <p:embed/>
                  </p:oleObj>
                </mc:Choice>
                <mc:Fallback>
                  <p:oleObj name="Equation" r:id="rId21" imgW="4953000" imgH="419100" progId="Equation.DSMT4">
                    <p:embed/>
                    <p:pic>
                      <p:nvPicPr>
                        <p:cNvPr id="0" name="图片 1153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720" y="777652"/>
                          <a:ext cx="49530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" name="TextBox 64"/>
          <p:cNvSpPr txBox="1"/>
          <p:nvPr/>
        </p:nvSpPr>
        <p:spPr>
          <a:xfrm>
            <a:off x="391546" y="3125197"/>
            <a:ext cx="13001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latin typeface="+mn-ea"/>
              </a:rPr>
              <a:t>性表示</a:t>
            </a:r>
            <a:r>
              <a:rPr lang="en-US" altLang="zh-CN" sz="2600" b="1" dirty="0">
                <a:latin typeface="+mn-ea"/>
              </a:rPr>
              <a:t> </a:t>
            </a:r>
            <a:endParaRPr lang="zh-CN" altLang="en-US" sz="2600" b="1" dirty="0">
              <a:latin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60244" y="1916831"/>
            <a:ext cx="1619468" cy="570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/>
              <a:t>线性表示。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1DD05C2-8118-485F-B011-44405531BB7A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56" grpId="0" animBg="1"/>
      <p:bldP spid="65" grpId="0"/>
      <p:bldP spid="6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396524" y="302874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tx1"/>
                </a:solidFill>
              </a:rPr>
              <a:t>定理</a:t>
            </a:r>
            <a:r>
              <a:rPr lang="en-US" altLang="zh-CN" sz="2600" b="1" dirty="0" smtClean="0">
                <a:solidFill>
                  <a:schemeClr val="tx1"/>
                </a:solidFill>
              </a:rPr>
              <a:t>1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4516" y="1509934"/>
            <a:ext cx="10081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证明：</a:t>
            </a:r>
            <a:endParaRPr lang="zh-CN" altLang="en-US" sz="2600" b="1" dirty="0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2052708" y="2492896"/>
          <a:ext cx="3594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095" name="Equation" r:id="rId1" imgW="3594100" imgH="419100" progId="Equation.DSMT4">
                  <p:embed/>
                </p:oleObj>
              </mc:Choice>
              <mc:Fallback>
                <p:oleObj name="Equation" r:id="rId1" imgW="3594100" imgH="419100" progId="Equation.DSMT4">
                  <p:embed/>
                  <p:pic>
                    <p:nvPicPr>
                      <p:cNvPr id="0" name="Picture 1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708" y="2492896"/>
                        <a:ext cx="3594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1978620" y="2852738"/>
          <a:ext cx="5473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096" name="Equation" r:id="rId3" imgW="5473700" imgH="876300" progId="Equation.DSMT4">
                  <p:embed/>
                </p:oleObj>
              </mc:Choice>
              <mc:Fallback>
                <p:oleObj name="Equation" r:id="rId3" imgW="5473700" imgH="876300" progId="Equation.DSMT4">
                  <p:embed/>
                  <p:pic>
                    <p:nvPicPr>
                      <p:cNvPr id="0" name="Picture 1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620" y="2852738"/>
                        <a:ext cx="54737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4216" y="920333"/>
            <a:ext cx="74261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latin typeface="+mn-ea"/>
              </a:defRPr>
            </a:lvl1pPr>
          </a:lstStyle>
          <a:p>
            <a:r>
              <a:rPr lang="zh-CN" altLang="zh-CN" dirty="0">
                <a:solidFill>
                  <a:srgbClr val="FF0000"/>
                </a:solidFill>
              </a:rPr>
              <a:t>至少有一个向量能由其余向量线性表示</a:t>
            </a:r>
            <a:r>
              <a:rPr lang="zh-CN" altLang="zh-CN" dirty="0" smtClean="0">
                <a:solidFill>
                  <a:srgbClr val="FF0000"/>
                </a:solidFill>
              </a:rPr>
              <a:t>。</a:t>
            </a:r>
            <a:endParaRPr lang="zh-CN" altLang="zh-CN" dirty="0">
              <a:solidFill>
                <a:srgbClr val="FF0000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36512" y="476672"/>
            <a:ext cx="8352928" cy="492443"/>
            <a:chOff x="-36512" y="476672"/>
            <a:chExt cx="8352928" cy="492443"/>
          </a:xfrm>
        </p:grpSpPr>
        <p:grpSp>
          <p:nvGrpSpPr>
            <p:cNvPr id="14" name="组合 13"/>
            <p:cNvGrpSpPr/>
            <p:nvPr/>
          </p:nvGrpSpPr>
          <p:grpSpPr>
            <a:xfrm>
              <a:off x="-36512" y="476672"/>
              <a:ext cx="8352928" cy="492443"/>
              <a:chOff x="-36512" y="476672"/>
              <a:chExt cx="8352928" cy="492443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-36512" y="476672"/>
                <a:ext cx="835292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b="1" dirty="0" smtClean="0">
                    <a:latin typeface="+mn-ea"/>
                  </a:rPr>
                  <a:t>             </a:t>
                </a:r>
                <a:r>
                  <a:rPr lang="zh-CN" altLang="zh-CN" sz="2600" b="1" dirty="0" smtClean="0">
                    <a:solidFill>
                      <a:srgbClr val="FF0000"/>
                    </a:solidFill>
                    <a:latin typeface="+mn-ea"/>
                  </a:rPr>
                  <a:t>向量</a:t>
                </a:r>
                <a:r>
                  <a:rPr lang="zh-CN" altLang="zh-CN" sz="2600" b="1" dirty="0">
                    <a:solidFill>
                      <a:srgbClr val="FF0000"/>
                    </a:solidFill>
                    <a:latin typeface="+mn-ea"/>
                  </a:rPr>
                  <a:t>组</a:t>
                </a:r>
                <a:r>
                  <a:rPr lang="en-US" altLang="zh-CN" sz="2600" b="1" dirty="0">
                    <a:solidFill>
                      <a:srgbClr val="FF0000"/>
                    </a:solidFill>
                    <a:latin typeface="+mn-ea"/>
                  </a:rPr>
                  <a:t> </a:t>
                </a:r>
                <a:r>
                  <a:rPr lang="en-US" altLang="zh-CN" sz="2600" b="1" dirty="0" smtClean="0">
                    <a:solidFill>
                      <a:srgbClr val="FF0000"/>
                    </a:solidFill>
                    <a:latin typeface="+mn-ea"/>
                  </a:rPr>
                  <a:t>          </a:t>
                </a:r>
                <a:r>
                  <a:rPr lang="zh-CN" altLang="zh-CN" sz="2600" b="1" dirty="0" smtClean="0">
                    <a:solidFill>
                      <a:srgbClr val="FF0000"/>
                    </a:solidFill>
                    <a:latin typeface="+mn-ea"/>
                  </a:rPr>
                  <a:t>线性相关</a:t>
                </a:r>
                <a:r>
                  <a:rPr lang="en-US" altLang="zh-CN" sz="2600" b="1" dirty="0" smtClean="0">
                    <a:solidFill>
                      <a:srgbClr val="FF0000"/>
                    </a:solidFill>
                    <a:latin typeface="+mn-ea"/>
                  </a:rPr>
                  <a:t>   </a:t>
                </a:r>
                <a:r>
                  <a:rPr lang="zh-CN" altLang="zh-CN" sz="2600" b="1" dirty="0" smtClean="0">
                    <a:solidFill>
                      <a:srgbClr val="FF0000"/>
                    </a:solidFill>
                    <a:latin typeface="+mn-ea"/>
                  </a:rPr>
                  <a:t>其中</a:t>
                </a:r>
                <a:endParaRPr lang="zh-CN" altLang="en-US" sz="26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  <p:graphicFrame>
            <p:nvGraphicFramePr>
              <p:cNvPr id="6" name="对象 5"/>
              <p:cNvGraphicFramePr>
                <a:graphicFrameLocks noChangeAspect="1"/>
              </p:cNvGraphicFramePr>
              <p:nvPr/>
            </p:nvGraphicFramePr>
            <p:xfrm>
              <a:off x="3347864" y="483146"/>
              <a:ext cx="1676400" cy="4255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097" name="Equation" r:id="rId5" imgW="1676400" imgH="419100" progId="Equation.DSMT4">
                      <p:embed/>
                    </p:oleObj>
                  </mc:Choice>
                  <mc:Fallback>
                    <p:oleObj name="Equation" r:id="rId5" imgW="1676400" imgH="419100" progId="Equation.DSMT4">
                      <p:embed/>
                      <p:pic>
                        <p:nvPicPr>
                          <p:cNvPr id="0" name="Picture 11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47864" y="483146"/>
                            <a:ext cx="1676400" cy="42557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6482556" y="608112"/>
            <a:ext cx="393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098" name="Equation" r:id="rId7" imgW="393700" imgH="228600" progId="Equation.DSMT4">
                    <p:embed/>
                  </p:oleObj>
                </mc:Choice>
                <mc:Fallback>
                  <p:oleObj name="Equation" r:id="rId7" imgW="393700" imgH="228600" progId="Equation.DSMT4">
                    <p:embed/>
                    <p:pic>
                      <p:nvPicPr>
                        <p:cNvPr id="0" name="Picture 12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2556" y="608112"/>
                          <a:ext cx="393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组合 28"/>
          <p:cNvGrpSpPr/>
          <p:nvPr/>
        </p:nvGrpSpPr>
        <p:grpSpPr>
          <a:xfrm>
            <a:off x="1297967" y="1502496"/>
            <a:ext cx="6021927" cy="492443"/>
            <a:chOff x="1368987" y="1303895"/>
            <a:chExt cx="6021927" cy="492443"/>
          </a:xfrm>
        </p:grpSpPr>
        <p:sp>
          <p:nvSpPr>
            <p:cNvPr id="8" name="TextBox 7"/>
            <p:cNvSpPr txBox="1"/>
            <p:nvPr/>
          </p:nvSpPr>
          <p:spPr>
            <a:xfrm>
              <a:off x="1368987" y="1303895"/>
              <a:ext cx="602192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>
                  <a:latin typeface="+mn-ea"/>
                </a:defRPr>
              </a:lvl1pPr>
            </a:lstStyle>
            <a:p>
              <a:r>
                <a:rPr lang="zh-CN" altLang="zh-CN" dirty="0"/>
                <a:t>向量组</a:t>
              </a:r>
              <a:r>
                <a:rPr lang="en-US" altLang="zh-CN" dirty="0"/>
                <a:t>          </a:t>
              </a:r>
              <a:r>
                <a:rPr lang="zh-CN" altLang="zh-CN" dirty="0"/>
                <a:t>线性相关</a:t>
              </a:r>
              <a:endParaRPr lang="zh-CN" altLang="en-US" dirty="0"/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2483633" y="1368787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099" name="Equation" r:id="rId9" imgW="1676400" imgH="419100" progId="Equation.DSMT4">
                    <p:embed/>
                  </p:oleObj>
                </mc:Choice>
                <mc:Fallback>
                  <p:oleObj name="Equation" r:id="rId9" imgW="1676400" imgH="419100" progId="Equation.DSMT4">
                    <p:embed/>
                    <p:pic>
                      <p:nvPicPr>
                        <p:cNvPr id="0" name="Picture 12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3633" y="1368787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Box 10"/>
          <p:cNvSpPr txBox="1"/>
          <p:nvPr/>
        </p:nvSpPr>
        <p:spPr>
          <a:xfrm>
            <a:off x="1737346" y="2014969"/>
            <a:ext cx="23762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latin typeface="+mn-ea"/>
              </a:defRPr>
            </a:lvl1pPr>
          </a:lstStyle>
          <a:p>
            <a:r>
              <a:rPr lang="zh-CN" altLang="zh-CN" dirty="0"/>
              <a:t>存在一组不</a:t>
            </a:r>
            <a:r>
              <a:rPr lang="zh-CN" altLang="zh-CN" dirty="0" smtClean="0"/>
              <a:t>全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3779912" y="2014969"/>
            <a:ext cx="3816424" cy="492443"/>
            <a:chOff x="-36512" y="2014969"/>
            <a:chExt cx="3816424" cy="492443"/>
          </a:xfrm>
        </p:grpSpPr>
        <p:sp>
          <p:nvSpPr>
            <p:cNvPr id="12" name="TextBox 11"/>
            <p:cNvSpPr txBox="1"/>
            <p:nvPr/>
          </p:nvSpPr>
          <p:spPr>
            <a:xfrm>
              <a:off x="-36512" y="2014969"/>
              <a:ext cx="381642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>
                  <a:latin typeface="+mn-ea"/>
                </a:defRPr>
              </a:lvl1pPr>
            </a:lstStyle>
            <a:p>
              <a:r>
                <a:rPr lang="zh-CN" altLang="zh-CN" dirty="0"/>
                <a:t>为零的</a:t>
              </a:r>
              <a:r>
                <a:rPr lang="zh-CN" altLang="zh-CN" dirty="0" smtClean="0"/>
                <a:t>数</a:t>
              </a:r>
              <a:r>
                <a:rPr lang="en-US" altLang="zh-CN" dirty="0" smtClean="0"/>
                <a:t>           </a:t>
              </a:r>
              <a:r>
                <a:rPr lang="zh-CN" altLang="en-US" dirty="0" smtClean="0"/>
                <a:t>使</a:t>
              </a:r>
              <a:endParaRPr lang="zh-CN" altLang="en-US" dirty="0"/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/>
          </p:nvGraphicFramePr>
          <p:xfrm>
            <a:off x="1475656" y="2060848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100" name="Equation" r:id="rId11" imgW="1676400" imgH="419100" progId="Equation.DSMT4">
                    <p:embed/>
                  </p:oleObj>
                </mc:Choice>
                <mc:Fallback>
                  <p:oleObj name="Equation" r:id="rId11" imgW="1676400" imgH="419100" progId="Equation.DSMT4">
                    <p:embed/>
                    <p:pic>
                      <p:nvPicPr>
                        <p:cNvPr id="0" name="Picture 12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656" y="2060848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组合 31"/>
          <p:cNvGrpSpPr/>
          <p:nvPr/>
        </p:nvGrpSpPr>
        <p:grpSpPr>
          <a:xfrm>
            <a:off x="395536" y="3843625"/>
            <a:ext cx="8136904" cy="1169551"/>
            <a:chOff x="179512" y="3933056"/>
            <a:chExt cx="8136904" cy="1169551"/>
          </a:xfrm>
        </p:grpSpPr>
        <p:grpSp>
          <p:nvGrpSpPr>
            <p:cNvPr id="31" name="组合 30"/>
            <p:cNvGrpSpPr/>
            <p:nvPr/>
          </p:nvGrpSpPr>
          <p:grpSpPr>
            <a:xfrm>
              <a:off x="179512" y="3933056"/>
              <a:ext cx="8136904" cy="1169551"/>
              <a:chOff x="179512" y="3933056"/>
              <a:chExt cx="8136904" cy="1169551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79512" y="3933056"/>
                <a:ext cx="8136904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2600" b="1" dirty="0" smtClean="0">
                    <a:solidFill>
                      <a:srgbClr val="FF0000"/>
                    </a:solidFill>
                  </a:rPr>
                  <a:t>向量</a:t>
                </a:r>
                <a:r>
                  <a:rPr lang="zh-CN" altLang="zh-CN" sz="2600" b="1" dirty="0">
                    <a:solidFill>
                      <a:srgbClr val="FF0000"/>
                    </a:solidFill>
                  </a:rPr>
                  <a:t>组</a:t>
                </a:r>
                <a:r>
                  <a:rPr lang="en-US" altLang="zh-CN" sz="26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600" b="1" dirty="0" smtClean="0">
                    <a:solidFill>
                      <a:srgbClr val="FF0000"/>
                    </a:solidFill>
                  </a:rPr>
                  <a:t>                       </a:t>
                </a:r>
                <a:r>
                  <a:rPr lang="zh-CN" altLang="zh-CN" sz="2600" b="1" dirty="0" smtClean="0">
                    <a:solidFill>
                      <a:srgbClr val="FF0000"/>
                    </a:solidFill>
                  </a:rPr>
                  <a:t>线性无关</a:t>
                </a:r>
                <a:r>
                  <a:rPr lang="zh-CN" altLang="en-US" sz="2600" b="1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2600" b="1" dirty="0" smtClean="0">
                    <a:solidFill>
                      <a:srgbClr val="FF0000"/>
                    </a:solidFill>
                  </a:rPr>
                  <a:t>  </a:t>
                </a:r>
                <a:r>
                  <a:rPr lang="en-US" altLang="zh-CN" sz="2600" b="1" dirty="0" smtClean="0">
                    <a:solidFill>
                      <a:srgbClr val="FF0000"/>
                    </a:solidFill>
                  </a:rPr>
                  <a:t>    </a:t>
                </a:r>
                <a:r>
                  <a:rPr lang="zh-CN" altLang="zh-CN" sz="2600" b="1" dirty="0" smtClean="0">
                    <a:solidFill>
                      <a:srgbClr val="FF0000"/>
                    </a:solidFill>
                  </a:rPr>
                  <a:t>其中</a:t>
                </a:r>
                <a:r>
                  <a:rPr lang="zh-CN" altLang="zh-CN" sz="2600" b="1" dirty="0">
                    <a:solidFill>
                      <a:srgbClr val="FF0000"/>
                    </a:solidFill>
                  </a:rPr>
                  <a:t>任一向量都</a:t>
                </a:r>
                <a:r>
                  <a:rPr lang="zh-CN" altLang="zh-CN" sz="2600" b="1" dirty="0" smtClean="0">
                    <a:solidFill>
                      <a:srgbClr val="FF0000"/>
                    </a:solidFill>
                  </a:rPr>
                  <a:t>不能</a:t>
                </a:r>
                <a:endParaRPr lang="en-US" altLang="zh-CN" sz="2600" b="1" dirty="0" smtClean="0">
                  <a:solidFill>
                    <a:srgbClr val="FF0000"/>
                  </a:solidFill>
                </a:endParaRPr>
              </a:p>
              <a:p>
                <a:r>
                  <a:rPr lang="zh-CN" altLang="zh-CN" sz="2600" b="1" dirty="0" smtClean="0">
                    <a:solidFill>
                      <a:srgbClr val="FF0000"/>
                    </a:solidFill>
                  </a:rPr>
                  <a:t>由</a:t>
                </a:r>
                <a:r>
                  <a:rPr lang="zh-CN" altLang="zh-CN" sz="2600" b="1" dirty="0">
                    <a:solidFill>
                      <a:srgbClr val="FF0000"/>
                    </a:solidFill>
                  </a:rPr>
                  <a:t>其余向量线性表示。</a:t>
                </a:r>
                <a:endParaRPr lang="zh-CN" altLang="zh-CN" sz="2600" b="1" dirty="0">
                  <a:solidFill>
                    <a:srgbClr val="FF0000"/>
                  </a:solidFill>
                </a:endParaRPr>
              </a:p>
              <a:p>
                <a:endParaRPr lang="zh-CN" altLang="en-US" dirty="0"/>
              </a:p>
            </p:txBody>
          </p:sp>
          <p:graphicFrame>
            <p:nvGraphicFramePr>
              <p:cNvPr id="15" name="对象 14"/>
              <p:cNvGraphicFramePr>
                <a:graphicFrameLocks noChangeAspect="1"/>
              </p:cNvGraphicFramePr>
              <p:nvPr/>
            </p:nvGraphicFramePr>
            <p:xfrm>
              <a:off x="1331640" y="3933056"/>
              <a:ext cx="16764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101" name="Equation" r:id="rId13" imgW="1676400" imgH="419100" progId="Equation.DSMT4">
                      <p:embed/>
                    </p:oleObj>
                  </mc:Choice>
                  <mc:Fallback>
                    <p:oleObj name="Equation" r:id="rId13" imgW="1676400" imgH="419100" progId="Equation.DSMT4">
                      <p:embed/>
                      <p:pic>
                        <p:nvPicPr>
                          <p:cNvPr id="0" name="Picture 12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31640" y="3933056"/>
                            <a:ext cx="1676400" cy="419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4466332" y="4077072"/>
            <a:ext cx="393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102" name="Equation" r:id="rId15" imgW="393700" imgH="228600" progId="Equation.DSMT4">
                    <p:embed/>
                  </p:oleObj>
                </mc:Choice>
                <mc:Fallback>
                  <p:oleObj name="Equation" r:id="rId15" imgW="393700" imgH="228600" progId="Equation.DSMT4">
                    <p:embed/>
                    <p:pic>
                      <p:nvPicPr>
                        <p:cNvPr id="0" name="Picture 12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6332" y="4077072"/>
                          <a:ext cx="393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TextBox 32"/>
          <p:cNvSpPr txBox="1"/>
          <p:nvPr/>
        </p:nvSpPr>
        <p:spPr>
          <a:xfrm>
            <a:off x="323528" y="3026769"/>
            <a:ext cx="21592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不妨假设</a:t>
            </a:r>
            <a:endParaRPr lang="zh-CN" altLang="en-US" sz="2600" b="1" dirty="0"/>
          </a:p>
        </p:txBody>
      </p:sp>
      <p:sp>
        <p:nvSpPr>
          <p:cNvPr id="3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   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1318727" y="2146890"/>
          <a:ext cx="39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103" name="Equation" r:id="rId17" imgW="393700" imgH="228600" progId="Equation.DSMT4">
                  <p:embed/>
                </p:oleObj>
              </mc:Choice>
              <mc:Fallback>
                <p:oleObj name="Equation" r:id="rId17" imgW="393700" imgH="228600" progId="Equation.DSMT4">
                  <p:embed/>
                  <p:pic>
                    <p:nvPicPr>
                      <p:cNvPr id="0" name="Picture 1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8727" y="2146890"/>
                        <a:ext cx="393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A84980A-67FB-4027-BD6C-C73FB60CD663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9" grpId="0"/>
      <p:bldP spid="5" grpId="0"/>
      <p:bldP spid="11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396524" y="302874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tx1"/>
                </a:solidFill>
              </a:rPr>
              <a:t>例 题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7544" y="1052736"/>
            <a:ext cx="77048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 smtClean="0"/>
              <a:t>设</a:t>
            </a:r>
            <a:r>
              <a:rPr lang="en-US" altLang="zh-CN" sz="2600" b="1" dirty="0" smtClean="0"/>
              <a:t> </a:t>
            </a:r>
            <a:r>
              <a:rPr lang="en-US" altLang="zh-CN" sz="2600" b="1" dirty="0" smtClean="0">
                <a:sym typeface="Symbol" panose="05050102010706020507"/>
              </a:rPr>
              <a:t></a:t>
            </a:r>
            <a:r>
              <a:rPr lang="zh-CN" altLang="zh-CN" sz="2600" b="1" dirty="0" smtClean="0"/>
              <a:t>能由</a:t>
            </a:r>
            <a:r>
              <a:rPr lang="zh-CN" altLang="en-US" sz="2600" b="1" dirty="0" smtClean="0">
                <a:sym typeface="Symbol" panose="05050102010706020507"/>
              </a:rPr>
              <a:t>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lang="zh-CN" altLang="en-US" sz="2600" b="1" dirty="0" smtClean="0">
                <a:sym typeface="Symbol" panose="05050102010706020507"/>
              </a:rPr>
              <a:t>，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lang="zh-CN" altLang="en-US" sz="2600" b="1" dirty="0" smtClean="0">
                <a:sym typeface="Symbol" panose="05050102010706020507"/>
              </a:rPr>
              <a:t>，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3</a:t>
            </a:r>
            <a:r>
              <a:rPr lang="zh-CN" altLang="en-US" sz="2600" b="1" dirty="0" smtClean="0">
                <a:sym typeface="Symbol" panose="05050102010706020507"/>
              </a:rPr>
              <a:t>线性</a:t>
            </a:r>
            <a:r>
              <a:rPr lang="en-US" altLang="zh-CN" sz="2600" b="1" dirty="0" smtClean="0"/>
              <a:t> </a:t>
            </a:r>
            <a:r>
              <a:rPr lang="zh-CN" altLang="zh-CN" sz="2600" b="1" dirty="0"/>
              <a:t>表示，但不能由其中</a:t>
            </a:r>
            <a:r>
              <a:rPr lang="zh-CN" altLang="zh-CN" sz="2600" b="1" dirty="0" smtClean="0"/>
              <a:t>任</a:t>
            </a:r>
            <a:r>
              <a:rPr lang="zh-CN" altLang="en-US" sz="2600" b="1" dirty="0" smtClean="0"/>
              <a:t>意</a:t>
            </a:r>
            <a:r>
              <a:rPr lang="zh-CN" altLang="zh-CN" sz="2600" b="1" dirty="0" smtClean="0"/>
              <a:t>两个</a:t>
            </a:r>
            <a:r>
              <a:rPr lang="zh-CN" altLang="en-US" sz="2600" b="1" dirty="0" smtClean="0"/>
              <a:t>线性</a:t>
            </a:r>
            <a:r>
              <a:rPr lang="zh-CN" altLang="zh-CN" sz="2600" b="1" dirty="0" smtClean="0"/>
              <a:t>表示</a:t>
            </a:r>
            <a:r>
              <a:rPr lang="zh-CN" altLang="zh-CN" sz="2600" b="1" dirty="0"/>
              <a:t>，证明</a:t>
            </a:r>
            <a:r>
              <a:rPr lang="en-US" altLang="zh-CN" sz="2600" b="1" dirty="0"/>
              <a:t> </a:t>
            </a:r>
            <a:r>
              <a:rPr lang="zh-CN" altLang="en-US" sz="2600" b="1" dirty="0">
                <a:sym typeface="Symbol" panose="05050102010706020507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lang="zh-CN" altLang="en-US" sz="2600" b="1" dirty="0">
                <a:sym typeface="Symbol" panose="05050102010706020507"/>
              </a:rPr>
              <a:t>，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lang="zh-CN" altLang="en-US" sz="2600" b="1" dirty="0">
                <a:sym typeface="Symbol" panose="05050102010706020507"/>
              </a:rPr>
              <a:t>，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3</a:t>
            </a:r>
            <a:r>
              <a:rPr lang="zh-CN" altLang="en-US" sz="2600" b="1" dirty="0" smtClean="0"/>
              <a:t>线性</a:t>
            </a:r>
            <a:r>
              <a:rPr lang="zh-CN" altLang="zh-CN" sz="2600" b="1" dirty="0" smtClean="0"/>
              <a:t>无关。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3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   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2550" y="2060848"/>
            <a:ext cx="18303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0000CC"/>
                </a:solidFill>
              </a:rPr>
              <a:t>反证法</a:t>
            </a:r>
            <a:endParaRPr lang="zh-CN" altLang="en-US" sz="2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91580" y="2060848"/>
            <a:ext cx="9721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证明</a:t>
            </a:r>
            <a:r>
              <a:rPr lang="en-US" altLang="zh-CN" sz="2600" b="1" dirty="0" smtClean="0"/>
              <a:t>:</a:t>
            </a:r>
            <a:endParaRPr lang="zh-CN" altLang="en-US" sz="26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3292083" y="2060847"/>
            <a:ext cx="3874909" cy="492443"/>
            <a:chOff x="2150730" y="1412775"/>
            <a:chExt cx="3874909" cy="492443"/>
          </a:xfrm>
        </p:grpSpPr>
        <p:sp>
          <p:nvSpPr>
            <p:cNvPr id="15" name="TextBox 14"/>
            <p:cNvSpPr txBox="1"/>
            <p:nvPr/>
          </p:nvSpPr>
          <p:spPr>
            <a:xfrm>
              <a:off x="2150730" y="1412775"/>
              <a:ext cx="145093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不妨设</a:t>
              </a:r>
              <a:endParaRPr lang="zh-CN" altLang="en-US" sz="2600" b="1" dirty="0"/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3358639" y="1412776"/>
            <a:ext cx="26670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40" name="Equation" r:id="rId1" imgW="2667000" imgH="457200" progId="Equation.DSMT4">
                    <p:embed/>
                  </p:oleObj>
                </mc:Choice>
                <mc:Fallback>
                  <p:oleObj name="Equation" r:id="rId1" imgW="2667000" imgH="457200" progId="Equation.DSMT4">
                    <p:embed/>
                    <p:pic>
                      <p:nvPicPr>
                        <p:cNvPr id="0" name="图片 1404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8639" y="1412776"/>
                          <a:ext cx="26670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246910" y="2648525"/>
            <a:ext cx="4381622" cy="492443"/>
            <a:chOff x="1649886" y="2370216"/>
            <a:chExt cx="4381622" cy="492443"/>
          </a:xfrm>
        </p:grpSpPr>
        <p:graphicFrame>
          <p:nvGraphicFramePr>
            <p:cNvPr id="18" name="对象 17"/>
            <p:cNvGraphicFramePr>
              <a:graphicFrameLocks noChangeAspect="1"/>
            </p:cNvGraphicFramePr>
            <p:nvPr/>
          </p:nvGraphicFramePr>
          <p:xfrm>
            <a:off x="2843808" y="2387837"/>
            <a:ext cx="31877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41" name="Equation" r:id="rId3" imgW="3187700" imgH="457200" progId="Equation.DSMT4">
                    <p:embed/>
                  </p:oleObj>
                </mc:Choice>
                <mc:Fallback>
                  <p:oleObj name="Equation" r:id="rId3" imgW="3187700" imgH="457200" progId="Equation.DSMT4">
                    <p:embed/>
                    <p:pic>
                      <p:nvPicPr>
                        <p:cNvPr id="0" name="图片 1404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3808" y="2387837"/>
                          <a:ext cx="31877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Box 19"/>
            <p:cNvSpPr txBox="1"/>
            <p:nvPr/>
          </p:nvSpPr>
          <p:spPr>
            <a:xfrm>
              <a:off x="1649886" y="2370216"/>
              <a:ext cx="133793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又已知</a:t>
              </a:r>
              <a:endParaRPr lang="zh-CN" altLang="en-US" sz="2600" b="1" dirty="0"/>
            </a:p>
          </p:txBody>
        </p:sp>
      </p:grp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1554336" y="3212976"/>
          <a:ext cx="4241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42" name="Equation" r:id="rId5" imgW="4241800" imgH="482600" progId="Equation.DSMT4">
                  <p:embed/>
                </p:oleObj>
              </mc:Choice>
              <mc:Fallback>
                <p:oleObj name="Equation" r:id="rId5" imgW="4241800" imgH="482600" progId="Equation.DSMT4">
                  <p:embed/>
                  <p:pic>
                    <p:nvPicPr>
                      <p:cNvPr id="0" name="图片 1404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336" y="3212976"/>
                        <a:ext cx="4241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246910" y="3717032"/>
            <a:ext cx="7962674" cy="495925"/>
            <a:chOff x="281734" y="3068960"/>
            <a:chExt cx="7962674" cy="495925"/>
          </a:xfrm>
        </p:grpSpPr>
        <p:sp>
          <p:nvSpPr>
            <p:cNvPr id="24" name="TextBox 23"/>
            <p:cNvSpPr txBox="1"/>
            <p:nvPr/>
          </p:nvSpPr>
          <p:spPr>
            <a:xfrm>
              <a:off x="281734" y="3072442"/>
              <a:ext cx="796267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这与</a:t>
              </a:r>
              <a:r>
                <a:rPr lang="en-US" altLang="zh-CN" sz="2600" b="1" dirty="0">
                  <a:sym typeface="Symbol" panose="05050102010706020507"/>
                </a:rPr>
                <a:t></a:t>
              </a:r>
              <a:r>
                <a:rPr lang="zh-CN" altLang="en-US" sz="2600" b="1" dirty="0" smtClean="0"/>
                <a:t> 不能由                        其中任意两个表示矛盾，</a:t>
              </a:r>
              <a:endParaRPr lang="zh-CN" altLang="en-US" sz="2600" b="1" dirty="0"/>
            </a:p>
          </p:txBody>
        </p:sp>
        <p:graphicFrame>
          <p:nvGraphicFramePr>
            <p:cNvPr id="25" name="对象 24"/>
            <p:cNvGraphicFramePr>
              <a:graphicFrameLocks noChangeAspect="1"/>
            </p:cNvGraphicFramePr>
            <p:nvPr/>
          </p:nvGraphicFramePr>
          <p:xfrm>
            <a:off x="2289109" y="3068960"/>
            <a:ext cx="1778836" cy="446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43" name="Equation" r:id="rId7" imgW="1231265" imgH="419100" progId="Equation.DSMT4">
                    <p:embed/>
                  </p:oleObj>
                </mc:Choice>
                <mc:Fallback>
                  <p:oleObj name="Equation" r:id="rId7" imgW="1231265" imgH="419100" progId="Equation.DSMT4">
                    <p:embed/>
                    <p:pic>
                      <p:nvPicPr>
                        <p:cNvPr id="0" name="图片 1404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9109" y="3068960"/>
                          <a:ext cx="1778836" cy="446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组合 25"/>
          <p:cNvGrpSpPr/>
          <p:nvPr/>
        </p:nvGrpSpPr>
        <p:grpSpPr>
          <a:xfrm>
            <a:off x="323528" y="4221088"/>
            <a:ext cx="7056784" cy="504056"/>
            <a:chOff x="323528" y="3573016"/>
            <a:chExt cx="7056784" cy="504056"/>
          </a:xfrm>
        </p:grpSpPr>
        <p:graphicFrame>
          <p:nvGraphicFramePr>
            <p:cNvPr id="27" name="对象 26"/>
            <p:cNvGraphicFramePr>
              <a:graphicFrameLocks noChangeAspect="1"/>
            </p:cNvGraphicFramePr>
            <p:nvPr/>
          </p:nvGraphicFramePr>
          <p:xfrm>
            <a:off x="1835696" y="3573016"/>
            <a:ext cx="1778836" cy="446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44" name="Equation" r:id="rId9" imgW="1231265" imgH="419100" progId="Equation.DSMT4">
                    <p:embed/>
                  </p:oleObj>
                </mc:Choice>
                <mc:Fallback>
                  <p:oleObj name="Equation" r:id="rId9" imgW="1231265" imgH="419100" progId="Equation.DSMT4">
                    <p:embed/>
                    <p:pic>
                      <p:nvPicPr>
                        <p:cNvPr id="0" name="图片 1404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696" y="3573016"/>
                          <a:ext cx="1778836" cy="4460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TextBox 28"/>
            <p:cNvSpPr txBox="1"/>
            <p:nvPr/>
          </p:nvSpPr>
          <p:spPr>
            <a:xfrm>
              <a:off x="323528" y="3584629"/>
              <a:ext cx="705678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所以得证                          线性无关。</a:t>
              </a:r>
              <a:endParaRPr lang="zh-CN" altLang="en-US" sz="2600" b="1" dirty="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5851F4-6E87-4850-8C38-A02F30BF30B6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1547664" y="2924944"/>
          <a:ext cx="3517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75" name="Equation" r:id="rId1" imgW="3517900" imgH="419100" progId="Equation.DSMT4">
                  <p:embed/>
                </p:oleObj>
              </mc:Choice>
              <mc:Fallback>
                <p:oleObj name="Equation" r:id="rId1" imgW="3517900" imgH="419100" progId="Equation.DSMT4">
                  <p:embed/>
                  <p:pic>
                    <p:nvPicPr>
                      <p:cNvPr id="0" name="Picture 1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924944"/>
                        <a:ext cx="35179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198140" y="3555960"/>
            <a:ext cx="7686228" cy="492443"/>
            <a:chOff x="414164" y="950530"/>
            <a:chExt cx="7686228" cy="492443"/>
          </a:xfrm>
        </p:grpSpPr>
        <p:sp>
          <p:nvSpPr>
            <p:cNvPr id="23" name="TextBox 22"/>
            <p:cNvSpPr txBox="1"/>
            <p:nvPr/>
          </p:nvSpPr>
          <p:spPr>
            <a:xfrm>
              <a:off x="414164" y="950530"/>
              <a:ext cx="51125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/>
                <a:t>故一定存在一组不全为零的数，</a:t>
              </a:r>
              <a:endParaRPr lang="zh-CN" altLang="en-US" sz="2600" b="1" dirty="0"/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/>
          </p:nvGraphicFramePr>
          <p:xfrm>
            <a:off x="5166692" y="980534"/>
            <a:ext cx="29337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76" name="Equation" r:id="rId3" imgW="2933700" imgH="419100" progId="Equation.DSMT4">
                    <p:embed/>
                  </p:oleObj>
                </mc:Choice>
                <mc:Fallback>
                  <p:oleObj name="Equation" r:id="rId3" imgW="2933700" imgH="419100" progId="Equation.DSMT4">
                    <p:embed/>
                    <p:pic>
                      <p:nvPicPr>
                        <p:cNvPr id="0" name="Picture 1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6692" y="980534"/>
                          <a:ext cx="29337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966564" y="4594076"/>
          <a:ext cx="5981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77" name="Equation" r:id="rId5" imgW="5981700" imgH="419100" progId="Equation.DSMT4">
                  <p:embed/>
                </p:oleObj>
              </mc:Choice>
              <mc:Fallback>
                <p:oleObj name="Equation" r:id="rId5" imgW="5981700" imgH="419100" progId="Equation.DSMT4">
                  <p:embed/>
                  <p:pic>
                    <p:nvPicPr>
                      <p:cNvPr id="0" name="Picture 1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564" y="4594076"/>
                        <a:ext cx="5981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742404" y="1458884"/>
            <a:ext cx="7790036" cy="492443"/>
            <a:chOff x="742404" y="1458884"/>
            <a:chExt cx="7790036" cy="492443"/>
          </a:xfrm>
        </p:grpSpPr>
        <p:graphicFrame>
          <p:nvGraphicFramePr>
            <p:cNvPr id="22" name="对象 21"/>
            <p:cNvGraphicFramePr>
              <a:graphicFrameLocks noChangeAspect="1"/>
            </p:cNvGraphicFramePr>
            <p:nvPr/>
          </p:nvGraphicFramePr>
          <p:xfrm>
            <a:off x="742404" y="1506488"/>
            <a:ext cx="65659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78" name="Equation" r:id="rId7" imgW="6565900" imgH="431800" progId="Equation.DSMT4">
                    <p:embed/>
                  </p:oleObj>
                </mc:Choice>
                <mc:Fallback>
                  <p:oleObj name="Equation" r:id="rId7" imgW="6565900" imgH="431800" progId="Equation.DSMT4">
                    <p:embed/>
                    <p:pic>
                      <p:nvPicPr>
                        <p:cNvPr id="0" name="Picture 1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2404" y="1506488"/>
                          <a:ext cx="65659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7344816" y="1458884"/>
              <a:ext cx="118762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其中</a:t>
              </a:r>
              <a:endParaRPr lang="zh-CN" altLang="en-US" sz="2600" b="1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88640" y="2010544"/>
            <a:ext cx="8055768" cy="503808"/>
            <a:chOff x="188640" y="2010544"/>
            <a:chExt cx="8055768" cy="503808"/>
          </a:xfrm>
        </p:grpSpPr>
        <p:graphicFrame>
          <p:nvGraphicFramePr>
            <p:cNvPr id="24" name="对象 23"/>
            <p:cNvGraphicFramePr>
              <a:graphicFrameLocks noChangeAspect="1"/>
            </p:cNvGraphicFramePr>
            <p:nvPr/>
          </p:nvGraphicFramePr>
          <p:xfrm>
            <a:off x="188640" y="2082552"/>
            <a:ext cx="30988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79" name="Equation" r:id="rId9" imgW="3098800" imgH="431800" progId="Equation.DSMT4">
                    <p:embed/>
                  </p:oleObj>
                </mc:Choice>
                <mc:Fallback>
                  <p:oleObj name="Equation" r:id="rId9" imgW="3098800" imgH="431800" progId="Equation.DSMT4">
                    <p:embed/>
                    <p:pic>
                      <p:nvPicPr>
                        <p:cNvPr id="0" name="Picture 1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640" y="2082552"/>
                          <a:ext cx="30988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" name="组合 7"/>
            <p:cNvGrpSpPr/>
            <p:nvPr/>
          </p:nvGrpSpPr>
          <p:grpSpPr>
            <a:xfrm>
              <a:off x="3212976" y="2010544"/>
              <a:ext cx="5031432" cy="492443"/>
              <a:chOff x="708695" y="5364023"/>
              <a:chExt cx="5031432" cy="492443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08695" y="5364023"/>
                <a:ext cx="392708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2600" b="1" dirty="0"/>
                  <a:t>则存在一组</a:t>
                </a:r>
                <a:r>
                  <a:rPr lang="zh-CN" altLang="zh-CN" sz="2600" b="1" dirty="0">
                    <a:solidFill>
                      <a:srgbClr val="FF0000"/>
                    </a:solidFill>
                  </a:rPr>
                  <a:t>不全为零</a:t>
                </a:r>
                <a:r>
                  <a:rPr lang="zh-CN" altLang="zh-CN" sz="2600" b="1" dirty="0"/>
                  <a:t>的</a:t>
                </a:r>
                <a:r>
                  <a:rPr lang="zh-CN" altLang="zh-CN" sz="2600" b="1" dirty="0" smtClean="0"/>
                  <a:t>数</a:t>
                </a:r>
                <a:endParaRPr lang="zh-CN" altLang="en-US" sz="2600" b="1" dirty="0"/>
              </a:p>
            </p:txBody>
          </p:sp>
          <p:graphicFrame>
            <p:nvGraphicFramePr>
              <p:cNvPr id="27" name="对象 26"/>
              <p:cNvGraphicFramePr>
                <a:graphicFrameLocks noChangeAspect="1"/>
              </p:cNvGraphicFramePr>
              <p:nvPr/>
            </p:nvGraphicFramePr>
            <p:xfrm>
              <a:off x="4597127" y="5406290"/>
              <a:ext cx="1143000" cy="406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980" name="Equation" r:id="rId11" imgW="1143000" imgH="406400" progId="Equation.DSMT4">
                      <p:embed/>
                    </p:oleObj>
                  </mc:Choice>
                  <mc:Fallback>
                    <p:oleObj name="Equation" r:id="rId11" imgW="1143000" imgH="406400" progId="Equation.DSMT4">
                      <p:embed/>
                      <p:pic>
                        <p:nvPicPr>
                          <p:cNvPr id="0" name="Picture 11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7127" y="5406290"/>
                            <a:ext cx="1143000" cy="4064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1" name="组合 10"/>
          <p:cNvGrpSpPr/>
          <p:nvPr/>
        </p:nvGrpSpPr>
        <p:grpSpPr>
          <a:xfrm>
            <a:off x="316657" y="2514600"/>
            <a:ext cx="1303015" cy="492443"/>
            <a:chOff x="316657" y="2514600"/>
            <a:chExt cx="1303015" cy="492443"/>
          </a:xfrm>
        </p:grpSpPr>
        <p:sp>
          <p:nvSpPr>
            <p:cNvPr id="29" name="TextBox 28"/>
            <p:cNvSpPr txBox="1"/>
            <p:nvPr/>
          </p:nvSpPr>
          <p:spPr>
            <a:xfrm>
              <a:off x="611560" y="2514600"/>
              <a:ext cx="100811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使</a:t>
              </a:r>
              <a:endParaRPr lang="zh-CN" altLang="en-US" sz="2600" b="1" dirty="0"/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316657" y="2577852"/>
            <a:ext cx="3937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81" name="Equation" r:id="rId13" imgW="393700" imgH="419100" progId="Equation.DSMT4">
                    <p:embed/>
                  </p:oleObj>
                </mc:Choice>
                <mc:Fallback>
                  <p:oleObj name="Equation" r:id="rId13" imgW="393700" imgH="419100" progId="Equation.DSMT4">
                    <p:embed/>
                    <p:pic>
                      <p:nvPicPr>
                        <p:cNvPr id="0" name="Picture 1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657" y="2577852"/>
                          <a:ext cx="3937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51520" y="4048403"/>
            <a:ext cx="35638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使得</a:t>
            </a:r>
            <a:endParaRPr lang="zh-CN" altLang="en-US" sz="2600" b="1" dirty="0"/>
          </a:p>
        </p:txBody>
      </p:sp>
      <p:sp>
        <p:nvSpPr>
          <p:cNvPr id="30" name="矩形 29"/>
          <p:cNvSpPr/>
          <p:nvPr/>
        </p:nvSpPr>
        <p:spPr>
          <a:xfrm>
            <a:off x="396524" y="302874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tx1"/>
                </a:solidFill>
              </a:rPr>
              <a:t>定理</a:t>
            </a:r>
            <a:r>
              <a:rPr lang="en-US" altLang="zh-CN" sz="2600" b="1" dirty="0" smtClean="0">
                <a:solidFill>
                  <a:schemeClr val="tx1"/>
                </a:solidFill>
              </a:rPr>
              <a:t>2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31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   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F3D2FEA-810B-4570-904C-BB1C7F89B146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60040" y="332656"/>
            <a:ext cx="67800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>
                <a:solidFill>
                  <a:srgbClr val="FF0000"/>
                </a:solidFill>
              </a:rPr>
              <a:t>                        </a:t>
            </a:r>
            <a:r>
              <a:rPr lang="zh-CN" altLang="zh-CN" sz="2600" b="1" dirty="0" smtClean="0">
                <a:solidFill>
                  <a:srgbClr val="FF0000"/>
                </a:solidFill>
              </a:rPr>
              <a:t>部分</a:t>
            </a:r>
            <a:r>
              <a:rPr lang="zh-CN" altLang="zh-CN" sz="2600" b="1" dirty="0">
                <a:solidFill>
                  <a:srgbClr val="FF0000"/>
                </a:solidFill>
              </a:rPr>
              <a:t>相关，则整体相关</a:t>
            </a:r>
            <a:r>
              <a:rPr lang="zh-CN" altLang="zh-CN" sz="2600" b="1" dirty="0" smtClean="0">
                <a:solidFill>
                  <a:srgbClr val="FF0000"/>
                </a:solidFill>
              </a:rPr>
              <a:t>；</a:t>
            </a:r>
            <a:endParaRPr lang="en-US" altLang="zh-CN" sz="2600" b="1" dirty="0" smtClean="0">
              <a:solidFill>
                <a:srgbClr val="FF0000"/>
              </a:solidFill>
            </a:endParaRPr>
          </a:p>
          <a:p>
            <a:r>
              <a:rPr lang="en-US" altLang="zh-CN" sz="2600" b="1" dirty="0">
                <a:solidFill>
                  <a:srgbClr val="FF0000"/>
                </a:solidFill>
              </a:rPr>
              <a:t> 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                       </a:t>
            </a:r>
            <a:r>
              <a:rPr lang="zh-CN" altLang="zh-CN" sz="2600" b="1" dirty="0" smtClean="0">
                <a:solidFill>
                  <a:srgbClr val="FF0000"/>
                </a:solidFill>
              </a:rPr>
              <a:t>整体</a:t>
            </a:r>
            <a:r>
              <a:rPr lang="zh-CN" altLang="zh-CN" sz="2600" b="1" dirty="0">
                <a:solidFill>
                  <a:srgbClr val="FF0000"/>
                </a:solidFill>
              </a:rPr>
              <a:t>无关，则部分无关</a:t>
            </a:r>
            <a:r>
              <a:rPr lang="zh-CN" altLang="zh-CN" sz="2600" b="1" dirty="0" smtClean="0">
                <a:solidFill>
                  <a:srgbClr val="FF0000"/>
                </a:solidFill>
              </a:rPr>
              <a:t>。</a:t>
            </a:r>
            <a:endParaRPr lang="zh-CN" altLang="zh-CN" sz="2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0" grpId="0" animBg="1"/>
      <p:bldP spid="3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467544" y="3573016"/>
            <a:ext cx="1728192" cy="49244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16540" y="1294400"/>
            <a:ext cx="1008112" cy="49244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证明</a:t>
            </a:r>
            <a:r>
              <a:rPr lang="zh-CN" altLang="zh-CN" dirty="0"/>
              <a:t>：</a:t>
            </a:r>
            <a:endParaRPr lang="zh-CN" altLang="en-US" dirty="0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1403648" y="1340768"/>
          <a:ext cx="3035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86" name="Equation" r:id="rId1" imgW="3035300" imgH="431800" progId="Equation.DSMT4">
                  <p:embed/>
                </p:oleObj>
              </mc:Choice>
              <mc:Fallback>
                <p:oleObj name="Equation" r:id="rId1" imgW="3035300" imgH="431800" progId="Equation.DSMT4">
                  <p:embed/>
                  <p:pic>
                    <p:nvPicPr>
                      <p:cNvPr id="0" name="Picture 9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340768"/>
                        <a:ext cx="3035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1796827" y="2132856"/>
          <a:ext cx="429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87" name="Equation" r:id="rId3" imgW="103022400" imgH="10058400" progId="Equation.DSMT4">
                  <p:embed/>
                </p:oleObj>
              </mc:Choice>
              <mc:Fallback>
                <p:oleObj name="Equation" r:id="rId3" imgW="103022400" imgH="10058400" progId="Equation.DSMT4">
                  <p:embed/>
                  <p:pic>
                    <p:nvPicPr>
                      <p:cNvPr id="0" name="Picture 9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6827" y="2132856"/>
                        <a:ext cx="4292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467544" y="2564904"/>
          <a:ext cx="2476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88" name="Equation" r:id="rId5" imgW="59436000" imgH="8839200" progId="Equation.DSMT4">
                  <p:embed/>
                </p:oleObj>
              </mc:Choice>
              <mc:Fallback>
                <p:oleObj name="Equation" r:id="rId5" imgW="59436000" imgH="8839200" progId="Equation.DSMT4">
                  <p:embed/>
                  <p:pic>
                    <p:nvPicPr>
                      <p:cNvPr id="0" name="Picture 9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564904"/>
                        <a:ext cx="24765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2939504" y="2566171"/>
          <a:ext cx="436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89" name="Equation" r:id="rId7" imgW="4368800" imgH="431800" progId="Equation.DSMT4">
                  <p:embed/>
                </p:oleObj>
              </mc:Choice>
              <mc:Fallback>
                <p:oleObj name="Equation" r:id="rId7" imgW="4368800" imgH="431800" progId="Equation.DSMT4">
                  <p:embed/>
                  <p:pic>
                    <p:nvPicPr>
                      <p:cNvPr id="0" name="Picture 9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9504" y="2566171"/>
                        <a:ext cx="4368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2627784" y="2953548"/>
          <a:ext cx="3024336" cy="703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90" name="Equation" r:id="rId9" imgW="3441700" imgH="800100" progId="Equation.DSMT4">
                  <p:embed/>
                </p:oleObj>
              </mc:Choice>
              <mc:Fallback>
                <p:oleObj name="Equation" r:id="rId9" imgW="3441700" imgH="800100" progId="Equation.DSMT4">
                  <p:embed/>
                  <p:pic>
                    <p:nvPicPr>
                      <p:cNvPr id="0" name="Picture 10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953548"/>
                        <a:ext cx="3024336" cy="7030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95536" y="3573016"/>
            <a:ext cx="20162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下证</a:t>
            </a:r>
            <a:r>
              <a:rPr lang="zh-CN" altLang="zh-CN" sz="2600" b="1" dirty="0" smtClean="0"/>
              <a:t>唯一性</a:t>
            </a:r>
            <a:endParaRPr lang="zh-CN" altLang="en-US" sz="2600" b="1" dirty="0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2372990" y="3644454"/>
          <a:ext cx="513397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91" name="Equation" r:id="rId11" imgW="5524500" imgH="431800" progId="Equation.DSMT4">
                  <p:embed/>
                </p:oleObj>
              </mc:Choice>
              <mc:Fallback>
                <p:oleObj name="Equation" r:id="rId11" imgW="5524500" imgH="431800" progId="Equation.DSMT4">
                  <p:embed/>
                  <p:pic>
                    <p:nvPicPr>
                      <p:cNvPr id="0" name="Picture 10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2990" y="3644454"/>
                        <a:ext cx="5133975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2483768" y="4149080"/>
          <a:ext cx="4318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92" name="Equation" r:id="rId13" imgW="4318000" imgH="419100" progId="Equation.DSMT4">
                  <p:embed/>
                </p:oleObj>
              </mc:Choice>
              <mc:Fallback>
                <p:oleObj name="Equation" r:id="rId13" imgW="4318000" imgH="419100" progId="Equation.DSMT4">
                  <p:embed/>
                  <p:pic>
                    <p:nvPicPr>
                      <p:cNvPr id="0" name="Picture 10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149080"/>
                        <a:ext cx="4318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592088" y="4653384"/>
          <a:ext cx="297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93" name="Equation" r:id="rId15" imgW="2971800" imgH="431800" progId="Equation.DSMT4">
                  <p:embed/>
                </p:oleObj>
              </mc:Choice>
              <mc:Fallback>
                <p:oleObj name="Equation" r:id="rId15" imgW="2971800" imgH="431800" progId="Equation.DSMT4">
                  <p:embed/>
                  <p:pic>
                    <p:nvPicPr>
                      <p:cNvPr id="0" name="Picture 10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088" y="4653384"/>
                        <a:ext cx="2971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2555776" y="5080626"/>
          <a:ext cx="3352800" cy="436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94" name="Equation" r:id="rId17" imgW="3352800" imgH="419100" progId="Equation.DSMT4">
                  <p:embed/>
                </p:oleObj>
              </mc:Choice>
              <mc:Fallback>
                <p:oleObj name="Equation" r:id="rId17" imgW="3352800" imgH="419100" progId="Equation.DSMT4">
                  <p:embed/>
                  <p:pic>
                    <p:nvPicPr>
                      <p:cNvPr id="0" name="Picture 10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5080626"/>
                        <a:ext cx="3352800" cy="4366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467544" y="5488776"/>
            <a:ext cx="6912768" cy="492443"/>
            <a:chOff x="539552" y="3789040"/>
            <a:chExt cx="6912768" cy="492443"/>
          </a:xfrm>
        </p:grpSpPr>
        <p:sp>
          <p:nvSpPr>
            <p:cNvPr id="38" name="TextBox 37"/>
            <p:cNvSpPr txBox="1"/>
            <p:nvPr/>
          </p:nvSpPr>
          <p:spPr>
            <a:xfrm>
              <a:off x="539552" y="3789040"/>
              <a:ext cx="69127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/>
                <a:t>即</a:t>
              </a:r>
              <a:r>
                <a:rPr lang="en-US" altLang="zh-CN" sz="2600" b="1" dirty="0"/>
                <a:t> </a:t>
              </a:r>
              <a:r>
                <a:rPr lang="en-US" altLang="zh-CN" sz="2600" b="1" dirty="0" smtClean="0"/>
                <a:t>    </a:t>
              </a:r>
              <a:r>
                <a:rPr lang="zh-CN" altLang="zh-CN" sz="2600" b="1" dirty="0" smtClean="0"/>
                <a:t>可</a:t>
              </a:r>
              <a:r>
                <a:rPr lang="zh-CN" altLang="zh-CN" sz="2600" b="1" dirty="0"/>
                <a:t>由</a:t>
              </a:r>
              <a:r>
                <a:rPr lang="en-US" altLang="zh-CN" sz="2600" b="1" dirty="0"/>
                <a:t> </a:t>
              </a:r>
              <a:r>
                <a:rPr lang="en-US" altLang="zh-CN" sz="2600" b="1" dirty="0" smtClean="0"/>
                <a:t>               </a:t>
              </a:r>
              <a:r>
                <a:rPr lang="zh-CN" altLang="zh-CN" sz="2600" b="1" dirty="0" smtClean="0"/>
                <a:t>线性</a:t>
              </a:r>
              <a:r>
                <a:rPr lang="zh-CN" altLang="zh-CN" sz="2600" b="1" dirty="0"/>
                <a:t>表示，且表达式唯一</a:t>
              </a:r>
              <a:r>
                <a:rPr lang="zh-CN" altLang="zh-CN" sz="2600" b="1" dirty="0" smtClean="0"/>
                <a:t>。</a:t>
              </a:r>
              <a:endParaRPr lang="zh-CN" altLang="zh-CN" sz="2600" b="1" dirty="0"/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/>
          </p:nvGraphicFramePr>
          <p:xfrm>
            <a:off x="980232" y="3865488"/>
            <a:ext cx="2794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595" name="Equation" r:id="rId19" imgW="279400" imgH="355600" progId="Equation.DSMT4">
                    <p:embed/>
                  </p:oleObj>
                </mc:Choice>
                <mc:Fallback>
                  <p:oleObj name="Equation" r:id="rId19" imgW="279400" imgH="355600" progId="Equation.DSMT4">
                    <p:embed/>
                    <p:pic>
                      <p:nvPicPr>
                        <p:cNvPr id="0" name="Picture 10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0232" y="3865488"/>
                          <a:ext cx="2794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/>
            <p:cNvGraphicFramePr>
              <a:graphicFrameLocks noChangeAspect="1"/>
            </p:cNvGraphicFramePr>
            <p:nvPr/>
          </p:nvGraphicFramePr>
          <p:xfrm>
            <a:off x="1979712" y="3816216"/>
            <a:ext cx="12065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596" name="Equation" r:id="rId21" imgW="1206500" imgH="419100" progId="Equation.DSMT4">
                    <p:embed/>
                  </p:oleObj>
                </mc:Choice>
                <mc:Fallback>
                  <p:oleObj name="Equation" r:id="rId21" imgW="1206500" imgH="419100" progId="Equation.DSMT4">
                    <p:embed/>
                    <p:pic>
                      <p:nvPicPr>
                        <p:cNvPr id="0" name="Picture 10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712" y="3816216"/>
                          <a:ext cx="12065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TextBox 3"/>
          <p:cNvSpPr txBox="1"/>
          <p:nvPr/>
        </p:nvSpPr>
        <p:spPr>
          <a:xfrm>
            <a:off x="4427984" y="1268760"/>
            <a:ext cx="36724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存在一组不全为零的数</a:t>
            </a:r>
            <a:endParaRPr lang="zh-CN" altLang="en-US" sz="26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39552" y="1785764"/>
          <a:ext cx="1981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97" name="Equation" r:id="rId23" imgW="47548800" imgH="10058400" progId="Equation.DSMT4">
                  <p:embed/>
                </p:oleObj>
              </mc:Choice>
              <mc:Fallback>
                <p:oleObj name="Equation" r:id="rId23" imgW="47548800" imgH="10058400" progId="Equation.DSMT4">
                  <p:embed/>
                  <p:pic>
                    <p:nvPicPr>
                      <p:cNvPr id="0" name="Picture 10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785764"/>
                        <a:ext cx="1981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483768" y="1703480"/>
            <a:ext cx="16030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使</a:t>
            </a:r>
            <a:endParaRPr lang="zh-CN" altLang="en-US" sz="26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475656" y="3068960"/>
            <a:ext cx="12241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所以有</a:t>
            </a:r>
            <a:endParaRPr lang="zh-CN" altLang="en-US" sz="2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416316" y="3573016"/>
            <a:ext cx="6840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则</a:t>
            </a:r>
            <a:endParaRPr lang="zh-CN" altLang="en-US" sz="2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563888" y="4581128"/>
            <a:ext cx="15121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得到</a:t>
            </a:r>
            <a:endParaRPr lang="zh-CN" altLang="en-US" sz="2600" b="1" dirty="0"/>
          </a:p>
        </p:txBody>
      </p:sp>
      <p:sp>
        <p:nvSpPr>
          <p:cNvPr id="43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   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AA8E58C-FF2B-459E-9271-47F5C920FBFD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67544" y="416277"/>
            <a:ext cx="80648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zh-CN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zh-CN" alt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,</a:t>
            </a:r>
            <a:r>
              <a:rPr lang="zh-CN" alt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,…,</a:t>
            </a:r>
            <a:r>
              <a:rPr lang="zh-CN" alt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s</a:t>
            </a:r>
            <a:r>
              <a:rPr lang="zh-CN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线性无关</a:t>
            </a:r>
            <a:r>
              <a:rPr lang="zh-CN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,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,…,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s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,</a:t>
            </a:r>
            <a:r>
              <a:rPr lang="zh-CN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</a:t>
            </a:r>
            <a:endParaRPr lang="en-US" altLang="zh-CN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5536" y="836712"/>
            <a:ext cx="77768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相关，则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</a:t>
            </a:r>
            <a:r>
              <a:rPr lang="zh-CN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可由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,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,…,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s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</a:t>
            </a:r>
            <a:r>
              <a:rPr lang="zh-CN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表示，且表达式唯一。</a:t>
            </a:r>
            <a:endParaRPr lang="en-US" altLang="zh-CN" sz="2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07504" y="188640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30" grpId="0"/>
      <p:bldP spid="4" grpId="0"/>
      <p:bldP spid="9" grpId="0"/>
      <p:bldP spid="41" grpId="0"/>
      <p:bldP spid="10" grpId="0"/>
      <p:bldP spid="42" grpId="0"/>
      <p:bldP spid="46" grpId="0"/>
      <p:bldP spid="47" grpId="0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734272" y="808256"/>
            <a:ext cx="3942184" cy="964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528" y="2688916"/>
            <a:ext cx="11521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证明：</a:t>
            </a:r>
            <a:endParaRPr lang="zh-CN" altLang="en-US" sz="2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19572" y="3357240"/>
            <a:ext cx="421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212850" y="320675"/>
          <a:ext cx="4000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30" name="Equation" r:id="rId1" imgW="96012000" imgH="10363200" progId="Equation.DSMT4">
                  <p:embed/>
                </p:oleObj>
              </mc:Choice>
              <mc:Fallback>
                <p:oleObj name="Equation" r:id="rId1" imgW="96012000" imgH="103632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320675"/>
                        <a:ext cx="4000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416252" y="290513"/>
          <a:ext cx="232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31" name="Equation" r:id="rId3" imgW="2324100" imgH="431800" progId="Equation.DSMT4">
                  <p:embed/>
                </p:oleObj>
              </mc:Choice>
              <mc:Fallback>
                <p:oleObj name="Equation" r:id="rId3" imgW="2324100" imgH="4318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252" y="290513"/>
                        <a:ext cx="2324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43024" y="1412776"/>
          <a:ext cx="444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32" name="Equation" r:id="rId5" imgW="4445000" imgH="457200" progId="Equation.DSMT4">
                  <p:embed/>
                </p:oleObj>
              </mc:Choice>
              <mc:Fallback>
                <p:oleObj name="Equation" r:id="rId5" imgW="4445000" imgH="4572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24" y="1412776"/>
                        <a:ext cx="4445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135112" y="2035944"/>
          <a:ext cx="444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33" name="Equation" r:id="rId7" imgW="4445000" imgH="457200" progId="Equation.DSMT4">
                  <p:embed/>
                </p:oleObj>
              </mc:Choice>
              <mc:Fallback>
                <p:oleObj name="Equation" r:id="rId7" imgW="4445000" imgH="4572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112" y="2035944"/>
                        <a:ext cx="4445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403648" y="2709168"/>
          <a:ext cx="347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34" name="Equation" r:id="rId9" imgW="3479800" imgH="457200" progId="Equation.DSMT4">
                  <p:embed/>
                </p:oleObj>
              </mc:Choice>
              <mc:Fallback>
                <p:oleObj name="Equation" r:id="rId9" imgW="3479800" imgH="4572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709168"/>
                        <a:ext cx="3479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5004048" y="2709168"/>
          <a:ext cx="2476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35" name="Equation" r:id="rId11" imgW="2476500" imgH="431800" progId="Equation.DSMT4">
                  <p:embed/>
                </p:oleObj>
              </mc:Choice>
              <mc:Fallback>
                <p:oleObj name="Equation" r:id="rId11" imgW="2476500" imgH="4318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2709168"/>
                        <a:ext cx="2476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065213" y="3294063"/>
          <a:ext cx="3035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36" name="Equation" r:id="rId13" imgW="3035300" imgH="431800" progId="Equation.DSMT4">
                  <p:embed/>
                </p:oleObj>
              </mc:Choice>
              <mc:Fallback>
                <p:oleObj name="Equation" r:id="rId13" imgW="3035300" imgH="4318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3294063"/>
                        <a:ext cx="3035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4211960" y="3292475"/>
          <a:ext cx="3441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37" name="Equation" r:id="rId15" imgW="3441700" imgH="431800" progId="Equation.DSMT4">
                  <p:embed/>
                </p:oleObj>
              </mc:Choice>
              <mc:Fallback>
                <p:oleObj name="Equation" r:id="rId15" imgW="3441700" imgH="4318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3292475"/>
                        <a:ext cx="3441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1332756" y="4077320"/>
          <a:ext cx="1943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38" name="Equation" r:id="rId17" imgW="1943100" imgH="406400" progId="Equation.DSMT4">
                  <p:embed/>
                </p:oleObj>
              </mc:Choice>
              <mc:Fallback>
                <p:oleObj name="Equation" r:id="rId17" imgW="1943100" imgH="4064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2756" y="4077320"/>
                        <a:ext cx="1943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3252564" y="4077568"/>
          <a:ext cx="3695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39" name="Equation" r:id="rId19" imgW="3695700" imgH="431800" progId="Equation.DSMT4">
                  <p:embed/>
                </p:oleObj>
              </mc:Choice>
              <mc:Fallback>
                <p:oleObj name="Equation" r:id="rId19" imgW="3695700" imgH="4318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564" y="4077568"/>
                        <a:ext cx="3695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7092280" y="4077320"/>
          <a:ext cx="673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40" name="Equation" r:id="rId21" imgW="673100" imgH="368300" progId="Equation.DSMT4">
                  <p:embed/>
                </p:oleObj>
              </mc:Choice>
              <mc:Fallback>
                <p:oleObj name="Equation" r:id="rId21" imgW="673100" imgH="3683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4077320"/>
                        <a:ext cx="6731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156096" y="4581376"/>
          <a:ext cx="347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41" name="Equation" r:id="rId23" imgW="3479800" imgH="431800" progId="Equation.DSMT4">
                  <p:embed/>
                </p:oleObj>
              </mc:Choice>
              <mc:Fallback>
                <p:oleObj name="Equation" r:id="rId23" imgW="3479800" imgH="4318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96" y="4581376"/>
                        <a:ext cx="3479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3756744" y="4581699"/>
          <a:ext cx="391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42" name="Equation" r:id="rId25" imgW="3911600" imgH="431800" progId="Equation.DSMT4">
                  <p:embed/>
                </p:oleObj>
              </mc:Choice>
              <mc:Fallback>
                <p:oleObj name="Equation" r:id="rId25" imgW="3911600" imgH="4318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744" y="4581699"/>
                        <a:ext cx="3911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181868" y="5085432"/>
          <a:ext cx="4102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43" name="Equation" r:id="rId27" imgW="4102100" imgH="431800" progId="Equation.DSMT4">
                  <p:embed/>
                </p:oleObj>
              </mc:Choice>
              <mc:Fallback>
                <p:oleObj name="Equation" r:id="rId27" imgW="4102100" imgH="4318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868" y="5085432"/>
                        <a:ext cx="4102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经 典 例 题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1540" y="275130"/>
            <a:ext cx="7560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0000CC"/>
                </a:solidFill>
              </a:rPr>
              <a:t>例</a:t>
            </a:r>
            <a:r>
              <a:rPr lang="en-US" altLang="zh-CN" sz="2600" b="1" dirty="0">
                <a:solidFill>
                  <a:srgbClr val="0000CC"/>
                </a:solidFill>
              </a:rPr>
              <a:t>1</a:t>
            </a:r>
            <a:endParaRPr lang="zh-CN" altLang="en-US" sz="2600" b="1" dirty="0">
              <a:solidFill>
                <a:srgbClr val="0000CC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3638" y="836712"/>
            <a:ext cx="22421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线性无关</a:t>
            </a:r>
            <a:endParaRPr lang="zh-CN" altLang="en-US" sz="2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914292" y="880264"/>
            <a:ext cx="37621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 smtClean="0"/>
              <a:t>部分</a:t>
            </a:r>
            <a:r>
              <a:rPr lang="zh-CN" altLang="zh-CN" sz="2600" b="1" dirty="0"/>
              <a:t>相关，则整体相关</a:t>
            </a:r>
            <a:r>
              <a:rPr lang="zh-CN" altLang="zh-CN" sz="2600" b="1" dirty="0" smtClean="0"/>
              <a:t>；</a:t>
            </a:r>
            <a:endParaRPr lang="en-US" altLang="zh-CN" sz="2600" b="1" dirty="0" smtClean="0"/>
          </a:p>
          <a:p>
            <a:r>
              <a:rPr lang="zh-CN" altLang="zh-CN" sz="2600" b="1" dirty="0" smtClean="0"/>
              <a:t>整体</a:t>
            </a:r>
            <a:r>
              <a:rPr lang="zh-CN" altLang="zh-CN" sz="2600" b="1" dirty="0"/>
              <a:t>无关，则部分无关</a:t>
            </a:r>
            <a:r>
              <a:rPr lang="zh-CN" altLang="zh-CN" sz="2600" b="1" dirty="0" smtClean="0"/>
              <a:t>。</a:t>
            </a:r>
            <a:endParaRPr lang="zh-CN" altLang="zh-CN" sz="2600" b="1" dirty="0"/>
          </a:p>
        </p:txBody>
      </p:sp>
      <p:sp>
        <p:nvSpPr>
          <p:cNvPr id="32" name="圆角矩形 31"/>
          <p:cNvSpPr/>
          <p:nvPr/>
        </p:nvSpPr>
        <p:spPr>
          <a:xfrm>
            <a:off x="395536" y="4077072"/>
            <a:ext cx="7488832" cy="14401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67544" y="4232701"/>
            <a:ext cx="77768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 smtClean="0"/>
              <a:t>若</a:t>
            </a:r>
            <a:r>
              <a:rPr lang="zh-CN" altLang="en-US" sz="2600" b="1" dirty="0" smtClean="0">
                <a:sym typeface="Symbol" panose="05050102010706020507"/>
              </a:rPr>
              <a:t></a:t>
            </a:r>
            <a:r>
              <a:rPr lang="en-US" altLang="zh-CN" sz="2600" b="1" baseline="-25000" dirty="0" smtClean="0">
                <a:sym typeface="Symbol" panose="05050102010706020507"/>
              </a:rPr>
              <a:t>1</a:t>
            </a:r>
            <a:r>
              <a:rPr lang="en-US" altLang="zh-CN" sz="2600" b="1" dirty="0">
                <a:sym typeface="Symbol" panose="05050102010706020507"/>
              </a:rPr>
              <a:t>,</a:t>
            </a:r>
            <a:r>
              <a:rPr lang="zh-CN" altLang="en-US" sz="2600" b="1" dirty="0" smtClean="0">
                <a:sym typeface="Symbol" panose="05050102010706020507"/>
              </a:rPr>
              <a:t></a:t>
            </a:r>
            <a:r>
              <a:rPr lang="en-US" altLang="zh-CN" sz="2600" b="1" baseline="-25000" dirty="0">
                <a:sym typeface="Symbol" panose="05050102010706020507"/>
              </a:rPr>
              <a:t>2</a:t>
            </a:r>
            <a:r>
              <a:rPr lang="en-US" altLang="zh-CN" sz="2600" b="1" dirty="0" smtClean="0">
                <a:sym typeface="Symbol" panose="05050102010706020507"/>
              </a:rPr>
              <a:t>,…,</a:t>
            </a:r>
            <a:r>
              <a:rPr lang="en-US" altLang="zh-CN" sz="2600" b="1" dirty="0" smtClean="0"/>
              <a:t> </a:t>
            </a:r>
            <a:r>
              <a:rPr lang="zh-CN" altLang="en-US" sz="2600" b="1" dirty="0" smtClean="0">
                <a:sym typeface="Symbol" panose="05050102010706020507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n</a:t>
            </a:r>
            <a:r>
              <a:rPr lang="zh-CN" altLang="zh-CN" sz="2600" b="1" dirty="0" smtClean="0"/>
              <a:t>线性无关</a:t>
            </a:r>
            <a:r>
              <a:rPr lang="zh-CN" altLang="zh-CN" sz="2600" b="1" dirty="0"/>
              <a:t>，</a:t>
            </a:r>
            <a:r>
              <a:rPr lang="zh-CN" altLang="zh-CN" sz="2600" b="1" dirty="0" smtClean="0"/>
              <a:t>而</a:t>
            </a:r>
            <a:r>
              <a:rPr lang="zh-CN" altLang="en-US" sz="2600" b="1" dirty="0">
                <a:sym typeface="Symbol" panose="05050102010706020507"/>
              </a:rPr>
              <a:t></a:t>
            </a:r>
            <a:r>
              <a:rPr lang="en-US" altLang="zh-CN" sz="2600" b="1" baseline="-25000" dirty="0">
                <a:sym typeface="Symbol" panose="05050102010706020507"/>
              </a:rPr>
              <a:t>1</a:t>
            </a:r>
            <a:r>
              <a:rPr lang="en-US" altLang="zh-CN" sz="2600" b="1" dirty="0">
                <a:sym typeface="Symbol" panose="05050102010706020507"/>
              </a:rPr>
              <a:t>,</a:t>
            </a:r>
            <a:r>
              <a:rPr lang="zh-CN" altLang="en-US" sz="2600" b="1" dirty="0">
                <a:sym typeface="Symbol" panose="05050102010706020507"/>
              </a:rPr>
              <a:t></a:t>
            </a:r>
            <a:r>
              <a:rPr lang="en-US" altLang="zh-CN" sz="2600" b="1" baseline="-25000" dirty="0">
                <a:sym typeface="Symbol" panose="05050102010706020507"/>
              </a:rPr>
              <a:t>2</a:t>
            </a:r>
            <a:r>
              <a:rPr lang="en-US" altLang="zh-CN" sz="2600" b="1" dirty="0">
                <a:sym typeface="Symbol" panose="05050102010706020507"/>
              </a:rPr>
              <a:t>,…,</a:t>
            </a:r>
            <a:r>
              <a:rPr lang="en-US" altLang="zh-CN" sz="2600" b="1" dirty="0"/>
              <a:t> </a:t>
            </a:r>
            <a:r>
              <a:rPr lang="zh-CN" altLang="en-US" sz="2600" b="1" dirty="0">
                <a:sym typeface="Symbol" panose="05050102010706020507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n</a:t>
            </a:r>
            <a:r>
              <a:rPr lang="en-US" altLang="zh-CN" sz="2600" b="1" dirty="0" smtClean="0"/>
              <a:t> ,</a:t>
            </a:r>
            <a:r>
              <a:rPr lang="en-US" altLang="zh-CN" sz="2600" b="1" dirty="0" smtClean="0">
                <a:sym typeface="Symbol" panose="05050102010706020507"/>
              </a:rPr>
              <a:t></a:t>
            </a:r>
            <a:r>
              <a:rPr lang="zh-CN" altLang="zh-CN" sz="2600" b="1" dirty="0" smtClean="0"/>
              <a:t>线性</a:t>
            </a:r>
            <a:r>
              <a:rPr lang="zh-CN" altLang="en-US" sz="2600" b="1" dirty="0" smtClean="0"/>
              <a:t>相关，</a:t>
            </a:r>
            <a:endParaRPr lang="en-US" altLang="zh-CN" sz="2600" b="1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467544" y="4797152"/>
            <a:ext cx="77768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 smtClean="0"/>
              <a:t>则</a:t>
            </a:r>
            <a:r>
              <a:rPr lang="en-US" altLang="zh-CN" sz="2600" b="1" dirty="0">
                <a:sym typeface="Symbol" panose="05050102010706020507"/>
              </a:rPr>
              <a:t></a:t>
            </a:r>
            <a:r>
              <a:rPr lang="zh-CN" altLang="zh-CN" sz="2600" b="1" dirty="0" smtClean="0"/>
              <a:t>可由</a:t>
            </a:r>
            <a:r>
              <a:rPr lang="zh-CN" altLang="en-US" sz="2600" b="1" dirty="0">
                <a:sym typeface="Symbol" panose="05050102010706020507"/>
              </a:rPr>
              <a:t></a:t>
            </a:r>
            <a:r>
              <a:rPr lang="en-US" altLang="zh-CN" sz="2600" b="1" baseline="-25000" dirty="0">
                <a:sym typeface="Symbol" panose="05050102010706020507"/>
              </a:rPr>
              <a:t>1</a:t>
            </a:r>
            <a:r>
              <a:rPr lang="en-US" altLang="zh-CN" sz="2600" b="1" dirty="0">
                <a:sym typeface="Symbol" panose="05050102010706020507"/>
              </a:rPr>
              <a:t>,</a:t>
            </a:r>
            <a:r>
              <a:rPr lang="zh-CN" altLang="en-US" sz="2600" b="1" dirty="0">
                <a:sym typeface="Symbol" panose="05050102010706020507"/>
              </a:rPr>
              <a:t></a:t>
            </a:r>
            <a:r>
              <a:rPr lang="en-US" altLang="zh-CN" sz="2600" b="1" baseline="-25000" dirty="0">
                <a:sym typeface="Symbol" panose="05050102010706020507"/>
              </a:rPr>
              <a:t>2</a:t>
            </a:r>
            <a:r>
              <a:rPr lang="en-US" altLang="zh-CN" sz="2600" b="1" dirty="0">
                <a:sym typeface="Symbol" panose="05050102010706020507"/>
              </a:rPr>
              <a:t>,…,</a:t>
            </a:r>
            <a:r>
              <a:rPr lang="en-US" altLang="zh-CN" sz="2600" b="1" dirty="0"/>
              <a:t> </a:t>
            </a:r>
            <a:r>
              <a:rPr lang="zh-CN" altLang="en-US" sz="2600" b="1" dirty="0">
                <a:sym typeface="Symbol" panose="05050102010706020507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n</a:t>
            </a:r>
            <a:r>
              <a:rPr lang="en-US" altLang="zh-CN" sz="2600" b="1" dirty="0" smtClean="0"/>
              <a:t> </a:t>
            </a:r>
            <a:r>
              <a:rPr lang="zh-CN" altLang="zh-CN" sz="2600" b="1" dirty="0" smtClean="0"/>
              <a:t>线性</a:t>
            </a:r>
            <a:r>
              <a:rPr lang="zh-CN" altLang="zh-CN" sz="2600" b="1" dirty="0"/>
              <a:t>表示，且表达式唯一。</a:t>
            </a:r>
            <a:endParaRPr lang="en-US" altLang="zh-CN" sz="2600" b="1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4575A01-7D90-400E-861A-F391461061BA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30" grpId="0"/>
      <p:bldP spid="31" grpId="0"/>
      <p:bldP spid="31" grpId="1"/>
      <p:bldP spid="32" grpId="0" animBg="1"/>
      <p:bldP spid="32" grpId="1" animBg="1"/>
      <p:bldP spid="33" grpId="0"/>
      <p:bldP spid="33" grpId="1"/>
      <p:bldP spid="34" grpId="0"/>
      <p:bldP spid="3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914401" y="920333"/>
            <a:ext cx="7618039" cy="492443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设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/>
              </a:rPr>
              <a:t></a:t>
            </a:r>
            <a:r>
              <a:rPr lang="en-US" altLang="zh-CN" sz="26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/>
              </a:rPr>
              <a:t>，</a:t>
            </a:r>
            <a:r>
              <a:rPr lang="en-US" altLang="zh-CN" sz="2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/>
              </a:rPr>
              <a:t>，</a:t>
            </a:r>
            <a:r>
              <a:rPr lang="en-US" altLang="zh-CN" sz="2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Symbol" panose="05050102010706020507"/>
              </a:rPr>
              <a:t>3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线性无关</a:t>
            </a:r>
            <a:r>
              <a:rPr lang="zh-CN" altLang="en-US" sz="2600" dirty="0" smtClean="0">
                <a:solidFill>
                  <a:srgbClr val="000000"/>
                </a:solidFill>
                <a:latin typeface="+mn-ea"/>
                <a:sym typeface="微软雅黑" panose="020B0503020204020204" charset="-122"/>
              </a:rPr>
              <a:t>，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/>
              </a:rPr>
              <a:t>，</a:t>
            </a:r>
            <a:r>
              <a:rPr lang="en-US" altLang="zh-CN" sz="2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/>
              </a:rPr>
              <a:t>，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/>
              </a:rPr>
              <a:t></a:t>
            </a:r>
            <a:r>
              <a:rPr lang="en-US" altLang="zh-CN" sz="26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Symbol" panose="05050102010706020507"/>
              </a:rPr>
              <a:t>3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/>
              </a:rPr>
              <a:t>，</a:t>
            </a:r>
            <a:r>
              <a:rPr lang="en-US" altLang="zh-CN" sz="26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Symbol" panose="05050102010706020507"/>
              </a:rPr>
              <a:t>4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线性相关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,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914401" y="1556792"/>
            <a:ext cx="5042408" cy="492443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则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(      )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1907704" y="2202941"/>
            <a:ext cx="5404900" cy="461665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/>
              </a:rPr>
              <a:t>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Symbol" panose="05050102010706020507"/>
              </a:rPr>
              <a:t>4</a:t>
            </a:r>
            <a:r>
              <a:rPr lang="zh-CN" altLang="en-US" sz="23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可由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/>
              </a:rPr>
              <a:t>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/>
              </a:rPr>
              <a:t>，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/>
              </a:rPr>
              <a:t>，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Symbol" panose="05050102010706020507"/>
              </a:rPr>
              <a:t>3</a:t>
            </a:r>
            <a:r>
              <a:rPr lang="zh-CN" altLang="en-US" sz="23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线性</a:t>
            </a:r>
            <a:r>
              <a:rPr lang="zh-CN" altLang="en-US" sz="23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表示</a:t>
            </a:r>
            <a:endParaRPr lang="zh-CN" altLang="en-US" sz="23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9" name="椭圆 28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863194" y="3079511"/>
            <a:ext cx="877824" cy="41148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6" name="椭圆 35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863194" y="3936761"/>
            <a:ext cx="877824" cy="41148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3" name="椭圆 42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863194" y="4794011"/>
            <a:ext cx="877824" cy="41148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圆角矩形 1"/>
          <p:cNvSpPr/>
          <p:nvPr>
            <p:custDataLst>
              <p:tags r:id="rId7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7" name="椭圆 36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827584" y="2265982"/>
            <a:ext cx="877824" cy="41148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0" name="文本框 17"/>
          <p:cNvSpPr txBox="1"/>
          <p:nvPr>
            <p:custDataLst>
              <p:tags r:id="rId9"/>
            </p:custDataLst>
          </p:nvPr>
        </p:nvSpPr>
        <p:spPr>
          <a:xfrm>
            <a:off x="1979712" y="3039343"/>
            <a:ext cx="5404900" cy="461665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/>
              </a:rPr>
              <a:t>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Symbol" panose="05050102010706020507"/>
              </a:rPr>
              <a:t>3</a:t>
            </a:r>
            <a:r>
              <a:rPr lang="zh-CN" altLang="en-US" sz="23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可由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/>
              </a:rPr>
              <a:t>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/>
              </a:rPr>
              <a:t>，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/>
              </a:rPr>
              <a:t>，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/>
              </a:rPr>
              <a:t>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Symbol" panose="05050102010706020507"/>
              </a:rPr>
              <a:t>4</a:t>
            </a:r>
            <a:r>
              <a:rPr lang="zh-CN" altLang="en-US" sz="23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线性表示</a:t>
            </a:r>
            <a:endParaRPr lang="zh-CN" altLang="en-US" sz="23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4" name="文本框 17"/>
          <p:cNvSpPr txBox="1"/>
          <p:nvPr>
            <p:custDataLst>
              <p:tags r:id="rId10"/>
            </p:custDataLst>
          </p:nvPr>
        </p:nvSpPr>
        <p:spPr>
          <a:xfrm>
            <a:off x="1979712" y="3903439"/>
            <a:ext cx="5404900" cy="461665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/>
              </a:rPr>
              <a:t>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lang="zh-CN" altLang="en-US" sz="23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可由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/>
              </a:rPr>
              <a:t>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/>
              </a:rPr>
              <a:t>，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/>
              </a:rPr>
              <a:t>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Symbol" panose="05050102010706020507"/>
              </a:rPr>
              <a:t>3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/>
              </a:rPr>
              <a:t>，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Symbol" panose="05050102010706020507"/>
              </a:rPr>
              <a:t>4</a:t>
            </a:r>
            <a:r>
              <a:rPr lang="zh-CN" altLang="en-US" sz="23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线性表示</a:t>
            </a:r>
            <a:endParaRPr lang="zh-CN" altLang="en-US" sz="23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5" name="文本框 17"/>
          <p:cNvSpPr txBox="1"/>
          <p:nvPr>
            <p:custDataLst>
              <p:tags r:id="rId11"/>
            </p:custDataLst>
          </p:nvPr>
        </p:nvSpPr>
        <p:spPr>
          <a:xfrm>
            <a:off x="2051720" y="4767535"/>
            <a:ext cx="5404900" cy="461665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/>
              </a:rPr>
              <a:t>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lang="zh-CN" altLang="en-US" sz="23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可由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/>
              </a:rPr>
              <a:t>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/>
              </a:rPr>
              <a:t>，</a:t>
            </a:r>
            <a:r>
              <a:rPr lang="en-US" altLang="zh-CN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Symbol" panose="05050102010706020507"/>
              </a:rPr>
              <a:t>3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/>
              </a:rPr>
              <a:t>，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Symbol" panose="05050102010706020507"/>
              </a:rPr>
              <a:t>4</a:t>
            </a:r>
            <a:r>
              <a:rPr lang="zh-CN" altLang="en-US" sz="23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线性表示</a:t>
            </a:r>
            <a:endParaRPr lang="zh-CN" altLang="en-US" sz="23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0195" y="1556792"/>
            <a:ext cx="571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17A901-60CA-4FEA-A250-E0E26D45312A}" type="datetime1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490220"/>
            <a:chOff x="0" y="0"/>
            <a:chExt cx="5715000" cy="653627"/>
          </a:xfrm>
        </p:grpSpPr>
        <p:sp>
          <p:nvSpPr>
            <p:cNvPr id="4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15875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953691" y="145627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10" name="图片 9"/>
          <p:cNvPicPr/>
          <p:nvPr>
            <p:custDataLst>
              <p:tags r:id="rId1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3" name="TextBox 12"/>
          <p:cNvSpPr txBox="1"/>
          <p:nvPr>
            <p:custDataLst>
              <p:tags r:id="rId19"/>
            </p:custDataLst>
          </p:nvPr>
        </p:nvSpPr>
        <p:spPr>
          <a:xfrm>
            <a:off x="2281366" y="116632"/>
            <a:ext cx="4662359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custDataLst>
      <p:tags r:id="rId2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   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A069C19-B769-4EA7-A6B5-5E191D4A3B29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943200" y="404664"/>
            <a:ext cx="5293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 smtClean="0"/>
              <a:t>向量</a:t>
            </a:r>
            <a:r>
              <a:rPr lang="zh-CN" altLang="zh-CN" sz="2600" b="1" dirty="0"/>
              <a:t>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600" b="1" dirty="0" smtClean="0">
                <a:solidFill>
                  <a:srgbClr val="FF0000"/>
                </a:solidFill>
              </a:rPr>
              <a:t>线性相关</a:t>
            </a:r>
            <a:r>
              <a:rPr lang="en-US" altLang="zh-CN" sz="2600" b="1" dirty="0" smtClean="0">
                <a:solidFill>
                  <a:srgbClr val="0000CC"/>
                </a:solidFill>
              </a:rPr>
              <a:t> </a:t>
            </a:r>
            <a:r>
              <a:rPr lang="zh-CN" altLang="en-US" sz="2600" b="1" dirty="0" smtClean="0">
                <a:sym typeface="Symbol" panose="05050102010706020507"/>
              </a:rPr>
              <a:t></a:t>
            </a:r>
            <a:endParaRPr lang="en-US" altLang="zh-CN" sz="2600" b="1" dirty="0" smtClean="0">
              <a:solidFill>
                <a:srgbClr val="0000CC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96524" y="260648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tx1"/>
                </a:solidFill>
              </a:rPr>
              <a:t>定理</a:t>
            </a:r>
            <a:r>
              <a:rPr lang="en-US" altLang="zh-CN" sz="2600" b="1" dirty="0" smtClean="0">
                <a:solidFill>
                  <a:schemeClr val="tx1"/>
                </a:solidFill>
              </a:rPr>
              <a:t>4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71600" y="1568058"/>
            <a:ext cx="51845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</a:t>
            </a:r>
            <a:r>
              <a:rPr lang="zh-CN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&lt; </a:t>
            </a:r>
            <a:r>
              <a:rPr lang="en-US" altLang="zh-CN" sz="2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600" b="1" dirty="0" smtClean="0">
                <a:sym typeface="Symbol" panose="05050102010706020507"/>
              </a:rPr>
              <a:t></a:t>
            </a:r>
            <a:endParaRPr lang="zh-CN" altLang="en-US" sz="2600" b="1" dirty="0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2030413" y="2225973"/>
          <a:ext cx="2311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40" name="Equation" r:id="rId1" imgW="55473600" imgH="11582400" progId="Equation.DSMT4">
                  <p:embed/>
                </p:oleObj>
              </mc:Choice>
              <mc:Fallback>
                <p:oleObj name="Equation" r:id="rId1" imgW="55473600" imgH="11582400" progId="Equation.DSMT4">
                  <p:embed/>
                  <p:pic>
                    <p:nvPicPr>
                      <p:cNvPr id="0" name="图片 1424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3" y="2225973"/>
                        <a:ext cx="2311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1718072" y="1084486"/>
          <a:ext cx="1701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41" name="Equation" r:id="rId3" imgW="40843200" imgH="8839200" progId="Equation.DSMT4">
                  <p:embed/>
                </p:oleObj>
              </mc:Choice>
              <mc:Fallback>
                <p:oleObj name="Equation" r:id="rId3" imgW="40843200" imgH="8839200" progId="Equation.DSMT4">
                  <p:embed/>
                  <p:pic>
                    <p:nvPicPr>
                      <p:cNvPr id="0" name="图片 1424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8072" y="1084486"/>
                        <a:ext cx="1701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3477468" y="1052736"/>
          <a:ext cx="4406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42" name="Equation" r:id="rId5" imgW="105765600" imgH="10363200" progId="Equation.DSMT4">
                  <p:embed/>
                </p:oleObj>
              </mc:Choice>
              <mc:Fallback>
                <p:oleObj name="Equation" r:id="rId5" imgW="105765600" imgH="10363200" progId="Equation.DSMT4">
                  <p:embed/>
                  <p:pic>
                    <p:nvPicPr>
                      <p:cNvPr id="0" name="图片 1424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7468" y="1052736"/>
                        <a:ext cx="4406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23528" y="3152581"/>
            <a:ext cx="77770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zh-CN" dirty="0" smtClean="0"/>
              <a:t>存在</a:t>
            </a:r>
            <a:r>
              <a:rPr lang="zh-CN" altLang="zh-CN" dirty="0"/>
              <a:t>一组不全为零</a:t>
            </a:r>
            <a:r>
              <a:rPr lang="zh-CN" altLang="zh-CN" dirty="0" smtClean="0"/>
              <a:t>的</a:t>
            </a:r>
            <a:r>
              <a:rPr lang="zh-CN" altLang="en-US" dirty="0"/>
              <a:t>数                              ，</a:t>
            </a:r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467544" y="3140968"/>
            <a:ext cx="5468743" cy="1008112"/>
            <a:chOff x="611560" y="1628800"/>
            <a:chExt cx="5468743" cy="1008112"/>
          </a:xfrm>
        </p:grpSpPr>
        <p:graphicFrame>
          <p:nvGraphicFramePr>
            <p:cNvPr id="30" name="对象 29"/>
            <p:cNvGraphicFramePr>
              <a:graphicFrameLocks noChangeAspect="1"/>
            </p:cNvGraphicFramePr>
            <p:nvPr/>
          </p:nvGraphicFramePr>
          <p:xfrm>
            <a:off x="1115616" y="2235275"/>
            <a:ext cx="3440113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443" name="Equation" r:id="rId7" imgW="3594100" imgH="419100" progId="Equation.DSMT4">
                    <p:embed/>
                  </p:oleObj>
                </mc:Choice>
                <mc:Fallback>
                  <p:oleObj name="Equation" r:id="rId7" imgW="3594100" imgH="419100" progId="Equation.DSMT4">
                    <p:embed/>
                    <p:pic>
                      <p:nvPicPr>
                        <p:cNvPr id="0" name="图片 1424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5616" y="2235275"/>
                          <a:ext cx="3440113" cy="40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TextBox 30"/>
            <p:cNvSpPr txBox="1"/>
            <p:nvPr/>
          </p:nvSpPr>
          <p:spPr>
            <a:xfrm>
              <a:off x="4572000" y="2144469"/>
              <a:ext cx="10083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成立，</a:t>
              </a:r>
              <a:endParaRPr lang="zh-CN" altLang="en-US" sz="2600" b="1" dirty="0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611560" y="1628800"/>
              <a:ext cx="5468743" cy="1008112"/>
              <a:chOff x="611560" y="1628800"/>
              <a:chExt cx="5468743" cy="1008112"/>
            </a:xfrm>
          </p:grpSpPr>
          <p:graphicFrame>
            <p:nvGraphicFramePr>
              <p:cNvPr id="33" name="对象 32"/>
              <p:cNvGraphicFramePr>
                <a:graphicFrameLocks noChangeAspect="1"/>
              </p:cNvGraphicFramePr>
              <p:nvPr/>
            </p:nvGraphicFramePr>
            <p:xfrm>
              <a:off x="3923928" y="1628800"/>
              <a:ext cx="2156375" cy="4360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444" name="Equation" r:id="rId9" imgW="1397000" imgH="419100" progId="Equation.DSMT4">
                      <p:embed/>
                    </p:oleObj>
                  </mc:Choice>
                  <mc:Fallback>
                    <p:oleObj name="Equation" r:id="rId9" imgW="1397000" imgH="419100" progId="Equation.DSMT4">
                      <p:embed/>
                      <p:pic>
                        <p:nvPicPr>
                          <p:cNvPr id="0" name="图片 1424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3928" y="1628800"/>
                            <a:ext cx="2156375" cy="43605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" name="TextBox 33"/>
              <p:cNvSpPr txBox="1"/>
              <p:nvPr/>
            </p:nvSpPr>
            <p:spPr>
              <a:xfrm>
                <a:off x="611560" y="2144469"/>
                <a:ext cx="68176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 smtClean="0"/>
                  <a:t>使</a:t>
                </a:r>
                <a:endParaRPr lang="zh-CN" altLang="en-US" dirty="0"/>
              </a:p>
            </p:txBody>
          </p:sp>
        </p:grpSp>
      </p:grpSp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1095946" y="4149080"/>
          <a:ext cx="3548062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45" name="Equation" r:id="rId11" imgW="89001600" imgH="46939200" progId="Equation.DSMT4">
                  <p:embed/>
                </p:oleObj>
              </mc:Choice>
              <mc:Fallback>
                <p:oleObj name="Equation" r:id="rId11" imgW="89001600" imgH="46939200" progId="Equation.DSMT4">
                  <p:embed/>
                  <p:pic>
                    <p:nvPicPr>
                      <p:cNvPr id="0" name="图片 1424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946" y="4149080"/>
                        <a:ext cx="3548062" cy="187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436368" y="2216477"/>
            <a:ext cx="1647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 smtClean="0"/>
              <a:t>（方阵）</a:t>
            </a:r>
            <a:endParaRPr lang="zh-CN" altLang="en-US" dirty="0"/>
          </a:p>
        </p:txBody>
      </p:sp>
      <p:pic>
        <p:nvPicPr>
          <p:cNvPr id="3" name="图片 2" descr="6b3c0c2cba1304fddc76e1b7d28e9fc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36235" y="3747135"/>
            <a:ext cx="3912235" cy="2200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/>
      <p:bldP spid="28" grpId="0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   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36118E2-F460-4580-AD05-F61FD8D07AD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943200" y="404664"/>
            <a:ext cx="5293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 smtClean="0"/>
              <a:t>向量</a:t>
            </a:r>
            <a:r>
              <a:rPr lang="zh-CN" altLang="zh-CN" sz="2600" b="1" dirty="0"/>
              <a:t>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600" b="1" dirty="0" smtClean="0">
                <a:solidFill>
                  <a:srgbClr val="FF0000"/>
                </a:solidFill>
              </a:rPr>
              <a:t>线性相关</a:t>
            </a:r>
            <a:r>
              <a:rPr lang="en-US" altLang="zh-CN" sz="2600" b="1" dirty="0" smtClean="0">
                <a:solidFill>
                  <a:srgbClr val="0000CC"/>
                </a:solidFill>
              </a:rPr>
              <a:t> </a:t>
            </a:r>
            <a:r>
              <a:rPr lang="zh-CN" altLang="en-US" sz="2600" b="1" dirty="0" smtClean="0">
                <a:sym typeface="Symbol" panose="05050102010706020507"/>
              </a:rPr>
              <a:t></a:t>
            </a:r>
            <a:endParaRPr lang="en-US" altLang="zh-CN" sz="2600" b="1" dirty="0" smtClean="0">
              <a:solidFill>
                <a:srgbClr val="0000CC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96524" y="260648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tx1"/>
                </a:solidFill>
              </a:rPr>
              <a:t>定理</a:t>
            </a:r>
            <a:r>
              <a:rPr lang="en-US" altLang="zh-CN" sz="2600" b="1" dirty="0" smtClean="0">
                <a:solidFill>
                  <a:schemeClr val="tx1"/>
                </a:solidFill>
              </a:rPr>
              <a:t>4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71600" y="1568058"/>
            <a:ext cx="51845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</a:t>
            </a:r>
            <a:r>
              <a:rPr lang="zh-CN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&lt; </a:t>
            </a:r>
            <a:r>
              <a:rPr lang="en-US" altLang="zh-CN" sz="2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600" b="1" dirty="0" smtClean="0">
                <a:sym typeface="Symbol" panose="05050102010706020507"/>
              </a:rPr>
              <a:t></a:t>
            </a:r>
            <a:endParaRPr lang="zh-CN" altLang="en-US" sz="2600" b="1" dirty="0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2030413" y="2225973"/>
          <a:ext cx="2311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4" name="Equation" r:id="rId1" imgW="55473600" imgH="11582400" progId="Equation.DSMT4">
                  <p:embed/>
                </p:oleObj>
              </mc:Choice>
              <mc:Fallback>
                <p:oleObj name="Equation" r:id="rId1" imgW="55473600" imgH="11582400" progId="Equation.DSMT4">
                  <p:embed/>
                  <p:pic>
                    <p:nvPicPr>
                      <p:cNvPr id="0" name="图片 1434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3" y="2225973"/>
                        <a:ext cx="2311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1718072" y="1084486"/>
          <a:ext cx="1701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5" name="Equation" r:id="rId3" imgW="40843200" imgH="8839200" progId="Equation.DSMT4">
                  <p:embed/>
                </p:oleObj>
              </mc:Choice>
              <mc:Fallback>
                <p:oleObj name="Equation" r:id="rId3" imgW="40843200" imgH="8839200" progId="Equation.DSMT4">
                  <p:embed/>
                  <p:pic>
                    <p:nvPicPr>
                      <p:cNvPr id="0" name="图片 1434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8072" y="1084486"/>
                        <a:ext cx="1701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3477468" y="1052736"/>
          <a:ext cx="4406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6" name="Equation" r:id="rId5" imgW="105765600" imgH="10363200" progId="Equation.DSMT4">
                  <p:embed/>
                </p:oleObj>
              </mc:Choice>
              <mc:Fallback>
                <p:oleObj name="Equation" r:id="rId5" imgW="105765600" imgH="10363200" progId="Equation.DSMT4">
                  <p:embed/>
                  <p:pic>
                    <p:nvPicPr>
                      <p:cNvPr id="0" name="图片 1434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7468" y="1052736"/>
                        <a:ext cx="4406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436368" y="2216477"/>
            <a:ext cx="1647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 smtClean="0"/>
              <a:t>（方阵）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835696" y="3068960"/>
            <a:ext cx="52530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600" b="1" dirty="0" smtClean="0">
                <a:solidFill>
                  <a:srgbClr val="0000CC"/>
                </a:solidFill>
              </a:rPr>
              <a:t>线性无关</a:t>
            </a:r>
            <a:r>
              <a:rPr lang="en-US" altLang="zh-CN" sz="2600" b="1" dirty="0" smtClean="0">
                <a:solidFill>
                  <a:srgbClr val="0000CC"/>
                </a:solidFill>
              </a:rPr>
              <a:t> </a:t>
            </a:r>
            <a:r>
              <a:rPr lang="en-US" altLang="zh-CN" sz="2600" b="1" dirty="0">
                <a:sym typeface="Symbol" panose="05050102010706020507"/>
              </a:rPr>
              <a:t></a:t>
            </a:r>
            <a:r>
              <a:rPr lang="zh-CN" altLang="zh-CN" sz="2600" b="1" dirty="0" smtClean="0"/>
              <a:t> </a:t>
            </a:r>
            <a:endParaRPr lang="zh-CN" altLang="en-US" sz="2600" b="1" dirty="0"/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2066925" y="4818608"/>
          <a:ext cx="2311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7" name="Equation" r:id="rId7" imgW="55473600" imgH="11582400" progId="Equation.DSMT4">
                  <p:embed/>
                </p:oleObj>
              </mc:Choice>
              <mc:Fallback>
                <p:oleObj name="Equation" r:id="rId7" imgW="55473600" imgH="11582400" progId="Equation.DSMT4">
                  <p:embed/>
                  <p:pic>
                    <p:nvPicPr>
                      <p:cNvPr id="0" name="图片 1434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4818608"/>
                        <a:ext cx="2311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763688" y="4253512"/>
            <a:ext cx="46085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</a:t>
            </a:r>
            <a:r>
              <a:rPr lang="zh-CN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6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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1603474" y="3749799"/>
          <a:ext cx="1701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8" name="Equation" r:id="rId9" imgW="40843200" imgH="8839200" progId="Equation.DSMT4">
                  <p:embed/>
                </p:oleObj>
              </mc:Choice>
              <mc:Fallback>
                <p:oleObj name="Equation" r:id="rId9" imgW="40843200" imgH="8839200" progId="Equation.DSMT4">
                  <p:embed/>
                  <p:pic>
                    <p:nvPicPr>
                      <p:cNvPr id="0" name="图片 1434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474" y="3749799"/>
                        <a:ext cx="1701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3350592" y="3718049"/>
          <a:ext cx="474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9" name="Equation" r:id="rId11" imgW="113995200" imgH="10363200" progId="Equation.DSMT4">
                  <p:embed/>
                </p:oleObj>
              </mc:Choice>
              <mc:Fallback>
                <p:oleObj name="Equation" r:id="rId11" imgW="113995200" imgH="10363200" progId="Equation.DSMT4">
                  <p:embed/>
                  <p:pic>
                    <p:nvPicPr>
                      <p:cNvPr id="0" name="图片 1434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0592" y="3718049"/>
                        <a:ext cx="4749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4427984" y="4797152"/>
            <a:ext cx="1647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 smtClean="0"/>
              <a:t>（方阵）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489248" y="1594535"/>
            <a:ext cx="914400" cy="2554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39552" y="1742618"/>
            <a:ext cx="720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rgbClr val="FF0000"/>
                </a:solidFill>
              </a:rPr>
              <a:t>重</a:t>
            </a:r>
            <a:endParaRPr lang="en-US" altLang="zh-CN" sz="4800" b="1" dirty="0" smtClean="0">
              <a:solidFill>
                <a:srgbClr val="FF0000"/>
              </a:solidFill>
            </a:endParaRPr>
          </a:p>
          <a:p>
            <a:endParaRPr lang="en-US" altLang="zh-CN" sz="4800" b="1" dirty="0">
              <a:solidFill>
                <a:srgbClr val="FF0000"/>
              </a:solidFill>
            </a:endParaRPr>
          </a:p>
          <a:p>
            <a:r>
              <a:rPr lang="zh-CN" altLang="en-US" sz="4800" b="1" dirty="0" smtClean="0">
                <a:solidFill>
                  <a:srgbClr val="FF0000"/>
                </a:solidFill>
              </a:rPr>
              <a:t>要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2" grpId="0"/>
      <p:bldP spid="43" grpId="0" animBg="1"/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83568" y="44450"/>
            <a:ext cx="5637856" cy="1536700"/>
            <a:chOff x="1403449" y="360585"/>
            <a:chExt cx="3641794" cy="1353581"/>
          </a:xfrm>
        </p:grpSpPr>
        <p:sp>
          <p:nvSpPr>
            <p:cNvPr id="6" name="TextBox 5"/>
            <p:cNvSpPr txBox="1"/>
            <p:nvPr/>
          </p:nvSpPr>
          <p:spPr>
            <a:xfrm>
              <a:off x="1403449" y="804729"/>
              <a:ext cx="1008112" cy="433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       已知    </a:t>
              </a:r>
              <a:endParaRPr lang="zh-CN" altLang="en-US" sz="2600" b="1" dirty="0"/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2322670" y="399738"/>
            <a:ext cx="842921" cy="1293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613" name="Equation" r:id="rId1" imgW="30480000" imgH="34747200" progId="Equation.DSMT4">
                    <p:embed/>
                  </p:oleObj>
                </mc:Choice>
                <mc:Fallback>
                  <p:oleObj name="Equation" r:id="rId1" imgW="30480000" imgH="34747200" progId="Equation.DSMT4">
                    <p:embed/>
                    <p:pic>
                      <p:nvPicPr>
                        <p:cNvPr id="0" name="图片 1416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670" y="399738"/>
                          <a:ext cx="842921" cy="12934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3180973" y="360585"/>
            <a:ext cx="887016" cy="1349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614" name="Equation" r:id="rId3" imgW="31699200" imgH="34747200" progId="Equation.DSMT4">
                    <p:embed/>
                  </p:oleObj>
                </mc:Choice>
                <mc:Fallback>
                  <p:oleObj name="Equation" r:id="rId3" imgW="31699200" imgH="34747200" progId="Equation.DSMT4">
                    <p:embed/>
                    <p:pic>
                      <p:nvPicPr>
                        <p:cNvPr id="0" name="图片 1416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0973" y="360585"/>
                          <a:ext cx="887016" cy="13493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4140795" y="360585"/>
            <a:ext cx="904448" cy="13535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615" name="Equation" r:id="rId5" imgW="31699200" imgH="34747200" progId="Equation.DSMT4">
                    <p:embed/>
                  </p:oleObj>
                </mc:Choice>
                <mc:Fallback>
                  <p:oleObj name="Equation" r:id="rId5" imgW="31699200" imgH="34747200" progId="Equation.DSMT4">
                    <p:embed/>
                    <p:pic>
                      <p:nvPicPr>
                        <p:cNvPr id="0" name="图片 1416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0795" y="360585"/>
                          <a:ext cx="904448" cy="13535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" name="组合 58"/>
          <p:cNvGrpSpPr/>
          <p:nvPr/>
        </p:nvGrpSpPr>
        <p:grpSpPr>
          <a:xfrm>
            <a:off x="-324544" y="1468438"/>
            <a:ext cx="8712968" cy="520702"/>
            <a:chOff x="-540568" y="1468438"/>
            <a:chExt cx="8712968" cy="520702"/>
          </a:xfrm>
        </p:grpSpPr>
        <p:sp>
          <p:nvSpPr>
            <p:cNvPr id="13" name="TextBox 12"/>
            <p:cNvSpPr txBox="1"/>
            <p:nvPr/>
          </p:nvSpPr>
          <p:spPr>
            <a:xfrm>
              <a:off x="-540568" y="1468497"/>
              <a:ext cx="87129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         试讨论向量组                    及向量组              的线性相</a:t>
              </a:r>
              <a:r>
                <a:rPr lang="zh-CN" altLang="en-US" sz="2600" b="1" dirty="0"/>
                <a:t>关</a:t>
              </a:r>
              <a:r>
                <a:rPr lang="zh-CN" altLang="en-US" sz="2600" b="1" dirty="0" smtClean="0"/>
                <a:t>性          </a:t>
              </a:r>
              <a:endParaRPr lang="zh-CN" altLang="en-US" sz="2600" b="1" dirty="0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236665" y="1468438"/>
              <a:ext cx="3890961" cy="520702"/>
              <a:chOff x="3047658" y="2420838"/>
              <a:chExt cx="3312140" cy="430279"/>
            </a:xfrm>
          </p:grpSpPr>
          <p:graphicFrame>
            <p:nvGraphicFramePr>
              <p:cNvPr id="14" name="对象 13"/>
              <p:cNvGraphicFramePr>
                <a:graphicFrameLocks noChangeAspect="1"/>
              </p:cNvGraphicFramePr>
              <p:nvPr/>
            </p:nvGraphicFramePr>
            <p:xfrm>
              <a:off x="3047658" y="2448387"/>
              <a:ext cx="1185127" cy="4027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616" name="Equation" r:id="rId7" imgW="29565600" imgH="10058400" progId="Equation.DSMT4">
                      <p:embed/>
                    </p:oleObj>
                  </mc:Choice>
                  <mc:Fallback>
                    <p:oleObj name="Equation" r:id="rId7" imgW="29565600" imgH="10058400" progId="Equation.DSMT4">
                      <p:embed/>
                      <p:pic>
                        <p:nvPicPr>
                          <p:cNvPr id="0" name="图片 1416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47658" y="2448387"/>
                            <a:ext cx="1185127" cy="40273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对象 14"/>
              <p:cNvGraphicFramePr>
                <a:graphicFrameLocks noChangeAspect="1"/>
              </p:cNvGraphicFramePr>
              <p:nvPr/>
            </p:nvGraphicFramePr>
            <p:xfrm>
              <a:off x="5419263" y="2420838"/>
              <a:ext cx="940535" cy="3869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617" name="Equation" r:id="rId9" imgW="18592800" imgH="9753600" progId="Equation.DSMT4">
                      <p:embed/>
                    </p:oleObj>
                  </mc:Choice>
                  <mc:Fallback>
                    <p:oleObj name="Equation" r:id="rId9" imgW="18592800" imgH="9753600" progId="Equation.DSMT4">
                      <p:embed/>
                      <p:pic>
                        <p:nvPicPr>
                          <p:cNvPr id="0" name="图片 1416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19263" y="2420838"/>
                            <a:ext cx="940535" cy="3869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6" name="TextBox 15"/>
          <p:cNvSpPr txBox="1"/>
          <p:nvPr/>
        </p:nvSpPr>
        <p:spPr>
          <a:xfrm>
            <a:off x="395536" y="1988840"/>
            <a:ext cx="6480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解   </a:t>
            </a:r>
            <a:endParaRPr lang="zh-CN" altLang="en-US" sz="2600" b="1" dirty="0"/>
          </a:p>
        </p:txBody>
      </p:sp>
      <p:grpSp>
        <p:nvGrpSpPr>
          <p:cNvPr id="27" name="组合 26"/>
          <p:cNvGrpSpPr/>
          <p:nvPr/>
        </p:nvGrpSpPr>
        <p:grpSpPr>
          <a:xfrm>
            <a:off x="321267" y="4149080"/>
            <a:ext cx="8059439" cy="492443"/>
            <a:chOff x="395536" y="1988840"/>
            <a:chExt cx="7688275" cy="492443"/>
          </a:xfrm>
        </p:grpSpPr>
        <p:sp>
          <p:nvSpPr>
            <p:cNvPr id="28" name="TextBox 27"/>
            <p:cNvSpPr txBox="1"/>
            <p:nvPr/>
          </p:nvSpPr>
          <p:spPr>
            <a:xfrm>
              <a:off x="395536" y="1988840"/>
              <a:ext cx="768827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b="1"/>
              </a:lvl1pPr>
            </a:lstStyle>
            <a:p>
              <a:r>
                <a:rPr lang="zh-CN" altLang="en-US" sz="2600" dirty="0"/>
                <a:t>可见                          </a:t>
              </a:r>
              <a:r>
                <a:rPr lang="zh-CN" altLang="en-US" sz="2600" dirty="0" smtClean="0"/>
                <a:t>  故</a:t>
              </a:r>
              <a:r>
                <a:rPr lang="zh-CN" altLang="en-US" sz="2600" dirty="0"/>
                <a:t>向量组                    线性相关；  </a:t>
              </a:r>
              <a:endParaRPr lang="en-US" altLang="zh-CN" sz="2600" dirty="0" smtClean="0"/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/>
          </p:nvGraphicFramePr>
          <p:xfrm>
            <a:off x="1140051" y="1999010"/>
            <a:ext cx="1835441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618" name="Equation" r:id="rId11" imgW="57607200" imgH="11582400" progId="Equation.DSMT4">
                    <p:embed/>
                  </p:oleObj>
                </mc:Choice>
                <mc:Fallback>
                  <p:oleObj name="Equation" r:id="rId11" imgW="57607200" imgH="11582400" progId="Equation.DSMT4">
                    <p:embed/>
                    <p:pic>
                      <p:nvPicPr>
                        <p:cNvPr id="0" name="图片 1416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0051" y="1999010"/>
                          <a:ext cx="1835441" cy="460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322263" y="2805113"/>
          <a:ext cx="174307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19" name="Equation" r:id="rId13" imgW="36880800" imgH="11582400" progId="Equation.DSMT4">
                  <p:embed/>
                </p:oleObj>
              </mc:Choice>
              <mc:Fallback>
                <p:oleObj name="Equation" r:id="rId13" imgW="36880800" imgH="11582400" progId="Equation.DSMT4">
                  <p:embed/>
                  <p:pic>
                    <p:nvPicPr>
                      <p:cNvPr id="0" name="图片 1416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2805113"/>
                        <a:ext cx="1743075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2012355" y="2349309"/>
          <a:ext cx="1757866" cy="1473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20" name="Equation" r:id="rId15" imgW="1727200" imgH="1447800" progId="Equation.DSMT4">
                  <p:embed/>
                </p:oleObj>
              </mc:Choice>
              <mc:Fallback>
                <p:oleObj name="Equation" r:id="rId15" imgW="1727200" imgH="1447800" progId="Equation.DSMT4">
                  <p:embed/>
                  <p:pic>
                    <p:nvPicPr>
                      <p:cNvPr id="0" name="图片 1416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355" y="2349309"/>
                        <a:ext cx="1757866" cy="14735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3842229" y="2382654"/>
          <a:ext cx="1977599" cy="1473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21" name="Equation" r:id="rId17" imgW="1943100" imgH="1447800" progId="Equation.DSMT4">
                  <p:embed/>
                </p:oleObj>
              </mc:Choice>
              <mc:Fallback>
                <p:oleObj name="Equation" r:id="rId17" imgW="1943100" imgH="1447800" progId="Equation.DSMT4">
                  <p:embed/>
                  <p:pic>
                    <p:nvPicPr>
                      <p:cNvPr id="0" name="图片 1416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2229" y="2382654"/>
                        <a:ext cx="1977599" cy="14735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5858453" y="2461127"/>
          <a:ext cx="2123347" cy="146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22" name="Equation" r:id="rId19" imgW="2095500" imgH="1447800" progId="Equation.DSMT4">
                  <p:embed/>
                </p:oleObj>
              </mc:Choice>
              <mc:Fallback>
                <p:oleObj name="Equation" r:id="rId19" imgW="2095500" imgH="1447800" progId="Equation.DSMT4">
                  <p:embed/>
                  <p:pic>
                    <p:nvPicPr>
                      <p:cNvPr id="0" name="图片 1416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8453" y="2461127"/>
                        <a:ext cx="2123347" cy="1467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肘形连接符 39"/>
          <p:cNvCxnSpPr/>
          <p:nvPr/>
        </p:nvCxnSpPr>
        <p:spPr>
          <a:xfrm>
            <a:off x="6512205" y="2924944"/>
            <a:ext cx="1440160" cy="475600"/>
          </a:xfrm>
          <a:prstGeom prst="bentConnector3">
            <a:avLst>
              <a:gd name="adj1" fmla="val 36394"/>
            </a:avLst>
          </a:prstGeom>
          <a:ln w="317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334416" y="4869160"/>
            <a:ext cx="8064896" cy="504528"/>
            <a:chOff x="251520" y="5373216"/>
            <a:chExt cx="8064896" cy="504528"/>
          </a:xfrm>
        </p:grpSpPr>
        <p:grpSp>
          <p:nvGrpSpPr>
            <p:cNvPr id="61" name="组合 60"/>
            <p:cNvGrpSpPr/>
            <p:nvPr/>
          </p:nvGrpSpPr>
          <p:grpSpPr>
            <a:xfrm>
              <a:off x="1698279" y="5373216"/>
              <a:ext cx="6618137" cy="504528"/>
              <a:chOff x="1297027" y="5445224"/>
              <a:chExt cx="5507221" cy="504528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2339752" y="5445224"/>
                <a:ext cx="446449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 smtClean="0"/>
                  <a:t>          故</a:t>
                </a:r>
                <a:r>
                  <a:rPr lang="zh-CN" altLang="en-US" dirty="0"/>
                  <a:t>向量</a:t>
                </a:r>
                <a:r>
                  <a:rPr lang="zh-CN" altLang="en-US" dirty="0" smtClean="0"/>
                  <a:t>组                线性无关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  <p:graphicFrame>
            <p:nvGraphicFramePr>
              <p:cNvPr id="57" name="对象 56"/>
              <p:cNvGraphicFramePr>
                <a:graphicFrameLocks noChangeAspect="1"/>
              </p:cNvGraphicFramePr>
              <p:nvPr/>
            </p:nvGraphicFramePr>
            <p:xfrm>
              <a:off x="1297027" y="5525889"/>
              <a:ext cx="1705442" cy="4238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623" name="Equation" r:id="rId21" imgW="46634400" imgH="11582400" progId="Equation.DSMT4">
                      <p:embed/>
                    </p:oleObj>
                  </mc:Choice>
                  <mc:Fallback>
                    <p:oleObj name="Equation" r:id="rId21" imgW="46634400" imgH="11582400" progId="Equation.DSMT4">
                      <p:embed/>
                      <p:pic>
                        <p:nvPicPr>
                          <p:cNvPr id="0" name="图片 1416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7027" y="5525889"/>
                            <a:ext cx="1705442" cy="4238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" name="TextBox 8"/>
            <p:cNvSpPr txBox="1"/>
            <p:nvPr/>
          </p:nvSpPr>
          <p:spPr>
            <a:xfrm>
              <a:off x="251520" y="5373216"/>
              <a:ext cx="158869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同时</a:t>
              </a:r>
              <a:r>
                <a:rPr lang="zh-CN" altLang="en-US" sz="2600" b="1" dirty="0" smtClean="0"/>
                <a:t>可见 </a:t>
              </a:r>
              <a:endParaRPr lang="zh-CN" altLang="en-US" sz="2600" b="1" dirty="0"/>
            </a:p>
          </p:txBody>
        </p:sp>
      </p:grpSp>
      <p:sp>
        <p:nvSpPr>
          <p:cNvPr id="4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练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习   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1540" y="560293"/>
            <a:ext cx="7560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0000CC"/>
                </a:solidFill>
              </a:rPr>
              <a:t>例</a:t>
            </a:r>
            <a:r>
              <a:rPr lang="en-US" altLang="zh-CN" sz="2600" b="1" dirty="0">
                <a:solidFill>
                  <a:srgbClr val="0000CC"/>
                </a:solidFill>
              </a:rPr>
              <a:t>2</a:t>
            </a:r>
            <a:endParaRPr lang="zh-CN" altLang="en-US" sz="2600" b="1" dirty="0">
              <a:solidFill>
                <a:srgbClr val="0000CC"/>
              </a:solidFill>
            </a:endParaRP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4619923" y="4165772"/>
          <a:ext cx="1392237" cy="487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24" name="Equation" r:id="rId23" imgW="29565600" imgH="10058400" progId="Equation.DSMT4">
                  <p:embed/>
                </p:oleObj>
              </mc:Choice>
              <mc:Fallback>
                <p:oleObj name="Equation" r:id="rId23" imgW="29565600" imgH="10058400" progId="Equation.DSMT4">
                  <p:embed/>
                  <p:pic>
                    <p:nvPicPr>
                      <p:cNvPr id="0" name="图片 1416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923" y="4165772"/>
                        <a:ext cx="1392237" cy="4873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5220072" y="4832896"/>
          <a:ext cx="11049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25" name="Equation" r:id="rId24" imgW="18592800" imgH="9753600" progId="Equation.DSMT4">
                  <p:embed/>
                </p:oleObj>
              </mc:Choice>
              <mc:Fallback>
                <p:oleObj name="Equation" r:id="rId24" imgW="18592800" imgH="9753600" progId="Equation.DSMT4">
                  <p:embed/>
                  <p:pic>
                    <p:nvPicPr>
                      <p:cNvPr id="0" name="图片 1416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4832896"/>
                        <a:ext cx="1104900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E2568ED-2ED2-4B04-8B3C-52A76443C38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914400" y="741522"/>
            <a:ext cx="1572768" cy="492443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设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1403648" y="741528"/>
            <a:ext cx="4752528" cy="492443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A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为</a:t>
            </a:r>
            <a:r>
              <a:rPr lang="en-US" altLang="zh-CN" sz="26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m</a:t>
            </a:r>
            <a:r>
              <a:rPr lang="en-US" altLang="zh-CN" sz="2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Symbol" panose="05050102010706020507"/>
              </a:rPr>
              <a:t>n</a:t>
            </a:r>
            <a:r>
              <a:rPr lang="zh-CN" alt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Symbol" panose="05050102010706020507"/>
              </a:rPr>
              <a:t>矩阵</a:t>
            </a:r>
            <a:r>
              <a:rPr lang="zh-CN" altLang="en-US" sz="26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Symbol" panose="05050102010706020507"/>
              </a:rPr>
              <a:t>，则</a:t>
            </a:r>
            <a:r>
              <a:rPr lang="en-US" altLang="zh-CN" sz="26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Ax = 0</a:t>
            </a:r>
            <a:endParaRPr lang="zh-CN" altLang="en-US" sz="26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914400" y="1412776"/>
            <a:ext cx="6632448" cy="492443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有且仅有零解的充要条件是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(      )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4"/>
            </p:custDataLst>
          </p:nvPr>
        </p:nvSpPr>
        <p:spPr>
          <a:xfrm>
            <a:off x="2123728" y="2204864"/>
            <a:ext cx="4676648" cy="492443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A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的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列向量线性无关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2123728" y="3062114"/>
            <a:ext cx="4676648" cy="492443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A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的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列向量线性相关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6" name="椭圆 25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863194" y="3102595"/>
            <a:ext cx="877824" cy="41148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7"/>
            </p:custDataLst>
          </p:nvPr>
        </p:nvSpPr>
        <p:spPr>
          <a:xfrm>
            <a:off x="2123728" y="3919364"/>
            <a:ext cx="4676648" cy="492443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A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的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行向量线性无关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0" name="椭圆 2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863194" y="3959845"/>
            <a:ext cx="877824" cy="41148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>
            <p:custDataLst>
              <p:tags r:id="rId9"/>
            </p:custDataLst>
          </p:nvPr>
        </p:nvSpPr>
        <p:spPr>
          <a:xfrm>
            <a:off x="2123728" y="4776614"/>
            <a:ext cx="4676648" cy="492443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A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的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行向量线性相关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圆角矩形 1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1" name="椭圆 30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899592" y="4809346"/>
            <a:ext cx="877824" cy="41148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5" name="椭圆 34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885864" y="2225432"/>
            <a:ext cx="877824" cy="41148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48064" y="1393612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735D8EE-7D30-46D8-A34A-B132416D7C9B}" type="datetime1">
              <a:rPr lang="zh-CN" altLang="en-US" smtClean="0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>
            <p:custDataLst>
              <p:tags r:id="rId13"/>
            </p:custDataLst>
          </p:nvPr>
        </p:nvGrpSpPr>
        <p:grpSpPr>
          <a:xfrm>
            <a:off x="0" y="0"/>
            <a:ext cx="9144000" cy="490220"/>
            <a:chOff x="0" y="0"/>
            <a:chExt cx="5715000" cy="653627"/>
          </a:xfrm>
        </p:grpSpPr>
        <p:sp>
          <p:nvSpPr>
            <p:cNvPr id="4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15875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953691" y="145627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10" name="图片 9"/>
          <p:cNvPicPr/>
          <p:nvPr>
            <p:custDataLst>
              <p:tags r:id="rId1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6" name="TextBox 15"/>
          <p:cNvSpPr txBox="1"/>
          <p:nvPr>
            <p:custDataLst>
              <p:tags r:id="rId20"/>
            </p:custDataLst>
          </p:nvPr>
        </p:nvSpPr>
        <p:spPr>
          <a:xfrm>
            <a:off x="2123728" y="116632"/>
            <a:ext cx="542312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custDataLst>
      <p:tags r:id="rId2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00584" y="630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1520" y="260648"/>
            <a:ext cx="1498433" cy="49244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 定义</a:t>
            </a:r>
            <a:r>
              <a:rPr lang="en-US" altLang="zh-CN" sz="2600" b="1" dirty="0" smtClean="0"/>
              <a:t>4.2</a:t>
            </a:r>
            <a:endParaRPr lang="zh-CN" altLang="en-US" sz="2600" b="1" dirty="0"/>
          </a:p>
        </p:txBody>
      </p:sp>
      <p:grpSp>
        <p:nvGrpSpPr>
          <p:cNvPr id="31" name="组合 30"/>
          <p:cNvGrpSpPr/>
          <p:nvPr/>
        </p:nvGrpSpPr>
        <p:grpSpPr>
          <a:xfrm>
            <a:off x="1837093" y="365719"/>
            <a:ext cx="6263299" cy="492443"/>
            <a:chOff x="2053117" y="521319"/>
            <a:chExt cx="6263299" cy="492443"/>
          </a:xfrm>
        </p:grpSpPr>
        <p:sp>
          <p:nvSpPr>
            <p:cNvPr id="14" name="TextBox 13"/>
            <p:cNvSpPr txBox="1"/>
            <p:nvPr/>
          </p:nvSpPr>
          <p:spPr>
            <a:xfrm>
              <a:off x="2053117" y="521319"/>
              <a:ext cx="61206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设有两个向量组</a:t>
              </a:r>
              <a:r>
                <a:rPr lang="zh-CN" altLang="zh-CN" sz="2600" b="1" dirty="0" smtClean="0">
                  <a:latin typeface="+mn-ea"/>
                </a:rPr>
                <a:t>（Ⅰ）</a:t>
              </a:r>
              <a:r>
                <a:rPr lang="en-US" altLang="zh-CN" sz="2600" b="1" dirty="0" smtClean="0">
                  <a:latin typeface="+mn-ea"/>
                </a:rPr>
                <a:t>       </a:t>
              </a:r>
              <a:r>
                <a:rPr lang="zh-CN" altLang="zh-CN" sz="2600" b="1" dirty="0" smtClean="0">
                  <a:latin typeface="+mn-ea"/>
                </a:rPr>
                <a:t>和</a:t>
              </a:r>
              <a:r>
                <a:rPr lang="zh-CN" altLang="zh-CN" sz="2600" b="1" dirty="0">
                  <a:latin typeface="+mn-ea"/>
                </a:rPr>
                <a:t>（Ⅱ）</a:t>
              </a:r>
              <a:r>
                <a:rPr lang="en-US" altLang="zh-CN" sz="2600" b="1" dirty="0">
                  <a:latin typeface="+mn-ea"/>
                </a:rPr>
                <a:t> </a:t>
              </a:r>
              <a:endParaRPr lang="zh-CN" altLang="en-US" sz="2600" b="1" dirty="0">
                <a:latin typeface="+mn-ea"/>
              </a:endParaRPr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5343624" y="548680"/>
            <a:ext cx="1244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191" name="Equation" r:id="rId1" imgW="1244600" imgH="419100" progId="Equation.DSMT4">
                    <p:embed/>
                  </p:oleObj>
                </mc:Choice>
                <mc:Fallback>
                  <p:oleObj name="Equation" r:id="rId1" imgW="1244600" imgH="419100" progId="Equation.DSMT4">
                    <p:embed/>
                    <p:pic>
                      <p:nvPicPr>
                        <p:cNvPr id="0" name="图片 1161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3624" y="548680"/>
                          <a:ext cx="1244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/>
            <p:cNvGraphicFramePr>
              <a:graphicFrameLocks noChangeAspect="1"/>
            </p:cNvGraphicFramePr>
            <p:nvPr/>
          </p:nvGraphicFramePr>
          <p:xfrm>
            <a:off x="7884616" y="548680"/>
            <a:ext cx="4318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192" name="Equation" r:id="rId3" imgW="431800" imgH="406400" progId="Equation.DSMT4">
                    <p:embed/>
                  </p:oleObj>
                </mc:Choice>
                <mc:Fallback>
                  <p:oleObj name="Equation" r:id="rId3" imgW="431800" imgH="406400" progId="Equation.DSMT4">
                    <p:embed/>
                    <p:pic>
                      <p:nvPicPr>
                        <p:cNvPr id="0" name="图片 1161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84616" y="548680"/>
                          <a:ext cx="43180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131639" y="897136"/>
            <a:ext cx="8040761" cy="492443"/>
            <a:chOff x="131639" y="897136"/>
            <a:chExt cx="8040761" cy="492443"/>
          </a:xfrm>
        </p:grpSpPr>
        <p:graphicFrame>
          <p:nvGraphicFramePr>
            <p:cNvPr id="28" name="对象 27"/>
            <p:cNvGraphicFramePr>
              <a:graphicFrameLocks noChangeAspect="1"/>
            </p:cNvGraphicFramePr>
            <p:nvPr/>
          </p:nvGraphicFramePr>
          <p:xfrm>
            <a:off x="131639" y="908720"/>
            <a:ext cx="1320800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193" name="Equation" r:id="rId5" imgW="1320165" imgH="419100" progId="Equation.DSMT4">
                    <p:embed/>
                  </p:oleObj>
                </mc:Choice>
                <mc:Fallback>
                  <p:oleObj name="Equation" r:id="rId5" imgW="1320165" imgH="419100" progId="Equation.DSMT4">
                    <p:embed/>
                    <p:pic>
                      <p:nvPicPr>
                        <p:cNvPr id="0" name="图片 1161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639" y="908720"/>
                          <a:ext cx="1320800" cy="425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TextBox 28"/>
            <p:cNvSpPr txBox="1"/>
            <p:nvPr/>
          </p:nvSpPr>
          <p:spPr>
            <a:xfrm>
              <a:off x="1547664" y="897136"/>
              <a:ext cx="662473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>
                  <a:latin typeface="+mn-ea"/>
                </a:defRPr>
              </a:lvl1pPr>
            </a:lstStyle>
            <a:p>
              <a:r>
                <a:rPr lang="zh-CN" altLang="zh-CN" dirty="0"/>
                <a:t>若向量组（Ⅰ）中的每个向量都能由向量</a:t>
              </a:r>
              <a:r>
                <a:rPr lang="zh-CN" altLang="zh-CN" dirty="0" smtClean="0"/>
                <a:t>组</a:t>
              </a:r>
              <a:endParaRPr lang="zh-CN" alt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-36510" y="1389579"/>
            <a:ext cx="27363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latin typeface="+mn-ea"/>
              </a:defRPr>
            </a:lvl1pPr>
          </a:lstStyle>
          <a:p>
            <a:r>
              <a:rPr lang="zh-CN" altLang="zh-CN" dirty="0"/>
              <a:t>（Ⅱ）线性表示</a:t>
            </a:r>
            <a:r>
              <a:rPr lang="zh-CN" altLang="zh-CN" dirty="0" smtClean="0"/>
              <a:t>，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55778" y="1389578"/>
            <a:ext cx="53285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latin typeface="+mn-ea"/>
              </a:defRPr>
            </a:lvl1pPr>
          </a:lstStyle>
          <a:p>
            <a:r>
              <a:rPr lang="zh-CN" altLang="zh-CN" dirty="0"/>
              <a:t>则称向量组（Ⅰ）能由向量组（Ⅱ</a:t>
            </a:r>
            <a:r>
              <a:rPr lang="zh-CN" altLang="zh-CN" dirty="0" smtClean="0"/>
              <a:t>）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4560" y="1844824"/>
            <a:ext cx="22551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latin typeface="+mn-ea"/>
              </a:defRPr>
            </a:lvl1pPr>
          </a:lstStyle>
          <a:p>
            <a:r>
              <a:rPr lang="zh-CN" altLang="zh-CN" dirty="0"/>
              <a:t>线性表示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55576" y="2420888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矩阵方程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en-US" b="1" dirty="0">
              <a:latin typeface="+mn-ea"/>
            </a:endParaRPr>
          </a:p>
        </p:txBody>
      </p:sp>
      <p:sp>
        <p:nvSpPr>
          <p:cNvPr id="3" name="左右箭头 2"/>
          <p:cNvSpPr/>
          <p:nvPr/>
        </p:nvSpPr>
        <p:spPr>
          <a:xfrm>
            <a:off x="395536" y="2564904"/>
            <a:ext cx="384572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350864" y="2433638"/>
          <a:ext cx="4597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94" name="Equation" r:id="rId7" imgW="110337600" imgH="10058400" progId="Equation.DSMT4">
                  <p:embed/>
                </p:oleObj>
              </mc:Choice>
              <mc:Fallback>
                <p:oleObj name="Equation" r:id="rId7" imgW="110337600" imgH="10058400" progId="Equation.DSMT4">
                  <p:embed/>
                  <p:pic>
                    <p:nvPicPr>
                      <p:cNvPr id="0" name="图片 116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0864" y="2433638"/>
                        <a:ext cx="4597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55576" y="2977788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有解的充要条件</a:t>
            </a:r>
            <a:r>
              <a:rPr lang="en-US" altLang="zh-CN" b="1" dirty="0" smtClean="0">
                <a:latin typeface="+mn-ea"/>
              </a:rPr>
              <a:t> </a:t>
            </a:r>
            <a:endParaRPr lang="zh-CN" altLang="en-US" b="1" dirty="0"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1520" y="3717032"/>
            <a:ext cx="1585573" cy="49244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 定理</a:t>
            </a:r>
            <a:r>
              <a:rPr lang="en-US" altLang="zh-CN" sz="2600" b="1" dirty="0"/>
              <a:t>4.2</a:t>
            </a:r>
            <a:endParaRPr lang="zh-CN" altLang="en-US" sz="2600" b="1" dirty="0"/>
          </a:p>
        </p:txBody>
      </p:sp>
      <p:grpSp>
        <p:nvGrpSpPr>
          <p:cNvPr id="46" name="组合 45"/>
          <p:cNvGrpSpPr/>
          <p:nvPr/>
        </p:nvGrpSpPr>
        <p:grpSpPr>
          <a:xfrm>
            <a:off x="1907704" y="3861048"/>
            <a:ext cx="6336704" cy="492443"/>
            <a:chOff x="611560" y="260648"/>
            <a:chExt cx="6336704" cy="492443"/>
          </a:xfrm>
        </p:grpSpPr>
        <p:sp>
          <p:nvSpPr>
            <p:cNvPr id="47" name="TextBox 46"/>
            <p:cNvSpPr txBox="1"/>
            <p:nvPr/>
          </p:nvSpPr>
          <p:spPr>
            <a:xfrm>
              <a:off x="611560" y="260648"/>
              <a:ext cx="633670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向量</a:t>
              </a:r>
              <a:r>
                <a:rPr lang="zh-CN" altLang="zh-CN" sz="2600" b="1" dirty="0" smtClean="0">
                  <a:latin typeface="+mn-ea"/>
                </a:rPr>
                <a:t>组</a:t>
              </a:r>
              <a:r>
                <a:rPr lang="en-US" altLang="zh-CN" sz="2600" b="1" dirty="0" smtClean="0">
                  <a:latin typeface="+mn-ea"/>
                </a:rPr>
                <a:t>           </a:t>
              </a:r>
              <a:r>
                <a:rPr lang="zh-CN" altLang="zh-CN" sz="2600" b="1" dirty="0" smtClean="0">
                  <a:latin typeface="+mn-ea"/>
                </a:rPr>
                <a:t>能</a:t>
              </a:r>
              <a:r>
                <a:rPr lang="zh-CN" altLang="zh-CN" sz="2600" b="1" dirty="0">
                  <a:latin typeface="+mn-ea"/>
                </a:rPr>
                <a:t>由向量</a:t>
              </a:r>
              <a:r>
                <a:rPr lang="zh-CN" altLang="zh-CN" sz="2600" b="1" dirty="0" smtClean="0">
                  <a:latin typeface="+mn-ea"/>
                </a:rPr>
                <a:t>组</a:t>
              </a:r>
              <a:endParaRPr lang="zh-CN" altLang="en-US" sz="2600" b="1" dirty="0">
                <a:latin typeface="+mn-ea"/>
              </a:endParaRPr>
            </a:p>
          </p:txBody>
        </p:sp>
        <p:graphicFrame>
          <p:nvGraphicFramePr>
            <p:cNvPr id="48" name="对象 47"/>
            <p:cNvGraphicFramePr>
              <a:graphicFrameLocks noChangeAspect="1"/>
            </p:cNvGraphicFramePr>
            <p:nvPr/>
          </p:nvGraphicFramePr>
          <p:xfrm>
            <a:off x="5271864" y="332656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195" name="Equation" r:id="rId9" imgW="1676400" imgH="419100" progId="Equation.DSMT4">
                    <p:embed/>
                  </p:oleObj>
                </mc:Choice>
                <mc:Fallback>
                  <p:oleObj name="Equation" r:id="rId9" imgW="1676400" imgH="419100" progId="Equation.DSMT4">
                    <p:embed/>
                    <p:pic>
                      <p:nvPicPr>
                        <p:cNvPr id="0" name="图片 1161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1864" y="332656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/>
            <p:cNvGraphicFramePr>
              <a:graphicFrameLocks noChangeAspect="1"/>
            </p:cNvGraphicFramePr>
            <p:nvPr/>
          </p:nvGraphicFramePr>
          <p:xfrm>
            <a:off x="1701180" y="287704"/>
            <a:ext cx="17907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196" name="Equation" r:id="rId11" imgW="1790700" imgH="419100" progId="Equation.DSMT4">
                    <p:embed/>
                  </p:oleObj>
                </mc:Choice>
                <mc:Fallback>
                  <p:oleObj name="Equation" r:id="rId11" imgW="1790700" imgH="419100" progId="Equation.DSMT4">
                    <p:embed/>
                    <p:pic>
                      <p:nvPicPr>
                        <p:cNvPr id="0" name="图片 1161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180" y="287704"/>
                          <a:ext cx="17907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" name="组合 49"/>
          <p:cNvGrpSpPr/>
          <p:nvPr/>
        </p:nvGrpSpPr>
        <p:grpSpPr>
          <a:xfrm>
            <a:off x="38349" y="4353491"/>
            <a:ext cx="1941363" cy="492443"/>
            <a:chOff x="1" y="753091"/>
            <a:chExt cx="1941363" cy="492443"/>
          </a:xfrm>
        </p:grpSpPr>
        <p:graphicFrame>
          <p:nvGraphicFramePr>
            <p:cNvPr id="51" name="对象 50"/>
            <p:cNvGraphicFramePr>
              <a:graphicFrameLocks noChangeAspect="1"/>
            </p:cNvGraphicFramePr>
            <p:nvPr/>
          </p:nvGraphicFramePr>
          <p:xfrm>
            <a:off x="1547664" y="908720"/>
            <a:ext cx="393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197" name="Equation" r:id="rId13" imgW="393700" imgH="228600" progId="Equation.DSMT4">
                    <p:embed/>
                  </p:oleObj>
                </mc:Choice>
                <mc:Fallback>
                  <p:oleObj name="Equation" r:id="rId13" imgW="393700" imgH="228600" progId="Equation.DSMT4">
                    <p:embed/>
                    <p:pic>
                      <p:nvPicPr>
                        <p:cNvPr id="0" name="图片 1161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664" y="908720"/>
                          <a:ext cx="393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TextBox 51"/>
            <p:cNvSpPr txBox="1"/>
            <p:nvPr/>
          </p:nvSpPr>
          <p:spPr>
            <a:xfrm>
              <a:off x="1" y="753091"/>
              <a:ext cx="169167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线性</a:t>
              </a:r>
              <a:r>
                <a:rPr lang="zh-CN" altLang="zh-CN" sz="2600" b="1" dirty="0" smtClean="0">
                  <a:latin typeface="+mn-ea"/>
                </a:rPr>
                <a:t>表示</a:t>
              </a:r>
              <a:endParaRPr lang="zh-CN" altLang="en-US" sz="2600" b="1" dirty="0">
                <a:latin typeface="+mn-ea"/>
              </a:endParaRPr>
            </a:p>
          </p:txBody>
        </p:sp>
      </p:grpSp>
      <p:graphicFrame>
        <p:nvGraphicFramePr>
          <p:cNvPr id="53" name="对象 52"/>
          <p:cNvGraphicFramePr>
            <a:graphicFrameLocks noChangeAspect="1"/>
          </p:cNvGraphicFramePr>
          <p:nvPr/>
        </p:nvGraphicFramePr>
        <p:xfrm>
          <a:off x="755650" y="4859883"/>
          <a:ext cx="39163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98" name="Equation" r:id="rId15" imgW="4051300" imgH="419100" progId="Equation.DSMT4">
                  <p:embed/>
                </p:oleObj>
              </mc:Choice>
              <mc:Fallback>
                <p:oleObj name="Equation" r:id="rId15" imgW="4051300" imgH="419100" progId="Equation.DSMT4">
                  <p:embed/>
                  <p:pic>
                    <p:nvPicPr>
                      <p:cNvPr id="0" name="图片 116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859883"/>
                        <a:ext cx="39163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/>
        </p:nvGraphicFramePr>
        <p:xfrm>
          <a:off x="4819650" y="4882108"/>
          <a:ext cx="2451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99" name="Equation" r:id="rId17" imgW="58826400" imgH="10058400" progId="Equation.DSMT4">
                  <p:embed/>
                </p:oleObj>
              </mc:Choice>
              <mc:Fallback>
                <p:oleObj name="Equation" r:id="rId17" imgW="58826400" imgH="10058400" progId="Equation.DSMT4">
                  <p:embed/>
                  <p:pic>
                    <p:nvPicPr>
                      <p:cNvPr id="0" name="图片 116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650" y="4882108"/>
                        <a:ext cx="2451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4836740"/>
          </a:xfrm>
        </p:spPr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复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94392F-4389-4E77-A5AA-AB26697455BB}" type="datetime1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/>
      <p:bldP spid="34" grpId="0"/>
      <p:bldP spid="40" grpId="0"/>
      <p:bldP spid="3" grpId="0" animBg="1"/>
      <p:bldP spid="44" grpId="0"/>
      <p:bldP spid="4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876300" y="332656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TextBox 7"/>
          <p:cNvSpPr txBox="1"/>
          <p:nvPr>
            <p:custDataLst>
              <p:tags r:id="rId2"/>
            </p:custDataLst>
          </p:nvPr>
        </p:nvSpPr>
        <p:spPr>
          <a:xfrm>
            <a:off x="1757983" y="2492896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当 </a:t>
            </a:r>
            <a:r>
              <a:rPr lang="en-US" altLang="zh-CN" sz="26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r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&gt;</a:t>
            </a:r>
            <a:r>
              <a:rPr lang="en-US" altLang="zh-CN" sz="26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s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时，向量组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/>
              </a:rPr>
              <a:t>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必线性相关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TextBox 8"/>
          <p:cNvSpPr txBox="1"/>
          <p:nvPr>
            <p:custDataLst>
              <p:tags r:id="rId3"/>
            </p:custDataLst>
          </p:nvPr>
        </p:nvSpPr>
        <p:spPr>
          <a:xfrm>
            <a:off x="1757983" y="3140968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当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r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&lt;</a:t>
            </a:r>
            <a:r>
              <a:rPr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s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时，向量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组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/>
              </a:rPr>
              <a:t> 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必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线性相关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TextBox 9"/>
          <p:cNvSpPr txBox="1"/>
          <p:nvPr>
            <p:custDataLst>
              <p:tags r:id="rId4"/>
            </p:custDataLst>
          </p:nvPr>
        </p:nvSpPr>
        <p:spPr>
          <a:xfrm>
            <a:off x="1757983" y="378904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当 </a:t>
            </a:r>
            <a:r>
              <a:rPr lang="en-US" altLang="zh-CN" sz="26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r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&gt;</a:t>
            </a:r>
            <a:r>
              <a:rPr lang="en-US" altLang="zh-CN" sz="26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s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时，向量组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/>
              </a:rPr>
              <a:t> 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必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线性相关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043608" y="1914252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043608" y="2557189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043608" y="3205261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043608" y="385333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5" name="圆角矩形 14"/>
          <p:cNvSpPr/>
          <p:nvPr>
            <p:custDataLst>
              <p:tags r:id="rId9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2" name="文本框 8"/>
          <p:cNvSpPr txBox="1"/>
          <p:nvPr>
            <p:custDataLst>
              <p:tags r:id="rId10"/>
            </p:custDataLst>
          </p:nvPr>
        </p:nvSpPr>
        <p:spPr>
          <a:xfrm>
            <a:off x="1014244" y="692696"/>
            <a:ext cx="19735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设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向量组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080" y="692696"/>
            <a:ext cx="2240278" cy="548640"/>
          </a:xfrm>
          <a:prstGeom prst="rect">
            <a:avLst/>
          </a:prstGeom>
        </p:spPr>
      </p:pic>
      <p:sp>
        <p:nvSpPr>
          <p:cNvPr id="24" name="文本框 11"/>
          <p:cNvSpPr txBox="1"/>
          <p:nvPr>
            <p:custDataLst>
              <p:tags r:id="rId13"/>
            </p:custDataLst>
          </p:nvPr>
        </p:nvSpPr>
        <p:spPr>
          <a:xfrm>
            <a:off x="4871943" y="706562"/>
            <a:ext cx="19323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可由向量组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41336"/>
            <a:ext cx="2346957" cy="548640"/>
          </a:xfrm>
          <a:prstGeom prst="rect">
            <a:avLst/>
          </a:prstGeom>
        </p:spPr>
      </p:pic>
      <p:sp>
        <p:nvSpPr>
          <p:cNvPr id="26" name="文本框 14"/>
          <p:cNvSpPr txBox="1"/>
          <p:nvPr>
            <p:custDataLst>
              <p:tags r:id="rId16"/>
            </p:custDataLst>
          </p:nvPr>
        </p:nvSpPr>
        <p:spPr>
          <a:xfrm>
            <a:off x="3364711" y="1266250"/>
            <a:ext cx="3151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线性表示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,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则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(      )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9" name="TextBox 38"/>
          <p:cNvSpPr txBox="1"/>
          <p:nvPr>
            <p:custDataLst>
              <p:tags r:id="rId17"/>
            </p:custDataLst>
          </p:nvPr>
        </p:nvSpPr>
        <p:spPr>
          <a:xfrm>
            <a:off x="1836887" y="184482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当 </a:t>
            </a:r>
            <a:r>
              <a:rPr lang="en-US" altLang="zh-CN" sz="26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r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&lt;</a:t>
            </a:r>
            <a:r>
              <a:rPr lang="en-US" altLang="zh-CN" sz="26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s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时，向量组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/>
              </a:rPr>
              <a:t>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必线性相关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0" name="TextBox 39"/>
          <p:cNvSpPr txBox="1"/>
          <p:nvPr>
            <p:custDataLst>
              <p:tags r:id="rId18"/>
            </p:custDataLst>
          </p:nvPr>
        </p:nvSpPr>
        <p:spPr>
          <a:xfrm>
            <a:off x="755576" y="4437112"/>
            <a:ext cx="7488832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r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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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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s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zh-CN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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s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1" name="TextBox 40"/>
          <p:cNvSpPr txBox="1"/>
          <p:nvPr>
            <p:custDataLst>
              <p:tags r:id="rId19"/>
            </p:custDataLst>
          </p:nvPr>
        </p:nvSpPr>
        <p:spPr>
          <a:xfrm>
            <a:off x="755576" y="5090318"/>
            <a:ext cx="621779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r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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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s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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s</a:t>
            </a:r>
            <a:endParaRPr lang="zh-CN" altLang="en-US" sz="2600" i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04248" y="5199583"/>
            <a:ext cx="1055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 smtClean="0"/>
              <a:t>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>
            <p:custDataLst>
              <p:tags r:id="rId20"/>
            </p:custDataLst>
          </p:nvPr>
        </p:nvSpPr>
        <p:spPr>
          <a:xfrm>
            <a:off x="755576" y="5666382"/>
            <a:ext cx="2609135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r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600" i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47864" y="5775647"/>
            <a:ext cx="1055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 smtClean="0"/>
              <a:t>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68627" y="1268760"/>
            <a:ext cx="571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54165B1-1AA0-42AD-8FCF-BE1637A8F57C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  <p:grpSp>
        <p:nvGrpSpPr>
          <p:cNvPr id="20" name="组合 19"/>
          <p:cNvGrpSpPr/>
          <p:nvPr>
            <p:custDataLst>
              <p:tags r:id="rId2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21" name="TextBox 20"/>
          <p:cNvSpPr txBox="1"/>
          <p:nvPr>
            <p:custDataLst>
              <p:tags r:id="rId28"/>
            </p:custDataLst>
          </p:nvPr>
        </p:nvSpPr>
        <p:spPr>
          <a:xfrm>
            <a:off x="2217086" y="188640"/>
            <a:ext cx="5163226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dirty="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此题未设置答案，请点击右侧设置按钮</a:t>
            </a:r>
            <a:endParaRPr lang="zh-CN" altLang="en-US" sz="1200" dirty="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custDataLst>
      <p:tags r:id="rId2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755576" y="1988840"/>
            <a:ext cx="8388424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latin typeface="+mj-ea"/>
                <a:ea typeface="+mj-ea"/>
                <a:sym typeface="微软雅黑" panose="020B0503020204020204" charset="-122"/>
              </a:rPr>
              <a:t>若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s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线性相关，则</a:t>
            </a:r>
            <a:r>
              <a:rPr lang="en-US" altLang="zh-CN" sz="26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A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A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A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s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线性相关</a:t>
            </a:r>
            <a:endParaRPr lang="zh-CN" altLang="en-US" sz="2600" b="1" dirty="0">
              <a:solidFill>
                <a:srgbClr val="000000"/>
              </a:solidFill>
              <a:latin typeface="+mj-ea"/>
              <a:ea typeface="+mj-ea"/>
              <a:sym typeface="微软雅黑" panose="020B050302020402020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79511" y="2053133"/>
            <a:ext cx="555784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79512" y="2701205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79512" y="3349277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79512" y="3997349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9" name="文本框 8"/>
          <p:cNvSpPr txBox="1"/>
          <p:nvPr>
            <p:custDataLst>
              <p:tags r:id="rId8"/>
            </p:custDataLst>
          </p:nvPr>
        </p:nvSpPr>
        <p:spPr>
          <a:xfrm>
            <a:off x="571500" y="692696"/>
            <a:ext cx="7888932" cy="492443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设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s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均为 </a:t>
            </a:r>
            <a:r>
              <a:rPr lang="en-US" altLang="zh-CN" sz="26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n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维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列向量</a:t>
            </a:r>
            <a:r>
              <a:rPr lang="en-US" altLang="zh-CN" sz="2600" dirty="0" smtClean="0">
                <a:solidFill>
                  <a:srgbClr val="000000"/>
                </a:solidFill>
                <a:latin typeface="+mn-ea"/>
                <a:sym typeface="微软雅黑" panose="020B0503020204020204" charset="-122"/>
              </a:rPr>
              <a:t>,</a:t>
            </a:r>
            <a:r>
              <a:rPr lang="en-US" altLang="zh-CN" sz="2600" i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微软雅黑" panose="020B0503020204020204" charset="-122"/>
              </a:rPr>
              <a:t> </a:t>
            </a:r>
            <a:r>
              <a:rPr lang="en-US" altLang="zh-CN" sz="26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 A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为 </a:t>
            </a:r>
            <a:r>
              <a:rPr lang="en-US" altLang="zh-CN" sz="26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m</a:t>
            </a:r>
            <a:r>
              <a:rPr lang="en-US" altLang="zh-CN" sz="2600" dirty="0" err="1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/>
              </a:rPr>
              <a:t></a:t>
            </a:r>
            <a:r>
              <a:rPr lang="en-US" altLang="zh-CN" sz="2600" i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Symbol" panose="05050102010706020507"/>
              </a:rPr>
              <a:t>n</a:t>
            </a:r>
            <a:r>
              <a:rPr lang="en-US" altLang="zh-CN" sz="26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Symbol" panose="05050102010706020507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矩阵</a:t>
            </a:r>
            <a:r>
              <a:rPr lang="en-US" altLang="zh-CN" sz="2600" dirty="0">
                <a:solidFill>
                  <a:srgbClr val="000000"/>
                </a:solidFill>
                <a:latin typeface="+mn-ea"/>
                <a:sym typeface="微软雅黑" panose="020B0503020204020204" charset="-122"/>
              </a:rPr>
              <a:t>,</a:t>
            </a:r>
            <a:endParaRPr lang="zh-CN" altLang="en-US" sz="2600" dirty="0">
              <a:solidFill>
                <a:srgbClr val="000000"/>
              </a:solidFill>
              <a:latin typeface="+mn-ea"/>
              <a:sym typeface="微软雅黑" panose="020B0503020204020204" charset="-122"/>
            </a:endParaRPr>
          </a:p>
        </p:txBody>
      </p:sp>
      <p:sp>
        <p:nvSpPr>
          <p:cNvPr id="23" name="文本框 14"/>
          <p:cNvSpPr txBox="1"/>
          <p:nvPr>
            <p:custDataLst>
              <p:tags r:id="rId9"/>
            </p:custDataLst>
          </p:nvPr>
        </p:nvSpPr>
        <p:spPr>
          <a:xfrm>
            <a:off x="571500" y="1340639"/>
            <a:ext cx="457200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下列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选项正确的是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(      )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4" name="TextBox 23"/>
          <p:cNvSpPr txBox="1"/>
          <p:nvPr>
            <p:custDataLst>
              <p:tags r:id="rId10"/>
            </p:custDataLst>
          </p:nvPr>
        </p:nvSpPr>
        <p:spPr>
          <a:xfrm>
            <a:off x="741959" y="2642046"/>
            <a:ext cx="840204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latin typeface="+mj-ea"/>
                <a:ea typeface="+mj-ea"/>
                <a:sym typeface="微软雅黑" panose="020B0503020204020204" charset="-122"/>
              </a:rPr>
              <a:t>若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s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线性相关，则</a:t>
            </a:r>
            <a:r>
              <a:rPr lang="en-US" altLang="zh-CN" sz="26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A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 altLang="zh-CN" sz="26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A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 A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s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线性无关</a:t>
            </a:r>
            <a:endParaRPr lang="zh-CN" altLang="en-US" sz="2600" b="1" dirty="0">
              <a:solidFill>
                <a:srgbClr val="000000"/>
              </a:solidFill>
              <a:latin typeface="+mj-ea"/>
              <a:ea typeface="+mj-ea"/>
              <a:sym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>
            <p:custDataLst>
              <p:tags r:id="rId11"/>
            </p:custDataLst>
          </p:nvPr>
        </p:nvSpPr>
        <p:spPr>
          <a:xfrm>
            <a:off x="755576" y="3290118"/>
            <a:ext cx="840204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latin typeface="+mj-ea"/>
                <a:ea typeface="+mj-ea"/>
                <a:sym typeface="微软雅黑" panose="020B0503020204020204" charset="-122"/>
              </a:rPr>
              <a:t>若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s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线性无关，则</a:t>
            </a:r>
            <a:r>
              <a:rPr lang="en-US" altLang="zh-CN" sz="26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A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 altLang="zh-CN" sz="26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A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 A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s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线性相关</a:t>
            </a:r>
            <a:endParaRPr lang="zh-CN" altLang="en-US" sz="2600" b="1" dirty="0">
              <a:solidFill>
                <a:srgbClr val="000000"/>
              </a:solidFill>
              <a:latin typeface="+mj-ea"/>
              <a:ea typeface="+mj-ea"/>
              <a:sym typeface="微软雅黑" panose="020B0503020204020204" charset="-122"/>
            </a:endParaRPr>
          </a:p>
        </p:txBody>
      </p:sp>
      <p:sp>
        <p:nvSpPr>
          <p:cNvPr id="26" name="TextBox 25"/>
          <p:cNvSpPr txBox="1"/>
          <p:nvPr>
            <p:custDataLst>
              <p:tags r:id="rId12"/>
            </p:custDataLst>
          </p:nvPr>
        </p:nvSpPr>
        <p:spPr>
          <a:xfrm>
            <a:off x="755576" y="3938190"/>
            <a:ext cx="840204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latin typeface="+mj-ea"/>
                <a:ea typeface="+mj-ea"/>
                <a:sym typeface="微软雅黑" panose="020B0503020204020204" charset="-122"/>
              </a:rPr>
              <a:t>若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s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线性无关，则</a:t>
            </a:r>
            <a:r>
              <a:rPr lang="en-US" altLang="zh-CN" sz="26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A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 altLang="zh-CN" sz="26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A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微软雅黑" panose="020B0503020204020204" charset="-122"/>
              </a:rPr>
              <a:t> A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s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线性无关</a:t>
            </a:r>
            <a:endParaRPr lang="zh-CN" altLang="en-US" sz="2600" b="1" dirty="0">
              <a:solidFill>
                <a:srgbClr val="000000"/>
              </a:solidFill>
              <a:latin typeface="+mj-ea"/>
              <a:ea typeface="+mj-ea"/>
              <a:sym typeface="微软雅黑" panose="020B0503020204020204" charset="-122"/>
            </a:endParaRPr>
          </a:p>
        </p:txBody>
      </p:sp>
      <p:sp>
        <p:nvSpPr>
          <p:cNvPr id="27" name="TextBox 26"/>
          <p:cNvSpPr txBox="1"/>
          <p:nvPr>
            <p:custDataLst>
              <p:tags r:id="rId13"/>
            </p:custDataLst>
          </p:nvPr>
        </p:nvSpPr>
        <p:spPr>
          <a:xfrm>
            <a:off x="467544" y="4653136"/>
            <a:ext cx="7488832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s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s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8" name="TextBox 27"/>
          <p:cNvSpPr txBox="1"/>
          <p:nvPr>
            <p:custDataLst>
              <p:tags r:id="rId14"/>
            </p:custDataLst>
          </p:nvPr>
        </p:nvSpPr>
        <p:spPr>
          <a:xfrm>
            <a:off x="611560" y="5306342"/>
            <a:ext cx="2952328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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</a:t>
            </a:r>
            <a:r>
              <a:rPr lang="zh-CN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s</a:t>
            </a:r>
            <a:r>
              <a:rPr lang="zh-CN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600" i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491880" y="5373216"/>
            <a:ext cx="7088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&lt;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s</a:t>
            </a:r>
            <a:endParaRPr lang="zh-CN" alt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3496419" y="1321604"/>
            <a:ext cx="571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09D407-DA4B-43DA-BC19-83ABA1FA328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  <p:grpSp>
        <p:nvGrpSpPr>
          <p:cNvPr id="17" name="组合 16"/>
          <p:cNvGrpSpPr/>
          <p:nvPr>
            <p:custDataLst>
              <p:tags r:id="rId1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20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8" name="TextBox 17"/>
          <p:cNvSpPr txBox="1"/>
          <p:nvPr>
            <p:custDataLst>
              <p:tags r:id="rId22"/>
            </p:custDataLst>
          </p:nvPr>
        </p:nvSpPr>
        <p:spPr>
          <a:xfrm>
            <a:off x="2159000" y="188640"/>
            <a:ext cx="529332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dirty="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此题未设置答案，请点击右侧设置按钮</a:t>
            </a:r>
            <a:endParaRPr lang="zh-CN" altLang="en-US" sz="1200" dirty="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custDataLst>
      <p:tags r:id="rId2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79512" y="116632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tx1"/>
                </a:solidFill>
              </a:rPr>
              <a:t>方法一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7544" y="764704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设</a:t>
            </a:r>
            <a:r>
              <a:rPr lang="en-US" altLang="zh-CN" sz="2800" b="1" dirty="0" smtClean="0">
                <a:sym typeface="Symbol" panose="05050102010706020507"/>
              </a:rPr>
              <a:t>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 panose="05050102010706020507"/>
              </a:rPr>
              <a:t></a:t>
            </a:r>
            <a:r>
              <a:rPr lang="en-US" altLang="zh-CN" sz="2800" b="1" baseline="-25000" dirty="0"/>
              <a:t>2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 panose="05050102010706020507"/>
              </a:rPr>
              <a:t></a:t>
            </a:r>
            <a:r>
              <a:rPr lang="en-US" altLang="zh-CN" sz="2800" b="1" baseline="-25000" dirty="0"/>
              <a:t>3</a:t>
            </a:r>
            <a:r>
              <a:rPr lang="zh-CN" altLang="zh-CN" sz="2600" b="1" dirty="0"/>
              <a:t>线性无关，问</a:t>
            </a:r>
            <a:r>
              <a:rPr lang="en-US" altLang="zh-CN" sz="2600" b="1" dirty="0"/>
              <a:t>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/>
              <a:t>满足什么条件时，向量</a:t>
            </a:r>
            <a:r>
              <a:rPr lang="zh-CN" altLang="zh-CN" sz="2600" b="1" dirty="0" smtClean="0"/>
              <a:t>组</a:t>
            </a:r>
            <a:r>
              <a:rPr lang="en-US" altLang="zh-CN" sz="2600" b="1" dirty="0" smtClean="0"/>
              <a:t>  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dirty="0" smtClean="0">
                <a:sym typeface="Symbol" panose="05050102010706020507"/>
              </a:rPr>
              <a:t></a:t>
            </a:r>
            <a:r>
              <a:rPr lang="en-US" altLang="zh-CN" sz="2400" b="1" baseline="-25000" dirty="0" smtClean="0"/>
              <a:t>2</a:t>
            </a:r>
            <a:r>
              <a:rPr lang="zh-CN" altLang="en-US" sz="2400" b="1" dirty="0" smtClean="0">
                <a:sym typeface="Symbol" panose="05050102010706020507"/>
              </a:rPr>
              <a:t></a:t>
            </a:r>
            <a:r>
              <a:rPr lang="en-US" altLang="zh-CN" sz="2400" b="1" dirty="0" smtClean="0">
                <a:sym typeface="Symbol" panose="05050102010706020507"/>
              </a:rPr>
              <a:t></a:t>
            </a:r>
            <a:r>
              <a:rPr lang="en-US" altLang="zh-CN" sz="2400" b="1" baseline="-25000" dirty="0" smtClean="0">
                <a:sym typeface="Symbol" panose="05050102010706020507"/>
              </a:rPr>
              <a:t>1</a:t>
            </a:r>
            <a:r>
              <a:rPr lang="zh-CN" altLang="zh-CN" sz="2800" b="1" dirty="0"/>
              <a:t> </a:t>
            </a:r>
            <a:r>
              <a:rPr lang="zh-CN" altLang="zh-CN" sz="2800" b="1" dirty="0" smtClean="0"/>
              <a:t>，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dirty="0" smtClean="0">
                <a:sym typeface="Symbol" panose="05050102010706020507"/>
              </a:rPr>
              <a:t></a:t>
            </a:r>
            <a:r>
              <a:rPr lang="en-US" altLang="zh-CN" sz="2800" b="1" baseline="-25000" dirty="0" smtClean="0">
                <a:sym typeface="Symbol" panose="05050102010706020507"/>
              </a:rPr>
              <a:t>3</a:t>
            </a:r>
            <a:r>
              <a:rPr lang="zh-CN" altLang="en-US" sz="2800" b="1" dirty="0" smtClean="0">
                <a:sym typeface="Symbol" panose="05050102010706020507"/>
              </a:rPr>
              <a:t></a:t>
            </a:r>
            <a:r>
              <a:rPr lang="en-US" altLang="zh-CN" sz="2800" b="1" dirty="0" smtClean="0">
                <a:sym typeface="Symbol" panose="05050102010706020507"/>
              </a:rPr>
              <a:t></a:t>
            </a:r>
            <a:r>
              <a:rPr lang="en-US" altLang="zh-CN" sz="2800" b="1" baseline="-25000" dirty="0" smtClean="0">
                <a:sym typeface="Symbol" panose="05050102010706020507"/>
              </a:rPr>
              <a:t>2</a:t>
            </a:r>
            <a:r>
              <a:rPr lang="zh-CN" altLang="zh-CN" sz="3200" b="1" dirty="0" smtClean="0"/>
              <a:t> ，</a:t>
            </a:r>
            <a:r>
              <a:rPr lang="en-US" altLang="zh-CN" sz="2800" b="1" dirty="0" smtClean="0">
                <a:sym typeface="Symbol" panose="05050102010706020507"/>
              </a:rPr>
              <a:t></a:t>
            </a:r>
            <a:r>
              <a:rPr lang="en-US" altLang="zh-CN" sz="2800" b="1" baseline="-25000" dirty="0" smtClean="0">
                <a:sym typeface="Symbol" panose="05050102010706020507"/>
              </a:rPr>
              <a:t>1</a:t>
            </a:r>
            <a:r>
              <a:rPr lang="zh-CN" altLang="en-US" sz="2800" b="1" dirty="0" smtClean="0">
                <a:sym typeface="Symbol" panose="05050102010706020507"/>
              </a:rPr>
              <a:t></a:t>
            </a:r>
            <a:r>
              <a:rPr lang="en-US" altLang="zh-CN" sz="2800" b="1" dirty="0" smtClean="0">
                <a:sym typeface="Symbol" panose="05050102010706020507"/>
              </a:rPr>
              <a:t></a:t>
            </a:r>
            <a:r>
              <a:rPr lang="en-US" altLang="zh-CN" sz="2800" b="1" baseline="-25000" dirty="0" smtClean="0">
                <a:sym typeface="Symbol" panose="05050102010706020507"/>
              </a:rPr>
              <a:t>3</a:t>
            </a:r>
            <a:r>
              <a:rPr lang="zh-CN" altLang="zh-CN" sz="3200" b="1" dirty="0" smtClean="0"/>
              <a:t> </a:t>
            </a:r>
            <a:endParaRPr lang="zh-CN" altLang="zh-CN" sz="3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12054" y="2348880"/>
            <a:ext cx="75603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解</a:t>
            </a:r>
            <a:r>
              <a:rPr lang="zh-CN" altLang="en-US" sz="2600" b="1" dirty="0"/>
              <a:t>一</a:t>
            </a:r>
            <a:r>
              <a:rPr lang="zh-CN" altLang="en-US" sz="2600" b="1" dirty="0" smtClean="0"/>
              <a:t>      </a:t>
            </a:r>
            <a:r>
              <a:rPr lang="zh-CN" alt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用定义     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设存在一组数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使得    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844824"/>
            <a:ext cx="71287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>
                <a:latin typeface="+mn-ea"/>
              </a:rPr>
              <a:t>(1)</a:t>
            </a:r>
            <a:r>
              <a:rPr lang="zh-CN" altLang="en-US" sz="2600" b="1" dirty="0" smtClean="0"/>
              <a:t>线性无关？</a:t>
            </a:r>
            <a:r>
              <a:rPr lang="en-US" altLang="zh-CN" sz="2600" b="1" dirty="0" smtClean="0">
                <a:latin typeface="+mn-ea"/>
              </a:rPr>
              <a:t>(2)</a:t>
            </a:r>
            <a:r>
              <a:rPr lang="zh-CN" altLang="en-US" sz="2600" b="1" dirty="0" smtClean="0"/>
              <a:t>线性</a:t>
            </a:r>
            <a:r>
              <a:rPr lang="zh-CN" altLang="en-US" sz="2600" b="1" dirty="0"/>
              <a:t>相</a:t>
            </a:r>
            <a:r>
              <a:rPr lang="zh-CN" altLang="en-US" sz="2600" b="1" dirty="0" smtClean="0"/>
              <a:t>关？</a:t>
            </a:r>
            <a:endParaRPr lang="zh-CN" altLang="zh-CN" sz="2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24000" y="2852936"/>
            <a:ext cx="5896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dirty="0" smtClean="0">
                <a:sym typeface="Symbol" panose="05050102010706020507"/>
              </a:rPr>
              <a:t></a:t>
            </a:r>
            <a:r>
              <a:rPr lang="en-US" altLang="zh-CN" sz="2800" b="1" baseline="-25000" dirty="0" smtClean="0"/>
              <a:t>2</a:t>
            </a:r>
            <a:r>
              <a:rPr lang="zh-CN" altLang="en-US" sz="2800" b="1" dirty="0" smtClean="0">
                <a:sym typeface="Symbol" panose="05050102010706020507"/>
              </a:rPr>
              <a:t></a:t>
            </a:r>
            <a:r>
              <a:rPr lang="en-US" altLang="zh-CN" sz="2800" b="1" dirty="0" smtClean="0">
                <a:sym typeface="Symbol" panose="05050102010706020507"/>
              </a:rPr>
              <a:t></a:t>
            </a:r>
            <a:r>
              <a:rPr lang="en-US" altLang="zh-CN" sz="2800" b="1" baseline="-25000" dirty="0" smtClean="0">
                <a:sym typeface="Symbol" panose="05050102010706020507"/>
              </a:rPr>
              <a:t>1</a:t>
            </a:r>
            <a:r>
              <a:rPr lang="zh-CN" altLang="zh-CN" sz="2800" b="1" dirty="0"/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dirty="0" smtClean="0">
                <a:sym typeface="Symbol" panose="05050102010706020507"/>
              </a:rPr>
              <a:t></a:t>
            </a:r>
            <a:r>
              <a:rPr lang="en-US" altLang="zh-CN" sz="2800" b="1" baseline="-25000" dirty="0" smtClean="0">
                <a:sym typeface="Symbol" panose="05050102010706020507"/>
              </a:rPr>
              <a:t>3</a:t>
            </a:r>
            <a:r>
              <a:rPr lang="zh-CN" altLang="en-US" sz="2800" b="1" dirty="0" smtClean="0">
                <a:sym typeface="Symbol" panose="05050102010706020507"/>
              </a:rPr>
              <a:t></a:t>
            </a:r>
            <a:r>
              <a:rPr lang="en-US" altLang="zh-CN" sz="2800" b="1" dirty="0" smtClean="0">
                <a:sym typeface="Symbol" panose="05050102010706020507"/>
              </a:rPr>
              <a:t></a:t>
            </a:r>
            <a:r>
              <a:rPr lang="en-US" altLang="zh-CN" sz="2800" b="1" baseline="-25000" dirty="0" smtClean="0">
                <a:sym typeface="Symbol" panose="05050102010706020507"/>
              </a:rPr>
              <a:t>2</a:t>
            </a:r>
            <a:r>
              <a:rPr lang="zh-CN" altLang="zh-CN" sz="2800" b="1" dirty="0" smtClean="0"/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 smtClean="0">
                <a:sym typeface="Symbol" panose="05050102010706020507"/>
              </a:rPr>
              <a:t></a:t>
            </a:r>
            <a:r>
              <a:rPr lang="en-US" altLang="zh-CN" sz="2800" b="1" baseline="-25000" dirty="0" smtClean="0">
                <a:sym typeface="Symbol" panose="05050102010706020507"/>
              </a:rPr>
              <a:t>1</a:t>
            </a:r>
            <a:r>
              <a:rPr lang="zh-CN" altLang="en-US" sz="2800" b="1" dirty="0" smtClean="0">
                <a:sym typeface="Symbol" panose="05050102010706020507"/>
              </a:rPr>
              <a:t></a:t>
            </a:r>
            <a:r>
              <a:rPr lang="en-US" altLang="zh-CN" sz="2800" b="1" dirty="0" smtClean="0">
                <a:sym typeface="Symbol" panose="05050102010706020507"/>
              </a:rPr>
              <a:t></a:t>
            </a:r>
            <a:r>
              <a:rPr lang="en-US" altLang="zh-CN" sz="2800" b="1" baseline="-25000" dirty="0" smtClean="0">
                <a:sym typeface="Symbol" panose="05050102010706020507"/>
              </a:rPr>
              <a:t>3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)=0</a:t>
            </a:r>
            <a:r>
              <a:rPr lang="zh-CN" altLang="zh-CN" sz="2800" b="1" dirty="0" smtClean="0"/>
              <a:t> </a:t>
            </a:r>
            <a:endParaRPr lang="zh-CN" altLang="zh-CN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15616" y="3501008"/>
            <a:ext cx="5896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sym typeface="Symbol" panose="05050102010706020507"/>
              </a:rPr>
              <a:t>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 smtClean="0">
                <a:sym typeface="Symbol" panose="05050102010706020507"/>
              </a:rPr>
              <a:t></a:t>
            </a:r>
            <a:r>
              <a:rPr lang="en-US" altLang="zh-CN" sz="2800" b="1" baseline="-25000" dirty="0" smtClean="0">
                <a:sym typeface="Symbol" panose="05050102010706020507"/>
              </a:rPr>
              <a:t>1</a:t>
            </a:r>
            <a:r>
              <a:rPr lang="zh-CN" altLang="zh-CN" sz="2800" b="1" dirty="0"/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ym typeface="Symbol" panose="05050102010706020507"/>
              </a:rPr>
              <a:t>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b="1" dirty="0" smtClean="0">
                <a:sym typeface="Symbol" panose="05050102010706020507"/>
              </a:rPr>
              <a:t></a:t>
            </a:r>
            <a:r>
              <a:rPr lang="en-US" altLang="zh-CN" sz="2800" b="1" baseline="-25000" dirty="0" smtClean="0">
                <a:sym typeface="Symbol" panose="05050102010706020507"/>
              </a:rPr>
              <a:t>2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sym typeface="Symbol" panose="05050102010706020507"/>
              </a:rPr>
              <a:t>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b="1" dirty="0" smtClean="0">
                <a:sym typeface="Symbol" panose="05050102010706020507"/>
              </a:rPr>
              <a:t></a:t>
            </a:r>
            <a:r>
              <a:rPr lang="en-US" altLang="zh-CN" sz="2800" b="1" baseline="-25000" dirty="0" smtClean="0">
                <a:sym typeface="Symbol" panose="05050102010706020507"/>
              </a:rPr>
              <a:t>3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zh-CN" sz="2800" b="1" dirty="0" smtClean="0"/>
              <a:t> </a:t>
            </a:r>
            <a:endParaRPr lang="zh-CN" altLang="zh-CN" sz="28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83568" y="4205064"/>
          <a:ext cx="1868488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00" name="Equation" r:id="rId1" imgW="42062400" imgH="35966400" progId="Equation.DSMT4">
                  <p:embed/>
                </p:oleObj>
              </mc:Choice>
              <mc:Fallback>
                <p:oleObj name="Equation" r:id="rId1" imgW="42062400" imgH="35966400" progId="Equation.DSMT4">
                  <p:embed/>
                  <p:pic>
                    <p:nvPicPr>
                      <p:cNvPr id="0" name="图片 132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205064"/>
                        <a:ext cx="1868488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080370" y="4259039"/>
          <a:ext cx="2571750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01" name="Equation" r:id="rId3" imgW="57912000" imgH="34747200" progId="Equation.DSMT4">
                  <p:embed/>
                </p:oleObj>
              </mc:Choice>
              <mc:Fallback>
                <p:oleObj name="Equation" r:id="rId3" imgW="57912000" imgH="34747200" progId="Equation.DSMT4">
                  <p:embed/>
                  <p:pic>
                    <p:nvPicPr>
                      <p:cNvPr id="0" name="图片 132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0370" y="4259039"/>
                        <a:ext cx="2571750" cy="154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096843" y="4993804"/>
          <a:ext cx="178752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02" name="Equation" r:id="rId5" imgW="40233600" imgH="8534400" progId="Equation.DSMT4">
                  <p:embed/>
                </p:oleObj>
              </mc:Choice>
              <mc:Fallback>
                <p:oleObj name="Equation" r:id="rId5" imgW="40233600" imgH="8534400" progId="Equation.DSMT4">
                  <p:embed/>
                  <p:pic>
                    <p:nvPicPr>
                      <p:cNvPr id="0" name="图片 132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843" y="4993804"/>
                        <a:ext cx="1787525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pPr lvl="0"/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判断向量组相关性的方法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32297" y="188640"/>
            <a:ext cx="1675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定义法</a:t>
            </a:r>
            <a:endParaRPr lang="zh-CN" altLang="zh-CN" sz="2800" b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1FA4968-E153-4F5D-B177-182F89AD043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3" grpId="0"/>
      <p:bldP spid="12" grpId="0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67544" y="764704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设</a:t>
            </a:r>
            <a:r>
              <a:rPr lang="en-US" altLang="zh-CN" sz="2800" b="1" dirty="0" smtClean="0">
                <a:sym typeface="Symbol" panose="05050102010706020507"/>
              </a:rPr>
              <a:t>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 panose="05050102010706020507"/>
              </a:rPr>
              <a:t></a:t>
            </a:r>
            <a:r>
              <a:rPr lang="en-US" altLang="zh-CN" sz="2800" b="1" baseline="-25000" dirty="0"/>
              <a:t>2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 panose="05050102010706020507"/>
              </a:rPr>
              <a:t></a:t>
            </a:r>
            <a:r>
              <a:rPr lang="en-US" altLang="zh-CN" sz="2800" b="1" baseline="-25000" dirty="0"/>
              <a:t>3</a:t>
            </a:r>
            <a:r>
              <a:rPr lang="zh-CN" altLang="zh-CN" sz="2600" b="1" dirty="0"/>
              <a:t>线性无关，问</a:t>
            </a:r>
            <a:r>
              <a:rPr lang="en-US" altLang="zh-CN" sz="2600" b="1" dirty="0"/>
              <a:t>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/>
              <a:t>满足什么条件时，向量</a:t>
            </a:r>
            <a:r>
              <a:rPr lang="zh-CN" altLang="zh-CN" sz="2600" b="1" dirty="0" smtClean="0"/>
              <a:t>组</a:t>
            </a:r>
            <a:r>
              <a:rPr lang="en-US" altLang="zh-CN" sz="2600" b="1" dirty="0" smtClean="0"/>
              <a:t>  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dirty="0" smtClean="0">
                <a:sym typeface="Symbol" panose="05050102010706020507"/>
              </a:rPr>
              <a:t></a:t>
            </a:r>
            <a:r>
              <a:rPr lang="en-US" altLang="zh-CN" sz="2400" b="1" baseline="-25000" dirty="0" smtClean="0"/>
              <a:t>2</a:t>
            </a:r>
            <a:r>
              <a:rPr lang="zh-CN" altLang="en-US" sz="2400" b="1" dirty="0" smtClean="0">
                <a:sym typeface="Symbol" panose="05050102010706020507"/>
              </a:rPr>
              <a:t></a:t>
            </a:r>
            <a:r>
              <a:rPr lang="en-US" altLang="zh-CN" sz="2400" b="1" dirty="0" smtClean="0">
                <a:sym typeface="Symbol" panose="05050102010706020507"/>
              </a:rPr>
              <a:t></a:t>
            </a:r>
            <a:r>
              <a:rPr lang="en-US" altLang="zh-CN" sz="2400" b="1" baseline="-25000" dirty="0" smtClean="0">
                <a:sym typeface="Symbol" panose="05050102010706020507"/>
              </a:rPr>
              <a:t>1</a:t>
            </a:r>
            <a:r>
              <a:rPr lang="zh-CN" altLang="zh-CN" sz="2800" b="1" dirty="0"/>
              <a:t> </a:t>
            </a:r>
            <a:r>
              <a:rPr lang="zh-CN" altLang="zh-CN" sz="2800" b="1" dirty="0" smtClean="0"/>
              <a:t>，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dirty="0" smtClean="0">
                <a:sym typeface="Symbol" panose="05050102010706020507"/>
              </a:rPr>
              <a:t></a:t>
            </a:r>
            <a:r>
              <a:rPr lang="en-US" altLang="zh-CN" sz="2800" b="1" baseline="-25000" dirty="0" smtClean="0">
                <a:sym typeface="Symbol" panose="05050102010706020507"/>
              </a:rPr>
              <a:t>3</a:t>
            </a:r>
            <a:r>
              <a:rPr lang="zh-CN" altLang="en-US" sz="2800" b="1" dirty="0" smtClean="0">
                <a:sym typeface="Symbol" panose="05050102010706020507"/>
              </a:rPr>
              <a:t></a:t>
            </a:r>
            <a:r>
              <a:rPr lang="en-US" altLang="zh-CN" sz="2800" b="1" dirty="0" smtClean="0">
                <a:sym typeface="Symbol" panose="05050102010706020507"/>
              </a:rPr>
              <a:t></a:t>
            </a:r>
            <a:r>
              <a:rPr lang="en-US" altLang="zh-CN" sz="2800" b="1" baseline="-25000" dirty="0" smtClean="0">
                <a:sym typeface="Symbol" panose="05050102010706020507"/>
              </a:rPr>
              <a:t>2</a:t>
            </a:r>
            <a:r>
              <a:rPr lang="zh-CN" altLang="zh-CN" sz="3200" b="1" dirty="0" smtClean="0"/>
              <a:t> ，</a:t>
            </a:r>
            <a:r>
              <a:rPr lang="en-US" altLang="zh-CN" sz="2800" b="1" dirty="0" smtClean="0">
                <a:sym typeface="Symbol" panose="05050102010706020507"/>
              </a:rPr>
              <a:t></a:t>
            </a:r>
            <a:r>
              <a:rPr lang="en-US" altLang="zh-CN" sz="2800" b="1" baseline="-25000" dirty="0" smtClean="0">
                <a:sym typeface="Symbol" panose="05050102010706020507"/>
              </a:rPr>
              <a:t>1</a:t>
            </a:r>
            <a:r>
              <a:rPr lang="zh-CN" altLang="en-US" sz="2800" b="1" dirty="0" smtClean="0">
                <a:sym typeface="Symbol" panose="05050102010706020507"/>
              </a:rPr>
              <a:t></a:t>
            </a:r>
            <a:r>
              <a:rPr lang="en-US" altLang="zh-CN" sz="2800" b="1" dirty="0" smtClean="0">
                <a:sym typeface="Symbol" panose="05050102010706020507"/>
              </a:rPr>
              <a:t></a:t>
            </a:r>
            <a:r>
              <a:rPr lang="en-US" altLang="zh-CN" sz="2800" b="1" baseline="-25000" dirty="0" smtClean="0">
                <a:sym typeface="Symbol" panose="05050102010706020507"/>
              </a:rPr>
              <a:t>3</a:t>
            </a:r>
            <a:r>
              <a:rPr lang="zh-CN" altLang="zh-CN" sz="3200" b="1" dirty="0" smtClean="0"/>
              <a:t> </a:t>
            </a:r>
            <a:endParaRPr lang="zh-CN" altLang="zh-CN" sz="3200" b="1" dirty="0"/>
          </a:p>
        </p:txBody>
      </p:sp>
      <p:sp>
        <p:nvSpPr>
          <p:cNvPr id="3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844824"/>
            <a:ext cx="71287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>
                <a:latin typeface="+mn-ea"/>
              </a:rPr>
              <a:t>(1)</a:t>
            </a:r>
            <a:r>
              <a:rPr lang="zh-CN" altLang="en-US" sz="2600" b="1" dirty="0" smtClean="0"/>
              <a:t>线性无关？</a:t>
            </a:r>
            <a:r>
              <a:rPr lang="en-US" altLang="zh-CN" sz="2600" b="1" dirty="0" smtClean="0">
                <a:latin typeface="+mn-ea"/>
              </a:rPr>
              <a:t>(2)</a:t>
            </a:r>
            <a:r>
              <a:rPr lang="zh-CN" altLang="en-US" sz="2600" b="1" dirty="0" smtClean="0"/>
              <a:t>线性</a:t>
            </a:r>
            <a:r>
              <a:rPr lang="zh-CN" altLang="en-US" sz="2600" b="1" dirty="0"/>
              <a:t>相</a:t>
            </a:r>
            <a:r>
              <a:rPr lang="zh-CN" altLang="en-US" sz="2600" b="1" dirty="0" smtClean="0"/>
              <a:t>关？</a:t>
            </a:r>
            <a:endParaRPr lang="zh-CN" altLang="zh-CN" sz="26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83568" y="4205064"/>
          <a:ext cx="1868488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4" name="Equation" r:id="rId1" imgW="42062400" imgH="35966400" progId="Equation.DSMT4">
                  <p:embed/>
                </p:oleObj>
              </mc:Choice>
              <mc:Fallback>
                <p:oleObj name="Equation" r:id="rId1" imgW="42062400" imgH="35966400" progId="Equation.DSMT4">
                  <p:embed/>
                  <p:pic>
                    <p:nvPicPr>
                      <p:cNvPr id="0" name="图片 133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205064"/>
                        <a:ext cx="1868488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080370" y="4259039"/>
          <a:ext cx="2571750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5" name="Equation" r:id="rId3" imgW="57912000" imgH="34747200" progId="Equation.DSMT4">
                  <p:embed/>
                </p:oleObj>
              </mc:Choice>
              <mc:Fallback>
                <p:oleObj name="Equation" r:id="rId3" imgW="57912000" imgH="34747200" progId="Equation.DSMT4">
                  <p:embed/>
                  <p:pic>
                    <p:nvPicPr>
                      <p:cNvPr id="0" name="图片 133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0370" y="4259039"/>
                        <a:ext cx="2571750" cy="154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096843" y="4993804"/>
          <a:ext cx="178752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6" name="Equation" r:id="rId5" imgW="40233600" imgH="8534400" progId="Equation.DSMT4">
                  <p:embed/>
                </p:oleObj>
              </mc:Choice>
              <mc:Fallback>
                <p:oleObj name="Equation" r:id="rId5" imgW="40233600" imgH="8534400" progId="Equation.DSMT4">
                  <p:embed/>
                  <p:pic>
                    <p:nvPicPr>
                      <p:cNvPr id="0" name="图片 133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843" y="4993804"/>
                        <a:ext cx="1787525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7544" y="2432501"/>
            <a:ext cx="71287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>
                <a:latin typeface="+mn-ea"/>
              </a:rPr>
              <a:t>(1)</a:t>
            </a:r>
            <a:r>
              <a:rPr lang="zh-CN" altLang="en-US" sz="2600" b="1" dirty="0" smtClean="0"/>
              <a:t> </a:t>
            </a:r>
            <a:r>
              <a:rPr lang="zh-CN" altLang="zh-CN" sz="2600" b="1" dirty="0" smtClean="0"/>
              <a:t>当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en-US" altLang="zh-CN" sz="2600" b="1" dirty="0" smtClean="0">
                <a:sym typeface="Symbol" panose="05050102010706020507"/>
              </a:rPr>
              <a:t>1</a:t>
            </a:r>
            <a:r>
              <a:rPr lang="en-US" altLang="zh-CN" sz="2600" b="1" dirty="0" smtClean="0"/>
              <a:t> </a:t>
            </a:r>
            <a:r>
              <a:rPr lang="zh-CN" altLang="zh-CN" sz="2600" b="1" dirty="0"/>
              <a:t>时，方程组仅有零解，</a:t>
            </a:r>
            <a:r>
              <a:rPr lang="zh-CN" altLang="zh-CN" sz="2600" b="1" dirty="0" smtClean="0"/>
              <a:t>线性无关</a:t>
            </a:r>
            <a:endParaRPr lang="zh-CN" altLang="zh-CN" sz="2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3008565"/>
            <a:ext cx="71287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>
                <a:latin typeface="+mn-ea"/>
              </a:rPr>
              <a:t>(2)</a:t>
            </a:r>
            <a:r>
              <a:rPr lang="zh-CN" altLang="en-US" sz="2600" b="1" dirty="0" smtClean="0"/>
              <a:t> </a:t>
            </a:r>
            <a:r>
              <a:rPr lang="zh-CN" altLang="zh-CN" sz="2600" b="1" dirty="0" smtClean="0"/>
              <a:t>当</a:t>
            </a:r>
            <a:r>
              <a:rPr lang="en-US" altLang="zh-CN" sz="2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en-US" altLang="zh-CN" sz="2600" b="1" dirty="0">
                <a:sym typeface="Symbol" panose="05050102010706020507"/>
              </a:rPr>
              <a:t>=</a:t>
            </a:r>
            <a:r>
              <a:rPr lang="en-US" altLang="zh-CN" sz="2600" b="1" dirty="0" smtClean="0">
                <a:sym typeface="Symbol" panose="05050102010706020507"/>
              </a:rPr>
              <a:t>1</a:t>
            </a:r>
            <a:r>
              <a:rPr lang="en-US" altLang="zh-CN" sz="2600" b="1" dirty="0" smtClean="0"/>
              <a:t> </a:t>
            </a:r>
            <a:r>
              <a:rPr lang="zh-CN" altLang="zh-CN" sz="2600" b="1" dirty="0"/>
              <a:t>时，</a:t>
            </a:r>
            <a:r>
              <a:rPr lang="zh-CN" altLang="zh-CN" sz="2600" b="1" dirty="0" smtClean="0"/>
              <a:t>方程组有</a:t>
            </a:r>
            <a:r>
              <a:rPr lang="zh-CN" altLang="en-US" sz="2600" b="1" dirty="0"/>
              <a:t>非</a:t>
            </a:r>
            <a:r>
              <a:rPr lang="zh-CN" altLang="zh-CN" sz="2600" b="1" dirty="0" smtClean="0"/>
              <a:t>零</a:t>
            </a:r>
            <a:r>
              <a:rPr lang="zh-CN" altLang="zh-CN" sz="2600" b="1" dirty="0"/>
              <a:t>解，</a:t>
            </a:r>
            <a:r>
              <a:rPr lang="zh-CN" altLang="zh-CN" sz="2600" b="1" dirty="0" smtClean="0"/>
              <a:t>线性</a:t>
            </a:r>
            <a:r>
              <a:rPr lang="zh-CN" altLang="en-US" sz="2600" b="1" dirty="0" smtClean="0"/>
              <a:t>相</a:t>
            </a:r>
            <a:r>
              <a:rPr lang="zh-CN" altLang="zh-CN" sz="2600" b="1" dirty="0" smtClean="0"/>
              <a:t>关</a:t>
            </a:r>
            <a:endParaRPr lang="zh-CN" altLang="zh-CN" sz="2600" b="1" dirty="0"/>
          </a:p>
        </p:txBody>
      </p:sp>
      <p:sp>
        <p:nvSpPr>
          <p:cNvPr id="15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pPr lvl="0"/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判断向量组相关性的方法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9512" y="116632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tx1"/>
                </a:solidFill>
              </a:rPr>
              <a:t>方法一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32297" y="188640"/>
            <a:ext cx="1675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定义法</a:t>
            </a:r>
            <a:endParaRPr lang="zh-CN" altLang="zh-CN" sz="2800" b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BA91C7-B8BF-4FCE-9206-FC65E91651C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67544" y="764704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设</a:t>
            </a:r>
            <a:r>
              <a:rPr lang="en-US" altLang="zh-CN" sz="2800" b="1" dirty="0" smtClean="0">
                <a:sym typeface="Symbol" panose="05050102010706020507"/>
              </a:rPr>
              <a:t>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 panose="05050102010706020507"/>
              </a:rPr>
              <a:t></a:t>
            </a:r>
            <a:r>
              <a:rPr lang="en-US" altLang="zh-CN" sz="2800" b="1" baseline="-25000" dirty="0"/>
              <a:t>2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 panose="05050102010706020507"/>
              </a:rPr>
              <a:t></a:t>
            </a:r>
            <a:r>
              <a:rPr lang="en-US" altLang="zh-CN" sz="2800" b="1" baseline="-25000" dirty="0"/>
              <a:t>3</a:t>
            </a:r>
            <a:r>
              <a:rPr lang="zh-CN" altLang="zh-CN" sz="2600" b="1" dirty="0"/>
              <a:t>线性无关，问</a:t>
            </a:r>
            <a:r>
              <a:rPr lang="en-US" altLang="zh-CN" sz="2600" b="1" dirty="0"/>
              <a:t>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/>
              <a:t>满足什么条件时，向量</a:t>
            </a:r>
            <a:r>
              <a:rPr lang="zh-CN" altLang="zh-CN" sz="2600" b="1" dirty="0" smtClean="0"/>
              <a:t>组</a:t>
            </a:r>
            <a:r>
              <a:rPr lang="en-US" altLang="zh-CN" sz="2600" b="1" dirty="0" smtClean="0"/>
              <a:t>  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dirty="0" smtClean="0">
                <a:sym typeface="Symbol" panose="05050102010706020507"/>
              </a:rPr>
              <a:t></a:t>
            </a:r>
            <a:r>
              <a:rPr lang="en-US" altLang="zh-CN" sz="2400" b="1" baseline="-25000" dirty="0" smtClean="0"/>
              <a:t>2</a:t>
            </a:r>
            <a:r>
              <a:rPr lang="zh-CN" altLang="en-US" sz="2400" b="1" dirty="0" smtClean="0">
                <a:sym typeface="Symbol" panose="05050102010706020507"/>
              </a:rPr>
              <a:t></a:t>
            </a:r>
            <a:r>
              <a:rPr lang="en-US" altLang="zh-CN" sz="2400" b="1" dirty="0" smtClean="0">
                <a:sym typeface="Symbol" panose="05050102010706020507"/>
              </a:rPr>
              <a:t></a:t>
            </a:r>
            <a:r>
              <a:rPr lang="en-US" altLang="zh-CN" sz="2400" b="1" baseline="-25000" dirty="0" smtClean="0">
                <a:sym typeface="Symbol" panose="05050102010706020507"/>
              </a:rPr>
              <a:t>1</a:t>
            </a:r>
            <a:r>
              <a:rPr lang="zh-CN" altLang="zh-CN" sz="2800" b="1" dirty="0"/>
              <a:t> </a:t>
            </a:r>
            <a:r>
              <a:rPr lang="zh-CN" altLang="zh-CN" sz="2800" b="1" dirty="0" smtClean="0"/>
              <a:t>，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dirty="0" smtClean="0">
                <a:sym typeface="Symbol" panose="05050102010706020507"/>
              </a:rPr>
              <a:t></a:t>
            </a:r>
            <a:r>
              <a:rPr lang="en-US" altLang="zh-CN" sz="2800" b="1" baseline="-25000" dirty="0" smtClean="0">
                <a:sym typeface="Symbol" panose="05050102010706020507"/>
              </a:rPr>
              <a:t>3</a:t>
            </a:r>
            <a:r>
              <a:rPr lang="zh-CN" altLang="en-US" sz="2800" b="1" dirty="0" smtClean="0">
                <a:sym typeface="Symbol" panose="05050102010706020507"/>
              </a:rPr>
              <a:t></a:t>
            </a:r>
            <a:r>
              <a:rPr lang="en-US" altLang="zh-CN" sz="2800" b="1" dirty="0" smtClean="0">
                <a:sym typeface="Symbol" panose="05050102010706020507"/>
              </a:rPr>
              <a:t></a:t>
            </a:r>
            <a:r>
              <a:rPr lang="en-US" altLang="zh-CN" sz="2800" b="1" baseline="-25000" dirty="0" smtClean="0">
                <a:sym typeface="Symbol" panose="05050102010706020507"/>
              </a:rPr>
              <a:t>2</a:t>
            </a:r>
            <a:r>
              <a:rPr lang="zh-CN" altLang="zh-CN" sz="3200" b="1" dirty="0" smtClean="0"/>
              <a:t> ，</a:t>
            </a:r>
            <a:r>
              <a:rPr lang="en-US" altLang="zh-CN" sz="2800" b="1" dirty="0" smtClean="0">
                <a:sym typeface="Symbol" panose="05050102010706020507"/>
              </a:rPr>
              <a:t></a:t>
            </a:r>
            <a:r>
              <a:rPr lang="en-US" altLang="zh-CN" sz="2800" b="1" baseline="-25000" dirty="0" smtClean="0">
                <a:sym typeface="Symbol" panose="05050102010706020507"/>
              </a:rPr>
              <a:t>1</a:t>
            </a:r>
            <a:r>
              <a:rPr lang="zh-CN" altLang="en-US" sz="2800" b="1" dirty="0" smtClean="0">
                <a:sym typeface="Symbol" panose="05050102010706020507"/>
              </a:rPr>
              <a:t></a:t>
            </a:r>
            <a:r>
              <a:rPr lang="en-US" altLang="zh-CN" sz="2800" b="1" dirty="0" smtClean="0">
                <a:sym typeface="Symbol" panose="05050102010706020507"/>
              </a:rPr>
              <a:t></a:t>
            </a:r>
            <a:r>
              <a:rPr lang="en-US" altLang="zh-CN" sz="2800" b="1" baseline="-25000" dirty="0" smtClean="0">
                <a:sym typeface="Symbol" panose="05050102010706020507"/>
              </a:rPr>
              <a:t>3</a:t>
            </a:r>
            <a:r>
              <a:rPr lang="zh-CN" altLang="zh-CN" sz="3200" b="1" dirty="0" smtClean="0"/>
              <a:t> </a:t>
            </a:r>
            <a:endParaRPr lang="zh-CN" altLang="zh-CN" sz="3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12054" y="2348880"/>
            <a:ext cx="75603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解</a:t>
            </a:r>
            <a:r>
              <a:rPr lang="zh-CN" altLang="en-US" sz="2600" b="1" dirty="0"/>
              <a:t>二</a:t>
            </a:r>
            <a:r>
              <a:rPr lang="zh-CN" altLang="en-US" sz="2600" b="1" dirty="0" smtClean="0"/>
              <a:t>      </a:t>
            </a:r>
            <a:r>
              <a:rPr lang="zh-CN" alt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用矩阵的秩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844824"/>
            <a:ext cx="71287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>
                <a:latin typeface="+mn-ea"/>
              </a:rPr>
              <a:t>(1)</a:t>
            </a:r>
            <a:r>
              <a:rPr lang="zh-CN" altLang="en-US" sz="2600" b="1" dirty="0" smtClean="0"/>
              <a:t>线性无关？</a:t>
            </a:r>
            <a:r>
              <a:rPr lang="en-US" altLang="zh-CN" sz="2600" b="1" dirty="0" smtClean="0">
                <a:latin typeface="+mn-ea"/>
              </a:rPr>
              <a:t>(2)</a:t>
            </a:r>
            <a:r>
              <a:rPr lang="zh-CN" altLang="en-US" sz="2600" b="1" dirty="0" smtClean="0"/>
              <a:t>线性</a:t>
            </a:r>
            <a:r>
              <a:rPr lang="zh-CN" altLang="en-US" sz="2600" b="1" dirty="0"/>
              <a:t>相</a:t>
            </a:r>
            <a:r>
              <a:rPr lang="zh-CN" altLang="en-US" sz="2600" b="1" dirty="0" smtClean="0"/>
              <a:t>关？</a:t>
            </a:r>
            <a:endParaRPr lang="zh-CN" altLang="zh-CN" sz="2600" b="1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51903" y="2492896"/>
          <a:ext cx="8164513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0" name="Equation" r:id="rId1" imgW="183794400" imgH="34747200" progId="Equation.DSMT4">
                  <p:embed/>
                </p:oleObj>
              </mc:Choice>
              <mc:Fallback>
                <p:oleObj name="Equation" r:id="rId1" imgW="183794400" imgH="34747200" progId="Equation.DSMT4">
                  <p:embed/>
                  <p:pic>
                    <p:nvPicPr>
                      <p:cNvPr id="0" name="图片 134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03" y="2492896"/>
                        <a:ext cx="8164513" cy="154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64454" y="3717032"/>
            <a:ext cx="27274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记作   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B=AK</a:t>
            </a:r>
            <a:endParaRPr lang="zh-CN" altLang="en-US" sz="2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9512" y="4232701"/>
            <a:ext cx="79928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|=1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mk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0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，则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R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3,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线性无关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4808765"/>
            <a:ext cx="79928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|=1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mk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=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0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，则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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3,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线性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pPr lvl="0"/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判断向量组相关性的方法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9512" y="116632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tx1"/>
                </a:solidFill>
              </a:rPr>
              <a:t>方法二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32297" y="188640"/>
            <a:ext cx="2287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用矩阵的秩</a:t>
            </a:r>
            <a:endParaRPr lang="zh-CN" altLang="zh-CN" sz="2800" b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6B09B61-826A-4E08-BD0F-01EDF8ABA00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4" grpId="0"/>
      <p:bldP spid="15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判断向量组相关性的方法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20" y="260648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tx1"/>
                </a:solidFill>
              </a:rPr>
              <a:t>方法三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032297" y="313492"/>
            <a:ext cx="5636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证明行列式不等于零</a:t>
            </a:r>
            <a:r>
              <a:rPr lang="zh-CN" altLang="zh-CN" sz="2800" b="1" dirty="0" smtClean="0"/>
              <a:t>。</a:t>
            </a:r>
            <a:endParaRPr lang="zh-CN" altLang="zh-CN" sz="2800" b="1" dirty="0"/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1322635" y="4304709"/>
          <a:ext cx="309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76" name="Equation" r:id="rId1" imgW="3098800" imgH="457200" progId="Equation.DSMT4">
                  <p:embed/>
                </p:oleObj>
              </mc:Choice>
              <mc:Fallback>
                <p:oleObj name="Equation" r:id="rId1" imgW="3098800" imgH="457200" progId="Equation.DSMT4">
                  <p:embed/>
                  <p:pic>
                    <p:nvPicPr>
                      <p:cNvPr id="0" name="图片 1354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635" y="4304709"/>
                        <a:ext cx="3098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/>
        </p:nvGraphicFramePr>
        <p:xfrm>
          <a:off x="4575175" y="4343400"/>
          <a:ext cx="2476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77" name="Equation" r:id="rId3" imgW="59436000" imgH="8534400" progId="Equation.DSMT4">
                  <p:embed/>
                </p:oleObj>
              </mc:Choice>
              <mc:Fallback>
                <p:oleObj name="Equation" r:id="rId3" imgW="59436000" imgH="8534400" progId="Equation.DSMT4">
                  <p:embed/>
                  <p:pic>
                    <p:nvPicPr>
                      <p:cNvPr id="0" name="图片 1354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175" y="4343400"/>
                        <a:ext cx="24765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/>
        </p:nvGraphicFramePr>
        <p:xfrm>
          <a:off x="1236663" y="4906963"/>
          <a:ext cx="2984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78" name="Equation" r:id="rId5" imgW="71628000" imgH="10363200" progId="Equation.DSMT4">
                  <p:embed/>
                </p:oleObj>
              </mc:Choice>
              <mc:Fallback>
                <p:oleObj name="Equation" r:id="rId5" imgW="71628000" imgH="10363200" progId="Equation.DSMT4">
                  <p:embed/>
                  <p:pic>
                    <p:nvPicPr>
                      <p:cNvPr id="0" name="图片 1354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4906963"/>
                        <a:ext cx="2984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11560" y="992341"/>
            <a:ext cx="7560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0000CC"/>
                </a:solidFill>
              </a:rPr>
              <a:t>例</a:t>
            </a:r>
            <a:endParaRPr lang="zh-CN" altLang="en-US" sz="2600" b="1" dirty="0">
              <a:solidFill>
                <a:srgbClr val="0000CC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403648" y="992341"/>
            <a:ext cx="6588732" cy="492443"/>
            <a:chOff x="1583668" y="2492896"/>
            <a:chExt cx="6588732" cy="492443"/>
          </a:xfrm>
        </p:grpSpPr>
        <p:sp>
          <p:nvSpPr>
            <p:cNvPr id="25" name="TextBox 24"/>
            <p:cNvSpPr txBox="1"/>
            <p:nvPr/>
          </p:nvSpPr>
          <p:spPr>
            <a:xfrm>
              <a:off x="1583668" y="2492896"/>
              <a:ext cx="658873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已知</a:t>
              </a:r>
              <a:r>
                <a:rPr lang="zh-CN" altLang="en-US" sz="2600" b="1" dirty="0" smtClean="0">
                  <a:solidFill>
                    <a:srgbClr val="FF0000"/>
                  </a:solidFill>
                </a:rPr>
                <a:t>三维</a:t>
              </a:r>
              <a:r>
                <a:rPr lang="zh-CN" altLang="en-US" sz="2600" b="1" dirty="0" smtClean="0"/>
                <a:t>向量组                线性无关，</a:t>
              </a:r>
              <a:endParaRPr lang="zh-CN" altLang="en-US" sz="2600" b="1" dirty="0"/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/>
          </p:nvGraphicFramePr>
          <p:xfrm>
            <a:off x="4117365" y="2492896"/>
            <a:ext cx="1030699" cy="416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79" name="Equation" r:id="rId7" imgW="1231265" imgH="419100" progId="Equation.DSMT4">
                    <p:embed/>
                  </p:oleObj>
                </mc:Choice>
                <mc:Fallback>
                  <p:oleObj name="Equation" r:id="rId7" imgW="1231265" imgH="419100" progId="Equation.DSMT4">
                    <p:embed/>
                    <p:pic>
                      <p:nvPicPr>
                        <p:cNvPr id="0" name="图片 1354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7365" y="2492896"/>
                          <a:ext cx="1030699" cy="416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TextBox 26"/>
          <p:cNvSpPr txBox="1"/>
          <p:nvPr/>
        </p:nvSpPr>
        <p:spPr>
          <a:xfrm>
            <a:off x="647043" y="1928445"/>
            <a:ext cx="9181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证三</a:t>
            </a:r>
            <a:endParaRPr lang="zh-CN" altLang="en-US" sz="2600" b="1" dirty="0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1878013" y="2060575"/>
          <a:ext cx="5187950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80" name="Equation" r:id="rId9" imgW="116738400" imgH="34747200" progId="Equation.DSMT4">
                  <p:embed/>
                </p:oleObj>
              </mc:Choice>
              <mc:Fallback>
                <p:oleObj name="Equation" r:id="rId9" imgW="116738400" imgH="34747200" progId="Equation.DSMT4">
                  <p:embed/>
                  <p:pic>
                    <p:nvPicPr>
                      <p:cNvPr id="0" name="图片 1354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2060575"/>
                        <a:ext cx="5187950" cy="1544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230876" y="3656637"/>
            <a:ext cx="2176167" cy="492443"/>
            <a:chOff x="400708" y="1390424"/>
            <a:chExt cx="2176167" cy="492443"/>
          </a:xfrm>
        </p:grpSpPr>
        <p:sp>
          <p:nvSpPr>
            <p:cNvPr id="30" name="TextBox 29"/>
            <p:cNvSpPr txBox="1"/>
            <p:nvPr/>
          </p:nvSpPr>
          <p:spPr>
            <a:xfrm>
              <a:off x="400708" y="1390424"/>
              <a:ext cx="884472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记作</a:t>
              </a:r>
              <a:endParaRPr lang="zh-CN" altLang="en-US" sz="2600" b="1" dirty="0"/>
            </a:p>
          </p:txBody>
        </p:sp>
        <p:graphicFrame>
          <p:nvGraphicFramePr>
            <p:cNvPr id="31" name="对象 30"/>
            <p:cNvGraphicFramePr>
              <a:graphicFrameLocks noChangeAspect="1"/>
            </p:cNvGraphicFramePr>
            <p:nvPr/>
          </p:nvGraphicFramePr>
          <p:xfrm>
            <a:off x="1436921" y="1511206"/>
            <a:ext cx="1139954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81" name="Equation" r:id="rId11" imgW="1206500" imgH="292100" progId="Equation.DSMT4">
                    <p:embed/>
                  </p:oleObj>
                </mc:Choice>
                <mc:Fallback>
                  <p:oleObj name="Equation" r:id="rId11" imgW="1206500" imgH="292100" progId="Equation.DSMT4">
                    <p:embed/>
                    <p:pic>
                      <p:nvPicPr>
                        <p:cNvPr id="0" name="图片 1354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6921" y="1511206"/>
                          <a:ext cx="1139954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6468504" y="1017588"/>
          <a:ext cx="1739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82" name="Equation" r:id="rId13" imgW="41757600" imgH="9753600" progId="Equation.DSMT4">
                  <p:embed/>
                </p:oleObj>
              </mc:Choice>
              <mc:Fallback>
                <p:oleObj name="Equation" r:id="rId13" imgW="41757600" imgH="9753600" progId="Equation.DSMT4">
                  <p:embed/>
                  <p:pic>
                    <p:nvPicPr>
                      <p:cNvPr id="0" name="图片 1354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8504" y="1017588"/>
                        <a:ext cx="1739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115888" y="1509713"/>
          <a:ext cx="3429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83" name="Equation" r:id="rId15" imgW="82296000" imgH="10058400" progId="Equation.DSMT4">
                  <p:embed/>
                </p:oleObj>
              </mc:Choice>
              <mc:Fallback>
                <p:oleObj name="Equation" r:id="rId15" imgW="82296000" imgH="10058400" progId="Equation.DSMT4">
                  <p:embed/>
                  <p:pic>
                    <p:nvPicPr>
                      <p:cNvPr id="0" name="图片 1354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8" y="1509713"/>
                        <a:ext cx="3429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组合 39"/>
          <p:cNvGrpSpPr/>
          <p:nvPr/>
        </p:nvGrpSpPr>
        <p:grpSpPr>
          <a:xfrm>
            <a:off x="3518204" y="1496397"/>
            <a:ext cx="4798212" cy="769441"/>
            <a:chOff x="3518204" y="548680"/>
            <a:chExt cx="4798212" cy="769441"/>
          </a:xfrm>
        </p:grpSpPr>
        <p:sp>
          <p:nvSpPr>
            <p:cNvPr id="49" name="TextBox 48"/>
            <p:cNvSpPr txBox="1"/>
            <p:nvPr/>
          </p:nvSpPr>
          <p:spPr>
            <a:xfrm>
              <a:off x="3518204" y="548680"/>
              <a:ext cx="47982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试证向量</a:t>
              </a:r>
              <a:r>
                <a:rPr lang="zh-CN" altLang="en-US" sz="2600" b="1" dirty="0" smtClean="0"/>
                <a:t>组                </a:t>
              </a:r>
              <a:r>
                <a:rPr lang="zh-CN" altLang="en-US" sz="2600" b="1" dirty="0" smtClean="0">
                  <a:solidFill>
                    <a:prstClr val="black"/>
                  </a:solidFill>
                </a:rPr>
                <a:t>线性无关</a:t>
              </a:r>
              <a:r>
                <a:rPr lang="en-US" altLang="zh-CN" sz="2600" b="1" dirty="0">
                  <a:solidFill>
                    <a:prstClr val="black"/>
                  </a:solidFill>
                </a:rPr>
                <a:t>.</a:t>
              </a:r>
              <a:endParaRPr lang="zh-CN" altLang="en-US" sz="2600" b="1" dirty="0">
                <a:solidFill>
                  <a:prstClr val="black"/>
                </a:solidFill>
              </a:endParaRPr>
            </a:p>
            <a:p>
              <a:endParaRPr lang="zh-CN" altLang="en-US" dirty="0"/>
            </a:p>
          </p:txBody>
        </p:sp>
        <p:graphicFrame>
          <p:nvGraphicFramePr>
            <p:cNvPr id="50" name="对象 49"/>
            <p:cNvGraphicFramePr>
              <a:graphicFrameLocks noChangeAspect="1"/>
            </p:cNvGraphicFramePr>
            <p:nvPr/>
          </p:nvGraphicFramePr>
          <p:xfrm>
            <a:off x="5268913" y="620733"/>
            <a:ext cx="12573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84" name="Equation" r:id="rId17" imgW="30175200" imgH="10058400" progId="Equation.DSMT4">
                    <p:embed/>
                  </p:oleObj>
                </mc:Choice>
                <mc:Fallback>
                  <p:oleObj name="Equation" r:id="rId17" imgW="30175200" imgH="10058400" progId="Equation.DSMT4">
                    <p:embed/>
                    <p:pic>
                      <p:nvPicPr>
                        <p:cNvPr id="0" name="图片 1354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8913" y="620733"/>
                          <a:ext cx="12573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3BB2F60-9C1F-492D-9DE1-773E5071EEAA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判断向量组相关性的方法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0732" y="343274"/>
            <a:ext cx="6121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="1" dirty="0" smtClean="0">
                <a:latin typeface="+mn-ea"/>
              </a:rPr>
              <a:t>利用齐次线性方程组有唯一零解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20" y="260648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tx1"/>
                </a:solidFill>
              </a:rPr>
              <a:t>方法四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1560" y="992341"/>
            <a:ext cx="7560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0000CC"/>
                </a:solidFill>
              </a:rPr>
              <a:t>例</a:t>
            </a:r>
            <a:endParaRPr lang="zh-CN" altLang="en-US" sz="2600" b="1" dirty="0">
              <a:solidFill>
                <a:srgbClr val="0000CC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583668" y="992341"/>
            <a:ext cx="6588732" cy="492443"/>
            <a:chOff x="1583668" y="2492896"/>
            <a:chExt cx="6588732" cy="492443"/>
          </a:xfrm>
        </p:grpSpPr>
        <p:sp>
          <p:nvSpPr>
            <p:cNvPr id="18" name="TextBox 17"/>
            <p:cNvSpPr txBox="1"/>
            <p:nvPr/>
          </p:nvSpPr>
          <p:spPr>
            <a:xfrm>
              <a:off x="1583668" y="2492896"/>
              <a:ext cx="658873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已知向量组                线性无关，</a:t>
              </a:r>
              <a:endParaRPr lang="zh-CN" altLang="en-US" sz="2600" b="1" dirty="0"/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/>
          </p:nvGraphicFramePr>
          <p:xfrm>
            <a:off x="3419872" y="2492896"/>
            <a:ext cx="1030699" cy="416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500" name="Equation" r:id="rId1" imgW="1231265" imgH="419100" progId="Equation.DSMT4">
                    <p:embed/>
                  </p:oleObj>
                </mc:Choice>
                <mc:Fallback>
                  <p:oleObj name="Equation" r:id="rId1" imgW="1231265" imgH="419100" progId="Equation.DSMT4">
                    <p:embed/>
                    <p:pic>
                      <p:nvPicPr>
                        <p:cNvPr id="0" name="图片 1364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9872" y="2492896"/>
                          <a:ext cx="1030699" cy="416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TextBox 19"/>
          <p:cNvSpPr txBox="1"/>
          <p:nvPr/>
        </p:nvSpPr>
        <p:spPr>
          <a:xfrm>
            <a:off x="647043" y="1928445"/>
            <a:ext cx="9181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证四</a:t>
            </a:r>
            <a:endParaRPr lang="zh-CN" altLang="en-US" sz="2600" b="1" dirty="0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1878013" y="2060575"/>
          <a:ext cx="5187950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01" name="Equation" r:id="rId3" imgW="116738400" imgH="34747200" progId="Equation.DSMT4">
                  <p:embed/>
                </p:oleObj>
              </mc:Choice>
              <mc:Fallback>
                <p:oleObj name="Equation" r:id="rId3" imgW="116738400" imgH="34747200" progId="Equation.DSMT4">
                  <p:embed/>
                  <p:pic>
                    <p:nvPicPr>
                      <p:cNvPr id="0" name="图片 1365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2060575"/>
                        <a:ext cx="5187950" cy="1544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158868" y="3284984"/>
            <a:ext cx="1952686" cy="492443"/>
            <a:chOff x="400708" y="1390424"/>
            <a:chExt cx="1952686" cy="492443"/>
          </a:xfrm>
        </p:grpSpPr>
        <p:sp>
          <p:nvSpPr>
            <p:cNvPr id="24" name="TextBox 23"/>
            <p:cNvSpPr txBox="1"/>
            <p:nvPr/>
          </p:nvSpPr>
          <p:spPr>
            <a:xfrm>
              <a:off x="400708" y="1390424"/>
              <a:ext cx="884472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记作</a:t>
              </a:r>
              <a:endParaRPr lang="zh-CN" altLang="en-US" sz="2600" b="1" dirty="0"/>
            </a:p>
          </p:txBody>
        </p:sp>
        <p:graphicFrame>
          <p:nvGraphicFramePr>
            <p:cNvPr id="25" name="对象 24"/>
            <p:cNvGraphicFramePr>
              <a:graphicFrameLocks noChangeAspect="1"/>
            </p:cNvGraphicFramePr>
            <p:nvPr/>
          </p:nvGraphicFramePr>
          <p:xfrm>
            <a:off x="1213440" y="1511206"/>
            <a:ext cx="1139954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502" name="Equation" r:id="rId5" imgW="1206500" imgH="292100" progId="Equation.DSMT4">
                    <p:embed/>
                  </p:oleObj>
                </mc:Choice>
                <mc:Fallback>
                  <p:oleObj name="Equation" r:id="rId5" imgW="1206500" imgH="292100" progId="Equation.DSMT4">
                    <p:embed/>
                    <p:pic>
                      <p:nvPicPr>
                        <p:cNvPr id="0" name="图片 1365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3440" y="1511206"/>
                          <a:ext cx="1139954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2195736" y="3341311"/>
          <a:ext cx="320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03" name="Equation" r:id="rId7" imgW="3200400" imgH="457200" progId="Equation.DSMT4">
                  <p:embed/>
                </p:oleObj>
              </mc:Choice>
              <mc:Fallback>
                <p:oleObj name="Equation" r:id="rId7" imgW="3200400" imgH="457200" progId="Equation.DSMT4">
                  <p:embed/>
                  <p:pic>
                    <p:nvPicPr>
                      <p:cNvPr id="0" name="图片 1365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341311"/>
                        <a:ext cx="3200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179512" y="3705419"/>
            <a:ext cx="7632848" cy="492443"/>
            <a:chOff x="467544" y="2420888"/>
            <a:chExt cx="7632848" cy="492443"/>
          </a:xfrm>
        </p:grpSpPr>
        <p:sp>
          <p:nvSpPr>
            <p:cNvPr id="28" name="TextBox 27"/>
            <p:cNvSpPr txBox="1"/>
            <p:nvPr/>
          </p:nvSpPr>
          <p:spPr>
            <a:xfrm>
              <a:off x="467544" y="2420888"/>
              <a:ext cx="76328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因为矩阵      的列向量组</a:t>
              </a:r>
              <a:r>
                <a:rPr lang="zh-CN" altLang="en-US" sz="2600" b="1" dirty="0" smtClean="0">
                  <a:solidFill>
                    <a:srgbClr val="0000CC"/>
                  </a:solidFill>
                </a:rPr>
                <a:t>线性无关</a:t>
              </a:r>
              <a:r>
                <a:rPr lang="zh-CN" altLang="en-US" sz="2600" b="1" dirty="0" smtClean="0"/>
                <a:t>，知</a:t>
              </a:r>
              <a:r>
                <a:rPr lang="en-US" altLang="zh-CN" sz="260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Kx</a:t>
              </a:r>
              <a:r>
                <a:rPr lang="en-US" altLang="zh-CN" sz="2600" b="1" dirty="0" smtClean="0"/>
                <a:t>=0</a:t>
              </a:r>
              <a:endParaRPr lang="zh-CN" altLang="en-US" sz="2600" b="1" dirty="0"/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/>
          </p:nvGraphicFramePr>
          <p:xfrm>
            <a:off x="1979712" y="2552925"/>
            <a:ext cx="2794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504" name="Equation" r:id="rId9" imgW="279400" imgH="279400" progId="Equation.DSMT4">
                    <p:embed/>
                  </p:oleObj>
                </mc:Choice>
                <mc:Fallback>
                  <p:oleObj name="Equation" r:id="rId9" imgW="279400" imgH="279400" progId="Equation.DSMT4">
                    <p:embed/>
                    <p:pic>
                      <p:nvPicPr>
                        <p:cNvPr id="0" name="图片 1365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712" y="2552925"/>
                          <a:ext cx="279400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107504" y="4128469"/>
            <a:ext cx="2408380" cy="492443"/>
            <a:chOff x="4139952" y="2326528"/>
            <a:chExt cx="2408380" cy="492443"/>
          </a:xfrm>
        </p:grpSpPr>
        <p:sp>
          <p:nvSpPr>
            <p:cNvPr id="31" name="TextBox 30"/>
            <p:cNvSpPr txBox="1"/>
            <p:nvPr/>
          </p:nvSpPr>
          <p:spPr>
            <a:xfrm>
              <a:off x="4139952" y="2326528"/>
              <a:ext cx="91028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又因</a:t>
              </a:r>
              <a:endParaRPr lang="zh-CN" altLang="en-US" sz="2600" b="1" dirty="0"/>
            </a:p>
          </p:txBody>
        </p:sp>
        <p:graphicFrame>
          <p:nvGraphicFramePr>
            <p:cNvPr id="32" name="对象 31"/>
            <p:cNvGraphicFramePr>
              <a:graphicFrameLocks noChangeAspect="1"/>
            </p:cNvGraphicFramePr>
            <p:nvPr/>
          </p:nvGraphicFramePr>
          <p:xfrm>
            <a:off x="5049732" y="2361771"/>
            <a:ext cx="14986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505" name="Equation" r:id="rId11" imgW="1498600" imgH="457200" progId="Equation.DSMT4">
                    <p:embed/>
                  </p:oleObj>
                </mc:Choice>
                <mc:Fallback>
                  <p:oleObj name="Equation" r:id="rId11" imgW="1498600" imgH="457200" progId="Equation.DSMT4">
                    <p:embed/>
                    <p:pic>
                      <p:nvPicPr>
                        <p:cNvPr id="0" name="图片 1365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9732" y="2361771"/>
                          <a:ext cx="14986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TextBox 32"/>
          <p:cNvSpPr txBox="1"/>
          <p:nvPr/>
        </p:nvSpPr>
        <p:spPr>
          <a:xfrm>
            <a:off x="2699792" y="4128469"/>
            <a:ext cx="53285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知方程</a:t>
            </a:r>
            <a:r>
              <a:rPr lang="en-US" altLang="zh-CN" sz="2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Kx</a:t>
            </a:r>
            <a:r>
              <a:rPr lang="en-US" altLang="zh-CN" sz="2600" b="1" dirty="0" smtClean="0"/>
              <a:t>=0</a:t>
            </a:r>
            <a:r>
              <a:rPr lang="zh-CN" altLang="en-US" sz="2600" b="1" dirty="0" smtClean="0"/>
              <a:t>只有零解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600" b="1" dirty="0"/>
              <a:t>=0</a:t>
            </a:r>
            <a:endParaRPr lang="zh-CN" altLang="en-US" sz="2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79512" y="4548904"/>
            <a:ext cx="78488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所以矩阵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600" b="1" dirty="0" smtClean="0"/>
              <a:t>的列向量组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</a:t>
            </a:r>
            <a:r>
              <a:rPr lang="en-US" altLang="zh-CN" sz="2600" b="1" baseline="-25000" dirty="0" smtClean="0"/>
              <a:t>1</a:t>
            </a:r>
            <a:r>
              <a:rPr lang="en-US" altLang="zh-CN" sz="2600" b="1" dirty="0" smtClean="0"/>
              <a:t>,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</a:t>
            </a:r>
            <a:r>
              <a:rPr lang="en-US" altLang="zh-CN" sz="2600" b="1" baseline="-25000" dirty="0" smtClean="0"/>
              <a:t>2</a:t>
            </a:r>
            <a:r>
              <a:rPr lang="en-US" altLang="zh-CN" sz="2600" b="1" dirty="0" smtClean="0"/>
              <a:t>,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</a:t>
            </a:r>
            <a:r>
              <a:rPr lang="en-US" altLang="zh-CN" sz="2600" b="1" baseline="-25000" dirty="0" smtClean="0"/>
              <a:t>3</a:t>
            </a:r>
            <a:r>
              <a:rPr lang="zh-CN" altLang="en-US" sz="2600" b="1" dirty="0" smtClean="0"/>
              <a:t>线性无关。                   </a:t>
            </a:r>
            <a:endParaRPr lang="zh-CN" altLang="en-US" sz="2600" b="1" dirty="0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6100763" y="1017588"/>
          <a:ext cx="1739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06" name="Equation" r:id="rId13" imgW="41757600" imgH="9753600" progId="Equation.DSMT4">
                  <p:embed/>
                </p:oleObj>
              </mc:Choice>
              <mc:Fallback>
                <p:oleObj name="Equation" r:id="rId13" imgW="41757600" imgH="9753600" progId="Equation.DSMT4">
                  <p:embed/>
                  <p:pic>
                    <p:nvPicPr>
                      <p:cNvPr id="0" name="图片 1365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763" y="1017588"/>
                        <a:ext cx="1739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115888" y="1509713"/>
          <a:ext cx="3429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07" name="Equation" r:id="rId15" imgW="82296000" imgH="10058400" progId="Equation.DSMT4">
                  <p:embed/>
                </p:oleObj>
              </mc:Choice>
              <mc:Fallback>
                <p:oleObj name="Equation" r:id="rId15" imgW="82296000" imgH="10058400" progId="Equation.DSMT4">
                  <p:embed/>
                  <p:pic>
                    <p:nvPicPr>
                      <p:cNvPr id="0" name="图片 1365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8" y="1509713"/>
                        <a:ext cx="3429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3518204" y="1496397"/>
            <a:ext cx="4798212" cy="769441"/>
            <a:chOff x="3518204" y="548680"/>
            <a:chExt cx="4798212" cy="769441"/>
          </a:xfrm>
        </p:grpSpPr>
        <p:sp>
          <p:nvSpPr>
            <p:cNvPr id="38" name="TextBox 37"/>
            <p:cNvSpPr txBox="1"/>
            <p:nvPr/>
          </p:nvSpPr>
          <p:spPr>
            <a:xfrm>
              <a:off x="3518204" y="548680"/>
              <a:ext cx="47982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试证向量</a:t>
              </a:r>
              <a:r>
                <a:rPr lang="zh-CN" altLang="en-US" sz="2600" b="1" dirty="0" smtClean="0"/>
                <a:t>组                </a:t>
              </a:r>
              <a:r>
                <a:rPr lang="zh-CN" altLang="en-US" sz="2600" b="1" dirty="0" smtClean="0">
                  <a:solidFill>
                    <a:prstClr val="black"/>
                  </a:solidFill>
                </a:rPr>
                <a:t>线性无关</a:t>
              </a:r>
              <a:r>
                <a:rPr lang="en-US" altLang="zh-CN" sz="2600" b="1" dirty="0">
                  <a:solidFill>
                    <a:prstClr val="black"/>
                  </a:solidFill>
                </a:rPr>
                <a:t>.</a:t>
              </a:r>
              <a:endParaRPr lang="zh-CN" altLang="en-US" sz="2600" b="1" dirty="0">
                <a:solidFill>
                  <a:prstClr val="black"/>
                </a:solidFill>
              </a:endParaRPr>
            </a:p>
            <a:p>
              <a:endParaRPr lang="zh-CN" altLang="en-US" dirty="0"/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/>
          </p:nvGraphicFramePr>
          <p:xfrm>
            <a:off x="5268913" y="620733"/>
            <a:ext cx="12573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508" name="Equation" r:id="rId17" imgW="30175200" imgH="10058400" progId="Equation.DSMT4">
                    <p:embed/>
                  </p:oleObj>
                </mc:Choice>
                <mc:Fallback>
                  <p:oleObj name="Equation" r:id="rId17" imgW="30175200" imgH="10058400" progId="Equation.DSMT4">
                    <p:embed/>
                    <p:pic>
                      <p:nvPicPr>
                        <p:cNvPr id="0" name="图片 1365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8913" y="620733"/>
                          <a:ext cx="12573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" name="TextBox 39"/>
          <p:cNvSpPr txBox="1"/>
          <p:nvPr/>
        </p:nvSpPr>
        <p:spPr>
          <a:xfrm>
            <a:off x="2050732" y="5311826"/>
            <a:ext cx="4897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="1" dirty="0" smtClean="0">
                <a:latin typeface="+mn-ea"/>
              </a:rPr>
              <a:t>反证法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51520" y="5229200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tx1"/>
                </a:solidFill>
              </a:rPr>
              <a:t>方法五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14FCF21-3A8B-4B72-9B5F-D27F607FFB50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3" grpId="0"/>
      <p:bldP spid="34" grpId="0"/>
      <p:bldP spid="40" grpId="0"/>
      <p:bldP spid="4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3591" y="188640"/>
            <a:ext cx="51969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600" b="1" dirty="0" smtClean="0">
                <a:solidFill>
                  <a:srgbClr val="0000CC"/>
                </a:solidFill>
              </a:rPr>
              <a:t>例</a:t>
            </a:r>
            <a:endParaRPr lang="zh-CN" altLang="en-US" sz="2600" b="1" dirty="0">
              <a:solidFill>
                <a:srgbClr val="0000CC"/>
              </a:solidFill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971600" y="188640"/>
            <a:ext cx="7278962" cy="892552"/>
            <a:chOff x="893438" y="506374"/>
            <a:chExt cx="7278962" cy="892552"/>
          </a:xfrm>
        </p:grpSpPr>
        <p:sp>
          <p:nvSpPr>
            <p:cNvPr id="7" name="TextBox 6"/>
            <p:cNvSpPr txBox="1"/>
            <p:nvPr/>
          </p:nvSpPr>
          <p:spPr>
            <a:xfrm>
              <a:off x="893438" y="506374"/>
              <a:ext cx="72789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 smtClean="0"/>
                <a:t>设</a:t>
              </a:r>
              <a:r>
                <a:rPr lang="en-US" altLang="zh-CN" sz="2600" b="1" dirty="0" smtClean="0"/>
                <a:t>    </a:t>
              </a:r>
              <a:r>
                <a:rPr lang="zh-CN" altLang="zh-CN" sz="2600" b="1" dirty="0" smtClean="0"/>
                <a:t>为</a:t>
              </a:r>
              <a:r>
                <a:rPr lang="en-US" altLang="zh-CN" sz="2600" b="1" dirty="0" smtClean="0"/>
                <a:t>    </a:t>
              </a:r>
              <a:r>
                <a:rPr lang="zh-CN" altLang="zh-CN" sz="2600" b="1" dirty="0" smtClean="0"/>
                <a:t>阶</a:t>
              </a:r>
              <a:r>
                <a:rPr lang="zh-CN" altLang="zh-CN" sz="2600" b="1" dirty="0"/>
                <a:t>方阵，</a:t>
              </a:r>
              <a:r>
                <a:rPr lang="en-US" altLang="zh-CN" sz="2600" b="1" dirty="0"/>
                <a:t> </a:t>
              </a:r>
              <a:r>
                <a:rPr lang="en-US" altLang="zh-CN" sz="2600" b="1" dirty="0" smtClean="0"/>
                <a:t>    </a:t>
              </a:r>
              <a:r>
                <a:rPr lang="zh-CN" altLang="zh-CN" sz="2600" b="1" dirty="0" smtClean="0"/>
                <a:t>为</a:t>
              </a:r>
              <a:r>
                <a:rPr lang="en-US" altLang="zh-CN" sz="2600" b="1" dirty="0" smtClean="0"/>
                <a:t>     </a:t>
              </a:r>
              <a:r>
                <a:rPr lang="zh-CN" altLang="zh-CN" sz="2600" b="1" dirty="0" smtClean="0"/>
                <a:t>维</a:t>
              </a:r>
              <a:r>
                <a:rPr lang="zh-CN" altLang="zh-CN" sz="2600" b="1" dirty="0"/>
                <a:t>列向量，若</a:t>
              </a:r>
              <a:r>
                <a:rPr lang="en-US" altLang="zh-CN" sz="2600" b="1" dirty="0"/>
                <a:t> </a:t>
              </a:r>
              <a:r>
                <a:rPr lang="en-US" altLang="zh-CN" sz="2600" b="1" dirty="0" smtClean="0"/>
                <a:t>                ,</a:t>
              </a:r>
              <a:endParaRPr lang="zh-CN" altLang="zh-CN" sz="2600" b="1" dirty="0"/>
            </a:p>
            <a:p>
              <a:r>
                <a:rPr lang="en-US" altLang="zh-CN" sz="2600" b="1" dirty="0" smtClean="0"/>
                <a:t>   </a:t>
              </a:r>
              <a:endParaRPr lang="zh-CN" altLang="en-US" sz="2600" b="1" dirty="0"/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1331640" y="582352"/>
            <a:ext cx="2794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888" name="Equation" r:id="rId1" imgW="279400" imgH="279400" progId="Equation.DSMT4">
                    <p:embed/>
                  </p:oleObj>
                </mc:Choice>
                <mc:Fallback>
                  <p:oleObj name="Equation" r:id="rId1" imgW="279400" imgH="279400" progId="Equation.DSMT4">
                    <p:embed/>
                    <p:pic>
                      <p:nvPicPr>
                        <p:cNvPr id="0" name="图片 1388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640" y="582352"/>
                          <a:ext cx="279400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2045566" y="650390"/>
            <a:ext cx="2159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889" name="Equation" r:id="rId3" imgW="215900" imgH="228600" progId="Equation.DSMT4">
                    <p:embed/>
                  </p:oleObj>
                </mc:Choice>
                <mc:Fallback>
                  <p:oleObj name="Equation" r:id="rId3" imgW="215900" imgH="228600" progId="Equation.DSMT4">
                    <p:embed/>
                    <p:pic>
                      <p:nvPicPr>
                        <p:cNvPr id="0" name="图片 1388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5566" y="650390"/>
                          <a:ext cx="2159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3629742" y="650390"/>
            <a:ext cx="2540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890" name="Equation" r:id="rId5" imgW="254000" imgH="228600" progId="Equation.DSMT4">
                    <p:embed/>
                  </p:oleObj>
                </mc:Choice>
                <mc:Fallback>
                  <p:oleObj name="Equation" r:id="rId5" imgW="254000" imgH="228600" progId="Equation.DSMT4">
                    <p:embed/>
                    <p:pic>
                      <p:nvPicPr>
                        <p:cNvPr id="0" name="图片 1388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9742" y="650390"/>
                          <a:ext cx="2540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4349822" y="637814"/>
            <a:ext cx="2159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891" name="Equation" r:id="rId7" imgW="215900" imgH="228600" progId="Equation.DSMT4">
                    <p:embed/>
                  </p:oleObj>
                </mc:Choice>
                <mc:Fallback>
                  <p:oleObj name="Equation" r:id="rId7" imgW="215900" imgH="228600" progId="Equation.DSMT4">
                    <p:embed/>
                    <p:pic>
                      <p:nvPicPr>
                        <p:cNvPr id="0" name="图片 1388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9822" y="637814"/>
                          <a:ext cx="2159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/>
          </p:nvGraphicFramePr>
          <p:xfrm>
            <a:off x="6804248" y="506374"/>
            <a:ext cx="11303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892" name="Equation" r:id="rId9" imgW="1130300" imgH="368300" progId="Equation.DSMT4">
                    <p:embed/>
                  </p:oleObj>
                </mc:Choice>
                <mc:Fallback>
                  <p:oleObj name="Equation" r:id="rId9" imgW="1130300" imgH="368300" progId="Equation.DSMT4">
                    <p:embed/>
                    <p:pic>
                      <p:nvPicPr>
                        <p:cNvPr id="0" name="图片 1388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4248" y="506374"/>
                          <a:ext cx="11303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" name="组合 52"/>
          <p:cNvGrpSpPr/>
          <p:nvPr/>
        </p:nvGrpSpPr>
        <p:grpSpPr>
          <a:xfrm>
            <a:off x="39080" y="753091"/>
            <a:ext cx="7701271" cy="492443"/>
            <a:chOff x="39080" y="753091"/>
            <a:chExt cx="7701271" cy="492443"/>
          </a:xfrm>
        </p:grpSpPr>
        <p:sp>
          <p:nvSpPr>
            <p:cNvPr id="27" name="矩形 26"/>
            <p:cNvSpPr/>
            <p:nvPr/>
          </p:nvSpPr>
          <p:spPr>
            <a:xfrm>
              <a:off x="39080" y="753091"/>
              <a:ext cx="7701271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600" b="1" dirty="0">
                  <a:solidFill>
                    <a:prstClr val="black"/>
                  </a:solidFill>
                </a:rPr>
                <a:t>而</a:t>
              </a:r>
              <a:r>
                <a:rPr lang="en-US" altLang="zh-CN" sz="2600" b="1" dirty="0">
                  <a:solidFill>
                    <a:prstClr val="black"/>
                  </a:solidFill>
                </a:rPr>
                <a:t>                  </a:t>
              </a:r>
              <a:r>
                <a:rPr lang="zh-CN" altLang="zh-CN" sz="2600" b="1" dirty="0" smtClean="0">
                  <a:solidFill>
                    <a:prstClr val="black"/>
                  </a:solidFill>
                </a:rPr>
                <a:t>，</a:t>
              </a:r>
              <a:r>
                <a:rPr lang="zh-CN" altLang="zh-CN" sz="2600" b="1" dirty="0">
                  <a:solidFill>
                    <a:prstClr val="black"/>
                  </a:solidFill>
                </a:rPr>
                <a:t>则</a:t>
              </a:r>
              <a:r>
                <a:rPr lang="en-US" altLang="zh-CN" sz="2600" b="1" dirty="0">
                  <a:solidFill>
                    <a:prstClr val="black"/>
                  </a:solidFill>
                </a:rPr>
                <a:t>                              </a:t>
              </a:r>
              <a:r>
                <a:rPr lang="zh-CN" altLang="zh-CN" sz="2600" b="1" dirty="0" smtClean="0">
                  <a:solidFill>
                    <a:prstClr val="black"/>
                  </a:solidFill>
                </a:rPr>
                <a:t>一定</a:t>
              </a:r>
              <a:r>
                <a:rPr lang="zh-CN" altLang="zh-CN" sz="2600" b="1" dirty="0">
                  <a:solidFill>
                    <a:prstClr val="black"/>
                  </a:solidFill>
                </a:rPr>
                <a:t>线性无关。</a:t>
              </a:r>
              <a:endParaRPr lang="zh-CN" altLang="en-US" dirty="0"/>
            </a:p>
          </p:txBody>
        </p:sp>
        <p:graphicFrame>
          <p:nvGraphicFramePr>
            <p:cNvPr id="113" name="对象 112"/>
            <p:cNvGraphicFramePr>
              <a:graphicFrameLocks noChangeAspect="1"/>
            </p:cNvGraphicFramePr>
            <p:nvPr/>
          </p:nvGraphicFramePr>
          <p:xfrm>
            <a:off x="502196" y="764704"/>
            <a:ext cx="13335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893" name="Equation" r:id="rId11" imgW="1333500" imgH="368300" progId="Equation.DSMT4">
                    <p:embed/>
                  </p:oleObj>
                </mc:Choice>
                <mc:Fallback>
                  <p:oleObj name="Equation" r:id="rId11" imgW="1333500" imgH="368300" progId="Equation.DSMT4">
                    <p:embed/>
                    <p:pic>
                      <p:nvPicPr>
                        <p:cNvPr id="0" name="图片 1388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196" y="764704"/>
                          <a:ext cx="13335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" name="对象 113"/>
            <p:cNvGraphicFramePr>
              <a:graphicFrameLocks noChangeAspect="1"/>
            </p:cNvGraphicFramePr>
            <p:nvPr/>
          </p:nvGraphicFramePr>
          <p:xfrm>
            <a:off x="2559958" y="789762"/>
            <a:ext cx="21209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894" name="Equation" r:id="rId13" imgW="2120900" imgH="419100" progId="Equation.DSMT4">
                    <p:embed/>
                  </p:oleObj>
                </mc:Choice>
                <mc:Fallback>
                  <p:oleObj name="Equation" r:id="rId13" imgW="2120900" imgH="419100" progId="Equation.DSMT4">
                    <p:embed/>
                    <p:pic>
                      <p:nvPicPr>
                        <p:cNvPr id="0" name="图片 1388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9958" y="789762"/>
                          <a:ext cx="21209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" name="矩形 44"/>
          <p:cNvSpPr/>
          <p:nvPr/>
        </p:nvSpPr>
        <p:spPr>
          <a:xfrm>
            <a:off x="6852422" y="753091"/>
            <a:ext cx="13981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>
                <a:solidFill>
                  <a:prstClr val="black"/>
                </a:solidFill>
              </a:rPr>
              <a:t>(</a:t>
            </a:r>
            <a:r>
              <a:rPr lang="zh-CN" altLang="zh-CN" sz="2600" b="1" dirty="0">
                <a:solidFill>
                  <a:srgbClr val="FF0000"/>
                </a:solidFill>
              </a:rPr>
              <a:t>定义法</a:t>
            </a:r>
            <a:r>
              <a:rPr lang="en-US" altLang="zh-CN" sz="2600" b="1" dirty="0">
                <a:solidFill>
                  <a:prstClr val="black"/>
                </a:solidFill>
              </a:rPr>
              <a:t>)</a:t>
            </a:r>
            <a:endParaRPr lang="zh-CN" altLang="zh-CN" sz="2600" b="1" dirty="0">
              <a:solidFill>
                <a:prstClr val="black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63302" y="1146332"/>
            <a:ext cx="9243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证明：</a:t>
            </a:r>
            <a:endParaRPr lang="zh-CN" altLang="en-US" sz="2600" b="1" dirty="0"/>
          </a:p>
        </p:txBody>
      </p:sp>
      <p:graphicFrame>
        <p:nvGraphicFramePr>
          <p:cNvPr id="116" name="对象 115"/>
          <p:cNvGraphicFramePr>
            <a:graphicFrameLocks noChangeAspect="1"/>
          </p:cNvGraphicFramePr>
          <p:nvPr/>
        </p:nvGraphicFramePr>
        <p:xfrm>
          <a:off x="1144277" y="1726495"/>
          <a:ext cx="2895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95" name="Equation" r:id="rId15" imgW="2895600" imgH="419100" progId="Equation.DSMT4">
                  <p:embed/>
                </p:oleObj>
              </mc:Choice>
              <mc:Fallback>
                <p:oleObj name="Equation" r:id="rId15" imgW="2895600" imgH="419100" progId="Equation.DSMT4">
                  <p:embed/>
                  <p:pic>
                    <p:nvPicPr>
                      <p:cNvPr id="0" name="图片 1388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277" y="1726495"/>
                        <a:ext cx="2895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" name="TextBox 116"/>
          <p:cNvSpPr txBox="1"/>
          <p:nvPr/>
        </p:nvSpPr>
        <p:spPr>
          <a:xfrm>
            <a:off x="1151620" y="1124744"/>
            <a:ext cx="6840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设</a:t>
            </a:r>
            <a:endParaRPr lang="zh-CN" altLang="en-US" sz="2600" b="1" dirty="0"/>
          </a:p>
        </p:txBody>
      </p:sp>
      <p:graphicFrame>
        <p:nvGraphicFramePr>
          <p:cNvPr id="123" name="对象 122"/>
          <p:cNvGraphicFramePr>
            <a:graphicFrameLocks noChangeAspect="1"/>
          </p:cNvGraphicFramePr>
          <p:nvPr/>
        </p:nvGraphicFramePr>
        <p:xfrm>
          <a:off x="1259632" y="2546641"/>
          <a:ext cx="2431067" cy="59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96" name="Equation" r:id="rId17" imgW="2233930" imgH="546100" progId="Equation.DSMT4">
                  <p:embed/>
                </p:oleObj>
              </mc:Choice>
              <mc:Fallback>
                <p:oleObj name="Equation" r:id="rId17" imgW="2233930" imgH="546100" progId="Equation.DSMT4">
                  <p:embed/>
                  <p:pic>
                    <p:nvPicPr>
                      <p:cNvPr id="0" name="图片 1388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546641"/>
                        <a:ext cx="2431067" cy="5943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" name="组合 59"/>
          <p:cNvGrpSpPr/>
          <p:nvPr/>
        </p:nvGrpSpPr>
        <p:grpSpPr>
          <a:xfrm>
            <a:off x="251520" y="3140969"/>
            <a:ext cx="2154773" cy="492443"/>
            <a:chOff x="251520" y="3140969"/>
            <a:chExt cx="2154773" cy="492443"/>
          </a:xfrm>
        </p:grpSpPr>
        <p:sp>
          <p:nvSpPr>
            <p:cNvPr id="124" name="TextBox 123"/>
            <p:cNvSpPr txBox="1"/>
            <p:nvPr/>
          </p:nvSpPr>
          <p:spPr>
            <a:xfrm>
              <a:off x="251520" y="3140969"/>
              <a:ext cx="86409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由于</a:t>
              </a:r>
              <a:endParaRPr lang="zh-CN" altLang="en-US" sz="2600" b="1" dirty="0"/>
            </a:p>
          </p:txBody>
        </p:sp>
        <p:graphicFrame>
          <p:nvGraphicFramePr>
            <p:cNvPr id="125" name="对象 124"/>
            <p:cNvGraphicFramePr>
              <a:graphicFrameLocks noChangeAspect="1"/>
            </p:cNvGraphicFramePr>
            <p:nvPr/>
          </p:nvGraphicFramePr>
          <p:xfrm>
            <a:off x="1072793" y="3186153"/>
            <a:ext cx="13335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897" name="Equation" r:id="rId19" imgW="1333500" imgH="368300" progId="Equation.DSMT4">
                    <p:embed/>
                  </p:oleObj>
                </mc:Choice>
                <mc:Fallback>
                  <p:oleObj name="Equation" r:id="rId19" imgW="1333500" imgH="368300" progId="Equation.DSMT4">
                    <p:embed/>
                    <p:pic>
                      <p:nvPicPr>
                        <p:cNvPr id="0" name="图片 1388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2793" y="3186153"/>
                          <a:ext cx="13335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" name="组合 60"/>
          <p:cNvGrpSpPr/>
          <p:nvPr/>
        </p:nvGrpSpPr>
        <p:grpSpPr>
          <a:xfrm>
            <a:off x="2622405" y="3140969"/>
            <a:ext cx="1737790" cy="492443"/>
            <a:chOff x="2622405" y="3140969"/>
            <a:chExt cx="1737790" cy="492443"/>
          </a:xfrm>
        </p:grpSpPr>
        <p:sp>
          <p:nvSpPr>
            <p:cNvPr id="126" name="TextBox 125"/>
            <p:cNvSpPr txBox="1"/>
            <p:nvPr/>
          </p:nvSpPr>
          <p:spPr>
            <a:xfrm>
              <a:off x="2622405" y="3140969"/>
              <a:ext cx="98084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因此</a:t>
              </a:r>
              <a:endParaRPr lang="zh-CN" altLang="en-US" sz="2600" b="1" dirty="0"/>
            </a:p>
          </p:txBody>
        </p:sp>
        <p:graphicFrame>
          <p:nvGraphicFramePr>
            <p:cNvPr id="127" name="对象 126"/>
            <p:cNvGraphicFramePr>
              <a:graphicFrameLocks noChangeAspect="1"/>
            </p:cNvGraphicFramePr>
            <p:nvPr/>
          </p:nvGraphicFramePr>
          <p:xfrm>
            <a:off x="3521995" y="3214312"/>
            <a:ext cx="8382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898" name="Equation" r:id="rId21" imgW="838200" imgH="419100" progId="Equation.DSMT4">
                    <p:embed/>
                  </p:oleObj>
                </mc:Choice>
                <mc:Fallback>
                  <p:oleObj name="Equation" r:id="rId21" imgW="838200" imgH="419100" progId="Equation.DSMT4">
                    <p:embed/>
                    <p:pic>
                      <p:nvPicPr>
                        <p:cNvPr id="0" name="图片 1388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1995" y="3214312"/>
                          <a:ext cx="8382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8" name="TextBox 127"/>
          <p:cNvSpPr txBox="1"/>
          <p:nvPr/>
        </p:nvSpPr>
        <p:spPr>
          <a:xfrm>
            <a:off x="4502585" y="3140968"/>
            <a:ext cx="22998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代入（</a:t>
            </a:r>
            <a:r>
              <a:rPr lang="en-US" altLang="zh-CN" sz="2600" b="1" dirty="0" smtClean="0"/>
              <a:t>1</a:t>
            </a:r>
            <a:r>
              <a:rPr lang="zh-CN" altLang="en-US" sz="2600" b="1" dirty="0" smtClean="0"/>
              <a:t>）得</a:t>
            </a:r>
            <a:endParaRPr lang="zh-CN" altLang="en-US" sz="2600" b="1" dirty="0"/>
          </a:p>
        </p:txBody>
      </p:sp>
      <p:graphicFrame>
        <p:nvGraphicFramePr>
          <p:cNvPr id="129" name="对象 128"/>
          <p:cNvGraphicFramePr>
            <a:graphicFrameLocks noChangeAspect="1"/>
          </p:cNvGraphicFramePr>
          <p:nvPr/>
        </p:nvGraphicFramePr>
        <p:xfrm>
          <a:off x="1187624" y="3658748"/>
          <a:ext cx="3949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99" name="Equation" r:id="rId23" imgW="3949700" imgH="546100" progId="Equation.DSMT4">
                  <p:embed/>
                </p:oleObj>
              </mc:Choice>
              <mc:Fallback>
                <p:oleObj name="Equation" r:id="rId23" imgW="3949700" imgH="546100" progId="Equation.DSMT4">
                  <p:embed/>
                  <p:pic>
                    <p:nvPicPr>
                      <p:cNvPr id="0" name="图片 1388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658748"/>
                        <a:ext cx="39497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" name="TextBox 129"/>
          <p:cNvSpPr txBox="1"/>
          <p:nvPr/>
        </p:nvSpPr>
        <p:spPr>
          <a:xfrm>
            <a:off x="5220072" y="3656637"/>
            <a:ext cx="11521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（</a:t>
            </a:r>
            <a:r>
              <a:rPr lang="en-US" altLang="zh-CN" sz="2600" b="1" dirty="0" smtClean="0"/>
              <a:t>2</a:t>
            </a:r>
            <a:r>
              <a:rPr lang="zh-CN" altLang="en-US" sz="2600" b="1" dirty="0"/>
              <a:t>）</a:t>
            </a:r>
            <a:endParaRPr lang="zh-CN" altLang="en-US" sz="26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323528" y="4664749"/>
            <a:ext cx="26888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继续下去，可得</a:t>
            </a:r>
            <a:endParaRPr lang="zh-CN" altLang="en-US" sz="2600" b="1" dirty="0"/>
          </a:p>
        </p:txBody>
      </p:sp>
      <p:graphicFrame>
        <p:nvGraphicFramePr>
          <p:cNvPr id="134" name="对象 133"/>
          <p:cNvGraphicFramePr>
            <a:graphicFrameLocks noChangeAspect="1"/>
          </p:cNvGraphicFramePr>
          <p:nvPr/>
        </p:nvGraphicFramePr>
        <p:xfrm>
          <a:off x="2874472" y="4664749"/>
          <a:ext cx="2667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900" name="Equation" r:id="rId25" imgW="2667000" imgH="419100" progId="Equation.DSMT4">
                  <p:embed/>
                </p:oleObj>
              </mc:Choice>
              <mc:Fallback>
                <p:oleObj name="Equation" r:id="rId25" imgW="2667000" imgH="419100" progId="Equation.DSMT4">
                  <p:embed/>
                  <p:pic>
                    <p:nvPicPr>
                      <p:cNvPr id="0" name="图片 1388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472" y="4664749"/>
                        <a:ext cx="2667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" name="组合 62"/>
          <p:cNvGrpSpPr/>
          <p:nvPr/>
        </p:nvGrpSpPr>
        <p:grpSpPr>
          <a:xfrm>
            <a:off x="1187624" y="5157192"/>
            <a:ext cx="4264368" cy="492443"/>
            <a:chOff x="1187624" y="5157192"/>
            <a:chExt cx="4264368" cy="492443"/>
          </a:xfrm>
        </p:grpSpPr>
        <p:graphicFrame>
          <p:nvGraphicFramePr>
            <p:cNvPr id="135" name="对象 134"/>
            <p:cNvGraphicFramePr>
              <a:graphicFrameLocks noChangeAspect="1"/>
            </p:cNvGraphicFramePr>
            <p:nvPr/>
          </p:nvGraphicFramePr>
          <p:xfrm>
            <a:off x="1187624" y="5178475"/>
            <a:ext cx="2387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901" name="Equation" r:id="rId27" imgW="2387600" imgH="419100" progId="Equation.DSMT4">
                    <p:embed/>
                  </p:oleObj>
                </mc:Choice>
                <mc:Fallback>
                  <p:oleObj name="Equation" r:id="rId27" imgW="2387600" imgH="419100" progId="Equation.DSMT4">
                    <p:embed/>
                    <p:pic>
                      <p:nvPicPr>
                        <p:cNvPr id="0" name="图片 1389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624" y="5178475"/>
                          <a:ext cx="2387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" name="TextBox 135"/>
            <p:cNvSpPr txBox="1"/>
            <p:nvPr/>
          </p:nvSpPr>
          <p:spPr>
            <a:xfrm>
              <a:off x="3723800" y="5157192"/>
              <a:ext cx="172819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线性无关</a:t>
              </a:r>
              <a:r>
                <a:rPr lang="en-US" altLang="zh-CN" sz="2600" b="1" dirty="0" smtClean="0"/>
                <a:t>.</a:t>
              </a:r>
              <a:endParaRPr lang="zh-CN" altLang="en-US" sz="2600" b="1" dirty="0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40965" y="2132856"/>
            <a:ext cx="7549008" cy="505182"/>
            <a:chOff x="240965" y="2132856"/>
            <a:chExt cx="7549008" cy="505182"/>
          </a:xfrm>
        </p:grpSpPr>
        <p:grpSp>
          <p:nvGrpSpPr>
            <p:cNvPr id="56" name="组合 55"/>
            <p:cNvGrpSpPr/>
            <p:nvPr/>
          </p:nvGrpSpPr>
          <p:grpSpPr>
            <a:xfrm>
              <a:off x="240965" y="2132856"/>
              <a:ext cx="5267139" cy="505182"/>
              <a:chOff x="240965" y="2132856"/>
              <a:chExt cx="5267139" cy="505182"/>
            </a:xfrm>
          </p:grpSpPr>
          <p:sp>
            <p:nvSpPr>
              <p:cNvPr id="120" name="TextBox 119"/>
              <p:cNvSpPr txBox="1"/>
              <p:nvPr/>
            </p:nvSpPr>
            <p:spPr>
              <a:xfrm>
                <a:off x="240965" y="2132856"/>
                <a:ext cx="72008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600" b="1" dirty="0" smtClean="0"/>
                  <a:t>用</a:t>
                </a:r>
                <a:endParaRPr lang="zh-CN" altLang="en-US" sz="2600" b="1" dirty="0"/>
              </a:p>
            </p:txBody>
          </p:sp>
          <p:graphicFrame>
            <p:nvGraphicFramePr>
              <p:cNvPr id="121" name="对象 120"/>
              <p:cNvGraphicFramePr>
                <a:graphicFrameLocks noChangeAspect="1"/>
              </p:cNvGraphicFramePr>
              <p:nvPr/>
            </p:nvGraphicFramePr>
            <p:xfrm>
              <a:off x="866056" y="2152482"/>
              <a:ext cx="6096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8902" name="Equation" r:id="rId29" imgW="609600" imgH="355600" progId="Equation.DSMT4">
                      <p:embed/>
                    </p:oleObj>
                  </mc:Choice>
                  <mc:Fallback>
                    <p:oleObj name="Equation" r:id="rId29" imgW="609600" imgH="355600" progId="Equation.DSMT4">
                      <p:embed/>
                      <p:pic>
                        <p:nvPicPr>
                          <p:cNvPr id="0" name="图片 1389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6056" y="2152482"/>
                            <a:ext cx="609600" cy="3556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2" name="TextBox 121"/>
              <p:cNvSpPr txBox="1"/>
              <p:nvPr/>
            </p:nvSpPr>
            <p:spPr>
              <a:xfrm>
                <a:off x="1475656" y="2145595"/>
                <a:ext cx="403244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600" b="1" dirty="0" smtClean="0"/>
                  <a:t>左乘（</a:t>
                </a:r>
                <a:r>
                  <a:rPr lang="en-US" altLang="zh-CN" sz="2600" b="1" dirty="0" smtClean="0"/>
                  <a:t>1</a:t>
                </a:r>
                <a:r>
                  <a:rPr lang="zh-CN" altLang="en-US" sz="2600" b="1" dirty="0" smtClean="0"/>
                  <a:t>）式两边，并注意</a:t>
                </a:r>
                <a:endParaRPr lang="zh-CN" altLang="en-US" sz="2600" b="1" dirty="0"/>
              </a:p>
            </p:txBody>
          </p:sp>
        </p:grpSp>
        <p:graphicFrame>
          <p:nvGraphicFramePr>
            <p:cNvPr id="48" name="对象 47"/>
            <p:cNvGraphicFramePr>
              <a:graphicFrameLocks noChangeAspect="1"/>
            </p:cNvGraphicFramePr>
            <p:nvPr/>
          </p:nvGraphicFramePr>
          <p:xfrm>
            <a:off x="5389673" y="2168138"/>
            <a:ext cx="24003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903" name="Equation" r:id="rId31" imgW="57607200" imgH="11277600" progId="Equation.DSMT4">
                    <p:embed/>
                  </p:oleObj>
                </mc:Choice>
                <mc:Fallback>
                  <p:oleObj name="Equation" r:id="rId31" imgW="57607200" imgH="11277600" progId="Equation.DSMT4">
                    <p:embed/>
                    <p:pic>
                      <p:nvPicPr>
                        <p:cNvPr id="0" name="图片 1389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9673" y="2168138"/>
                          <a:ext cx="2400300" cy="469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" name="组合 61"/>
          <p:cNvGrpSpPr/>
          <p:nvPr/>
        </p:nvGrpSpPr>
        <p:grpSpPr>
          <a:xfrm>
            <a:off x="323528" y="4149080"/>
            <a:ext cx="6264696" cy="492443"/>
            <a:chOff x="323528" y="4149080"/>
            <a:chExt cx="6264696" cy="492443"/>
          </a:xfrm>
        </p:grpSpPr>
        <p:sp>
          <p:nvSpPr>
            <p:cNvPr id="131" name="TextBox 130"/>
            <p:cNvSpPr txBox="1"/>
            <p:nvPr/>
          </p:nvSpPr>
          <p:spPr>
            <a:xfrm>
              <a:off x="323528" y="4149080"/>
              <a:ext cx="582684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再用</a:t>
              </a:r>
              <a:r>
                <a:rPr lang="zh-CN" altLang="en-US" sz="2600" b="1" dirty="0" smtClean="0">
                  <a:solidFill>
                    <a:srgbClr val="FF0000"/>
                  </a:solidFill>
                </a:rPr>
                <a:t>         </a:t>
              </a:r>
              <a:r>
                <a:rPr lang="zh-CN" altLang="en-US" sz="2600" b="1" dirty="0" smtClean="0"/>
                <a:t> 左乘（</a:t>
              </a:r>
              <a:r>
                <a:rPr lang="en-US" altLang="zh-CN" sz="2600" b="1" dirty="0" smtClean="0"/>
                <a:t>2</a:t>
              </a:r>
              <a:r>
                <a:rPr lang="zh-CN" altLang="en-US" sz="2600" b="1" dirty="0" smtClean="0"/>
                <a:t>）式两端，可得 </a:t>
              </a:r>
              <a:endParaRPr lang="zh-CN" altLang="en-US" sz="2600" b="1" dirty="0"/>
            </a:p>
          </p:txBody>
        </p:sp>
        <p:graphicFrame>
          <p:nvGraphicFramePr>
            <p:cNvPr id="133" name="对象 132"/>
            <p:cNvGraphicFramePr>
              <a:graphicFrameLocks noChangeAspect="1"/>
            </p:cNvGraphicFramePr>
            <p:nvPr/>
          </p:nvGraphicFramePr>
          <p:xfrm>
            <a:off x="5442049" y="4221088"/>
            <a:ext cx="1146175" cy="404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904" name="Equation" r:id="rId33" imgW="622300" imgH="406400" progId="Equation.DSMT4">
                    <p:embed/>
                  </p:oleObj>
                </mc:Choice>
                <mc:Fallback>
                  <p:oleObj name="Equation" r:id="rId33" imgW="622300" imgH="406400" progId="Equation.DSMT4">
                    <p:embed/>
                    <p:pic>
                      <p:nvPicPr>
                        <p:cNvPr id="0" name="图片 1389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2049" y="4221088"/>
                          <a:ext cx="1146175" cy="4048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" name="对象 136"/>
            <p:cNvGraphicFramePr>
              <a:graphicFrameLocks noChangeAspect="1"/>
            </p:cNvGraphicFramePr>
            <p:nvPr/>
          </p:nvGraphicFramePr>
          <p:xfrm>
            <a:off x="1125079" y="4217501"/>
            <a:ext cx="6223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905" name="Equation" r:id="rId35" imgW="622300" imgH="355600" progId="Equation.DSMT4">
                    <p:embed/>
                  </p:oleObj>
                </mc:Choice>
                <mc:Fallback>
                  <p:oleObj name="Equation" r:id="rId35" imgW="622300" imgH="355600" progId="Equation.DSMT4">
                    <p:embed/>
                    <p:pic>
                      <p:nvPicPr>
                        <p:cNvPr id="0" name="图片 1389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5079" y="4217501"/>
                          <a:ext cx="6223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1728899" y="1226716"/>
            <a:ext cx="5666338" cy="546100"/>
            <a:chOff x="1728899" y="1628800"/>
            <a:chExt cx="5666338" cy="546100"/>
          </a:xfrm>
        </p:grpSpPr>
        <p:graphicFrame>
          <p:nvGraphicFramePr>
            <p:cNvPr id="118" name="对象 117"/>
            <p:cNvGraphicFramePr>
              <a:graphicFrameLocks noChangeAspect="1"/>
            </p:cNvGraphicFramePr>
            <p:nvPr/>
          </p:nvGraphicFramePr>
          <p:xfrm>
            <a:off x="1728899" y="1628800"/>
            <a:ext cx="4686300" cy="54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906" name="Equation" r:id="rId37" imgW="4686300" imgH="546100" progId="Equation.DSMT4">
                    <p:embed/>
                  </p:oleObj>
                </mc:Choice>
                <mc:Fallback>
                  <p:oleObj name="Equation" r:id="rId37" imgW="4686300" imgH="546100" progId="Equation.DSMT4">
                    <p:embed/>
                    <p:pic>
                      <p:nvPicPr>
                        <p:cNvPr id="0" name="图片 1389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899" y="1628800"/>
                          <a:ext cx="4686300" cy="546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矩形 3"/>
            <p:cNvSpPr/>
            <p:nvPr/>
          </p:nvSpPr>
          <p:spPr>
            <a:xfrm>
              <a:off x="6372200" y="1628800"/>
              <a:ext cx="1023037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600" b="1" dirty="0"/>
                <a:t>（</a:t>
              </a:r>
              <a:r>
                <a:rPr lang="en-US" altLang="zh-CN" sz="2600" b="1" dirty="0"/>
                <a:t>1</a:t>
              </a:r>
              <a:r>
                <a:rPr lang="zh-CN" altLang="en-US" sz="2600" b="1" dirty="0"/>
                <a:t>）</a:t>
              </a:r>
              <a:endParaRPr lang="zh-CN" altLang="en-US" sz="2600" dirty="0"/>
            </a:p>
          </p:txBody>
        </p:sp>
      </p:grpSp>
      <p:sp>
        <p:nvSpPr>
          <p:cNvPr id="4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pPr lvl="0"/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判断向量组相关性的方法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F6EA15-F70A-4842-B3CC-BE04CB3EA89D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5" grpId="0"/>
      <p:bldP spid="115" grpId="0"/>
      <p:bldP spid="117" grpId="0"/>
      <p:bldP spid="128" grpId="0"/>
      <p:bldP spid="130" grpId="0"/>
      <p:bldP spid="1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   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8EE168-9550-4F90-9A44-52E7D8FEAA68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39552" y="1340768"/>
            <a:ext cx="15121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证明一</a:t>
            </a:r>
            <a:endParaRPr lang="zh-CN" altLang="en-US" sz="2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51520" y="1340768"/>
            <a:ext cx="806489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/>
              <a:t>                      </a:t>
            </a:r>
            <a:r>
              <a:rPr lang="zh-CN" altLang="zh-CN" sz="2600" b="1" dirty="0" smtClean="0"/>
              <a:t>设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600" b="1" dirty="0" smtClean="0"/>
              <a:t>是</a:t>
            </a:r>
            <a:r>
              <a:rPr lang="en-US" altLang="zh-CN" sz="2600" b="1" dirty="0" smtClean="0"/>
              <a:t>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zh-CN" sz="2600" b="1" dirty="0" smtClean="0"/>
              <a:t>个</a:t>
            </a:r>
            <a:r>
              <a:rPr lang="en-US" altLang="zh-CN" sz="2600" b="1" dirty="0" smtClean="0"/>
              <a:t>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zh-CN" sz="2600" b="1" dirty="0" smtClean="0"/>
              <a:t>维</a:t>
            </a:r>
            <a:r>
              <a:rPr lang="zh-CN" altLang="zh-CN" sz="2600" b="1" dirty="0"/>
              <a:t>向量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&gt; n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600" b="1" dirty="0"/>
              <a:t>，则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m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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600" b="1" dirty="0"/>
              <a:t>。</a:t>
            </a:r>
            <a:endParaRPr lang="zh-CN" altLang="zh-CN" sz="2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2496378"/>
            <a:ext cx="79198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 smtClean="0"/>
              <a:t>判断</a:t>
            </a:r>
            <a:r>
              <a:rPr lang="zh-CN" altLang="zh-CN" sz="2600" b="1" dirty="0"/>
              <a:t>下列向量组的线性相关性、线性无关性</a:t>
            </a:r>
            <a:endParaRPr lang="zh-CN" altLang="zh-CN" sz="2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19944" y="4736757"/>
            <a:ext cx="55362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+mn-ea"/>
              </a:rPr>
              <a:t>解  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,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3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,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4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4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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3&lt; 4</a:t>
            </a:r>
            <a:endParaRPr lang="zh-CN" altLang="zh-CN" sz="2600" b="1" dirty="0">
              <a:latin typeface="+mn-ea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1252760" y="3106911"/>
          <a:ext cx="5551488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88" name="Equation" r:id="rId1" imgW="124968000" imgH="34747200" progId="Equation.DSMT4">
                  <p:embed/>
                </p:oleObj>
              </mc:Choice>
              <mc:Fallback>
                <p:oleObj name="Equation" r:id="rId1" imgW="124968000" imgH="34747200" progId="Equation.DSMT4">
                  <p:embed/>
                  <p:pic>
                    <p:nvPicPr>
                      <p:cNvPr id="0" name="图片 1300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760" y="3106911"/>
                        <a:ext cx="5551488" cy="154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51520" y="476672"/>
            <a:ext cx="82444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zh-CN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若向量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,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,…,</a:t>
            </a:r>
            <a:r>
              <a:rPr lang="zh-CN" alt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n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,,…,</a:t>
            </a:r>
            <a:r>
              <a:rPr lang="zh-CN" alt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m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的个数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大于</a:t>
            </a:r>
            <a:endParaRPr lang="zh-CN" altLang="zh-CN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6524" y="260648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tx1"/>
                </a:solidFill>
              </a:rPr>
              <a:t>定理</a:t>
            </a:r>
            <a:r>
              <a:rPr lang="en-US" altLang="zh-CN" sz="2600" b="1" dirty="0" smtClean="0">
                <a:solidFill>
                  <a:schemeClr val="tx1"/>
                </a:solidFill>
              </a:rPr>
              <a:t>5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1520" y="920333"/>
            <a:ext cx="79198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向量</a:t>
            </a:r>
            <a:r>
              <a:rPr lang="zh-CN" altLang="zh-CN" sz="2600" b="1" dirty="0" smtClean="0">
                <a:solidFill>
                  <a:srgbClr val="FF0000"/>
                </a:solidFill>
              </a:rPr>
              <a:t>的</a:t>
            </a:r>
            <a:r>
              <a:rPr lang="zh-CN" altLang="zh-CN" sz="2600" b="1" dirty="0">
                <a:solidFill>
                  <a:srgbClr val="FF0000"/>
                </a:solidFill>
              </a:rPr>
              <a:t>维数</a:t>
            </a:r>
            <a:r>
              <a:rPr lang="en-US" altLang="zh-CN" sz="2600" b="1" dirty="0">
                <a:solidFill>
                  <a:srgbClr val="FF0000"/>
                </a:solidFill>
              </a:rPr>
              <a:t>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600" b="1" dirty="0">
                <a:solidFill>
                  <a:srgbClr val="FF0000"/>
                </a:solidFill>
              </a:rPr>
              <a:t>，一定线性相关</a:t>
            </a:r>
            <a:r>
              <a:rPr lang="zh-CN" altLang="zh-CN" sz="2600" b="1" dirty="0" smtClean="0">
                <a:solidFill>
                  <a:srgbClr val="FF0000"/>
                </a:solidFill>
              </a:rPr>
              <a:t>。</a:t>
            </a:r>
            <a:endParaRPr lang="zh-CN" altLang="zh-CN" sz="26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2344" y="5240813"/>
            <a:ext cx="49601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+mn-ea"/>
              </a:rPr>
              <a:t>    线性（   </a:t>
            </a:r>
            <a:r>
              <a:rPr lang="zh-CN" altLang="en-US" sz="2600" b="1" dirty="0" smtClean="0">
                <a:solidFill>
                  <a:srgbClr val="FF0000"/>
                </a:solidFill>
                <a:latin typeface="+mn-ea"/>
              </a:rPr>
              <a:t>相</a:t>
            </a:r>
            <a:r>
              <a:rPr lang="zh-CN" altLang="en-US" sz="2600" b="1" dirty="0" smtClean="0">
                <a:latin typeface="+mn-ea"/>
              </a:rPr>
              <a:t>   ）关。</a:t>
            </a:r>
            <a:endParaRPr lang="zh-CN" altLang="zh-CN" sz="26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5" grpId="0"/>
      <p:bldP spid="30" grpId="0" animBg="1"/>
      <p:bldP spid="34" grpId="0"/>
      <p:bldP spid="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1356" y="1522690"/>
            <a:ext cx="12241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证明</a:t>
            </a:r>
            <a:r>
              <a:rPr lang="zh-CN" altLang="zh-CN" sz="2600" b="1" dirty="0" smtClean="0"/>
              <a:t>一</a:t>
            </a:r>
            <a:r>
              <a:rPr lang="zh-CN" altLang="en-US" sz="2600" b="1" dirty="0" smtClean="0"/>
              <a:t>：</a:t>
            </a:r>
            <a:endParaRPr lang="zh-CN" altLang="en-US" sz="2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75595" y="1988840"/>
            <a:ext cx="79288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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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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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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   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528" y="2968496"/>
            <a:ext cx="79198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例  已知向量组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=(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1,0,0)</a:t>
            </a:r>
            <a:r>
              <a:rPr lang="en-US" altLang="zh-CN" sz="26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T</a:t>
            </a:r>
            <a:r>
              <a:rPr lang="en-US" altLang="zh-CN" sz="2600" b="1" dirty="0" smtClean="0">
                <a:latin typeface="+mn-ea"/>
                <a:sym typeface="Symbol" panose="05050102010706020507"/>
              </a:rPr>
              <a:t>,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=(0,1,0)</a:t>
            </a:r>
            <a:r>
              <a:rPr lang="en-US" altLang="zh-CN" sz="26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T</a:t>
            </a:r>
            <a:r>
              <a:rPr lang="en-US" altLang="zh-CN" sz="2600" b="1" dirty="0" smtClean="0">
                <a:latin typeface="+mn-ea"/>
                <a:sym typeface="Symbol" panose="05050102010706020507"/>
              </a:rPr>
              <a:t>,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3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=(0,0,1)</a:t>
            </a:r>
            <a:r>
              <a:rPr lang="en-US" altLang="zh-CN" sz="26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T</a:t>
            </a:r>
            <a:r>
              <a:rPr lang="zh-CN" altLang="en-US" sz="2600" b="1" dirty="0" smtClean="0">
                <a:latin typeface="+mn-ea"/>
              </a:rPr>
              <a:t>线性无关。则向量组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3528" y="3832592"/>
            <a:ext cx="79198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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=(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,1,0,0,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3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)</a:t>
            </a:r>
            <a:r>
              <a:rPr lang="en-US" altLang="zh-CN" sz="26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T</a:t>
            </a:r>
            <a:r>
              <a:rPr lang="en-US" altLang="zh-CN" sz="2600" b="1" dirty="0" smtClean="0">
                <a:latin typeface="+mn-ea"/>
                <a:sym typeface="Symbol" panose="05050102010706020507"/>
              </a:rPr>
              <a:t>,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 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=(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,0,1,0,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4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)</a:t>
            </a:r>
            <a:r>
              <a:rPr lang="en-US" altLang="zh-CN" sz="26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T</a:t>
            </a:r>
            <a:r>
              <a:rPr lang="en-US" altLang="zh-CN" sz="2600" b="1" dirty="0" smtClean="0">
                <a:latin typeface="+mn-ea"/>
                <a:sym typeface="Symbol" panose="05050102010706020507"/>
              </a:rPr>
              <a:t>,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 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3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=(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3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,0,0,1,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5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)</a:t>
            </a:r>
            <a:r>
              <a:rPr lang="en-US" altLang="zh-CN" sz="26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T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也</a:t>
            </a:r>
            <a:r>
              <a:rPr lang="zh-CN" altLang="en-US" sz="2600" b="1" dirty="0" smtClean="0">
                <a:latin typeface="+mn-ea"/>
              </a:rPr>
              <a:t>线性无关。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4696688"/>
            <a:ext cx="54726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证明</a:t>
            </a:r>
            <a:r>
              <a:rPr lang="zh-CN" altLang="en-US" sz="2600" b="1" dirty="0" smtClean="0"/>
              <a:t>  由已知  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=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lang="en-US" altLang="zh-CN" sz="2600" b="1" dirty="0" smtClean="0">
                <a:latin typeface="+mn-ea"/>
                <a:sym typeface="Symbol" panose="05050102010706020507"/>
              </a:rPr>
              <a:t>,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lang="en-US" altLang="zh-CN" sz="2600" b="1" dirty="0" smtClean="0">
                <a:latin typeface="+mn-ea"/>
                <a:sym typeface="Symbol" panose="05050102010706020507"/>
              </a:rPr>
              <a:t>,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3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)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3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8743" y="5301208"/>
            <a:ext cx="27313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ym typeface="Symbol" panose="05050102010706020507"/>
              </a:rPr>
              <a:t>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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lang="en-US" altLang="zh-CN" sz="2600" b="1" dirty="0" smtClean="0">
                <a:latin typeface="+mn-ea"/>
                <a:sym typeface="Symbol" panose="05050102010706020507"/>
              </a:rPr>
              <a:t>,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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lang="en-US" altLang="zh-CN" sz="2600" b="1" dirty="0" smtClean="0">
                <a:latin typeface="+mn-ea"/>
                <a:sym typeface="Symbol" panose="05050102010706020507"/>
              </a:rPr>
              <a:t>,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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3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)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3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8035" y="5312821"/>
            <a:ext cx="14361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sym typeface="Symbol" panose="05050102010706020507"/>
              </a:rPr>
              <a:t>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853B3B3-CC37-478D-BDD6-A7DEDC414EF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506640" y="416277"/>
            <a:ext cx="44583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solidFill>
                  <a:srgbClr val="FF0000"/>
                </a:solidFill>
              </a:rPr>
              <a:t> 若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，…，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600" b="1" dirty="0">
                <a:solidFill>
                  <a:srgbClr val="FF0000"/>
                </a:solidFill>
              </a:rPr>
              <a:t>线性无关，</a:t>
            </a:r>
            <a:endParaRPr lang="zh-CN" altLang="en-US" sz="26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94529" y="416277"/>
            <a:ext cx="25298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600" b="1" dirty="0">
                <a:solidFill>
                  <a:srgbClr val="FF0000"/>
                </a:solidFill>
              </a:rPr>
              <a:t>则扩充分量所得</a:t>
            </a:r>
            <a:endParaRPr lang="zh-CN" altLang="en-US" sz="26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1520" y="931569"/>
            <a:ext cx="61926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solidFill>
                  <a:srgbClr val="FF0000"/>
                </a:solidFill>
              </a:rPr>
              <a:t>向量组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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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，…，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</a:t>
            </a:r>
            <a:r>
              <a:rPr lang="en-US" altLang="zh-CN" sz="26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600" b="1" dirty="0">
                <a:solidFill>
                  <a:srgbClr val="FF0000"/>
                </a:solidFill>
              </a:rPr>
              <a:t>依然线性无关。</a:t>
            </a:r>
            <a:endParaRPr lang="zh-CN" altLang="en-US" sz="2600" b="1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496" y="260648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tx1"/>
                </a:solidFill>
              </a:rPr>
              <a:t>定理</a:t>
            </a:r>
            <a:r>
              <a:rPr lang="en-US" altLang="zh-CN" sz="2600" b="1" dirty="0" smtClean="0">
                <a:solidFill>
                  <a:schemeClr val="tx1"/>
                </a:solidFill>
              </a:rPr>
              <a:t>6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0" grpId="0"/>
      <p:bldP spid="23" grpId="0"/>
      <p:bldP spid="12" grpId="0"/>
      <p:bldP spid="13" grpId="0"/>
      <p:bldP spid="14" grpId="0"/>
      <p:bldP spid="18" grpId="0"/>
      <p:bldP spid="22" grpId="0"/>
      <p:bldP spid="24" grpId="0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53382" y="404664"/>
            <a:ext cx="1178258" cy="523220"/>
          </a:xfrm>
          <a:prstGeom prst="rect">
            <a:avLst/>
          </a:prstGeom>
          <a:solidFill>
            <a:srgbClr val="599B3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推论</a:t>
            </a:r>
            <a:r>
              <a:rPr lang="en-US" altLang="zh-CN" sz="2800" b="1" dirty="0" smtClean="0"/>
              <a:t>1:</a:t>
            </a:r>
            <a:endParaRPr lang="zh-CN" altLang="en-US" sz="2800" b="1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035175" y="1084848"/>
          <a:ext cx="4737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62" name="Equation" r:id="rId1" imgW="4737100" imgH="419100" progId="Equation.DSMT4">
                  <p:embed/>
                </p:oleObj>
              </mc:Choice>
              <mc:Fallback>
                <p:oleObj name="Equation" r:id="rId1" imgW="4737100" imgH="419100" progId="Equation.DSMT4">
                  <p:embed/>
                  <p:pic>
                    <p:nvPicPr>
                      <p:cNvPr id="0" name="图片 117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5" y="1084848"/>
                        <a:ext cx="4737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35496" y="423828"/>
            <a:ext cx="8156559" cy="492443"/>
            <a:chOff x="35496" y="476672"/>
            <a:chExt cx="8156559" cy="508660"/>
          </a:xfrm>
        </p:grpSpPr>
        <p:sp>
          <p:nvSpPr>
            <p:cNvPr id="6" name="TextBox 5"/>
            <p:cNvSpPr txBox="1"/>
            <p:nvPr/>
          </p:nvSpPr>
          <p:spPr>
            <a:xfrm>
              <a:off x="35496" y="476672"/>
              <a:ext cx="8156559" cy="508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 smtClean="0">
                  <a:latin typeface="+mn-ea"/>
                </a:rPr>
                <a:t>        </a:t>
              </a:r>
              <a:r>
                <a:rPr lang="zh-CN" altLang="zh-CN" sz="2600" b="1" dirty="0" smtClean="0">
                  <a:latin typeface="+mn-ea"/>
                </a:rPr>
                <a:t>向量组</a:t>
              </a:r>
              <a:r>
                <a:rPr lang="en-US" altLang="zh-CN" sz="2600" b="1" dirty="0" smtClean="0">
                  <a:latin typeface="+mn-ea"/>
                </a:rPr>
                <a:t>           </a:t>
              </a:r>
              <a:r>
                <a:rPr lang="zh-CN" altLang="zh-CN" sz="2600" b="1" dirty="0" smtClean="0">
                  <a:latin typeface="+mn-ea"/>
                </a:rPr>
                <a:t>能</a:t>
              </a:r>
              <a:r>
                <a:rPr lang="zh-CN" altLang="zh-CN" sz="2600" b="1" dirty="0">
                  <a:latin typeface="+mn-ea"/>
                </a:rPr>
                <a:t>由向量</a:t>
              </a:r>
              <a:r>
                <a:rPr lang="zh-CN" altLang="zh-CN" sz="2600" b="1" dirty="0" smtClean="0">
                  <a:latin typeface="+mn-ea"/>
                </a:rPr>
                <a:t>组</a:t>
              </a:r>
              <a:endParaRPr lang="zh-CN" altLang="en-US" sz="2600" b="1" dirty="0">
                <a:latin typeface="+mn-ea"/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2571564" y="515784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63" name="Equation" r:id="rId3" imgW="1676400" imgH="419100" progId="Equation.DSMT4">
                    <p:embed/>
                  </p:oleObj>
                </mc:Choice>
                <mc:Fallback>
                  <p:oleObj name="Equation" r:id="rId3" imgW="1676400" imgH="419100" progId="Equation.DSMT4">
                    <p:embed/>
                    <p:pic>
                      <p:nvPicPr>
                        <p:cNvPr id="0" name="图片 1171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1564" y="515784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6131768" y="515784"/>
            <a:ext cx="1752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64" name="Equation" r:id="rId5" imgW="1752600" imgH="419100" progId="Equation.DSMT4">
                    <p:embed/>
                  </p:oleObj>
                </mc:Choice>
                <mc:Fallback>
                  <p:oleObj name="Equation" r:id="rId5" imgW="1752600" imgH="419100" progId="Equation.DSMT4">
                    <p:embed/>
                    <p:pic>
                      <p:nvPicPr>
                        <p:cNvPr id="0" name="图片 1171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1768" y="515784"/>
                          <a:ext cx="1752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35496" y="1000090"/>
            <a:ext cx="1919519" cy="492443"/>
            <a:chOff x="35496" y="980728"/>
            <a:chExt cx="1919519" cy="492443"/>
          </a:xfrm>
        </p:grpSpPr>
        <p:graphicFrame>
          <p:nvGraphicFramePr>
            <p:cNvPr id="14" name="对象 13"/>
            <p:cNvGraphicFramePr>
              <a:graphicFrameLocks noChangeAspect="1"/>
            </p:cNvGraphicFramePr>
            <p:nvPr/>
          </p:nvGraphicFramePr>
          <p:xfrm>
            <a:off x="1586715" y="1196752"/>
            <a:ext cx="368300" cy="2160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65" name="Equation" r:id="rId7" imgW="368300" imgH="228600" progId="Equation.DSMT4">
                    <p:embed/>
                  </p:oleObj>
                </mc:Choice>
                <mc:Fallback>
                  <p:oleObj name="Equation" r:id="rId7" imgW="368300" imgH="228600" progId="Equation.DSMT4">
                    <p:embed/>
                    <p:pic>
                      <p:nvPicPr>
                        <p:cNvPr id="0" name="图片 1171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6715" y="1196752"/>
                          <a:ext cx="368300" cy="2160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35496" y="980728"/>
              <a:ext cx="165618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线性表示</a:t>
              </a:r>
              <a:r>
                <a:rPr lang="en-US" altLang="zh-CN" sz="2600" b="1" dirty="0">
                  <a:latin typeface="+mn-ea"/>
                </a:rPr>
                <a:t> </a:t>
              </a:r>
              <a:endParaRPr lang="zh-CN" altLang="en-US" sz="2600" b="1" dirty="0">
                <a:latin typeface="+mn-ea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53382" y="1753652"/>
            <a:ext cx="1214771" cy="492443"/>
          </a:xfrm>
          <a:prstGeom prst="rect">
            <a:avLst/>
          </a:prstGeom>
          <a:solidFill>
            <a:srgbClr val="599B3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推论</a:t>
            </a:r>
            <a:r>
              <a:rPr lang="en-US" altLang="zh-CN" sz="2600" b="1" dirty="0">
                <a:latin typeface="+mn-ea"/>
              </a:rPr>
              <a:t>2:</a:t>
            </a:r>
            <a:endParaRPr lang="zh-CN" altLang="en-US" sz="2600" b="1" dirty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68153" y="1772816"/>
            <a:ext cx="55081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+mn-ea"/>
              </a:rPr>
              <a:t>矩阵方程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 = B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1111250" y="2433638"/>
          <a:ext cx="2692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66" name="Equation" r:id="rId9" imgW="64617600" imgH="10058400" progId="Equation.DSMT4">
                  <p:embed/>
                </p:oleObj>
              </mc:Choice>
              <mc:Fallback>
                <p:oleObj name="Equation" r:id="rId9" imgW="64617600" imgH="10058400" progId="Equation.DSMT4">
                  <p:embed/>
                  <p:pic>
                    <p:nvPicPr>
                      <p:cNvPr id="0" name="图片 117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2433638"/>
                        <a:ext cx="2692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3882752" y="2420938"/>
          <a:ext cx="2057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67" name="Equation" r:id="rId11" imgW="49377600" imgH="10058400" progId="Equation.DSMT4">
                  <p:embed/>
                </p:oleObj>
              </mc:Choice>
              <mc:Fallback>
                <p:oleObj name="Equation" r:id="rId11" imgW="49377600" imgH="10058400" progId="Equation.DSMT4">
                  <p:embed/>
                  <p:pic>
                    <p:nvPicPr>
                      <p:cNvPr id="0" name="图片 117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2752" y="2420938"/>
                        <a:ext cx="2057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39552" y="2924944"/>
            <a:ext cx="75608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有解的充要条件是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的列向量可以由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的列向量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908050" y="3921443"/>
          <a:ext cx="39163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68" name="Equation" r:id="rId13" imgW="4051300" imgH="419100" progId="Equation.DSMT4">
                  <p:embed/>
                </p:oleObj>
              </mc:Choice>
              <mc:Fallback>
                <p:oleObj name="Equation" r:id="rId13" imgW="4051300" imgH="419100" progId="Equation.DSMT4">
                  <p:embed/>
                  <p:pic>
                    <p:nvPicPr>
                      <p:cNvPr id="0" name="图片 117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3921443"/>
                        <a:ext cx="39163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4972050" y="3943668"/>
          <a:ext cx="2451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69" name="Equation" r:id="rId15" imgW="58826400" imgH="10058400" progId="Equation.DSMT4">
                  <p:embed/>
                </p:oleObj>
              </mc:Choice>
              <mc:Fallback>
                <p:oleObj name="Equation" r:id="rId15" imgW="58826400" imgH="10058400" progId="Equation.DSMT4">
                  <p:embed/>
                  <p:pic>
                    <p:nvPicPr>
                      <p:cNvPr id="0" name="图片 117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3943668"/>
                        <a:ext cx="2451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79512" y="4425499"/>
            <a:ext cx="1214771" cy="523220"/>
          </a:xfrm>
          <a:prstGeom prst="rect">
            <a:avLst/>
          </a:prstGeom>
          <a:solidFill>
            <a:srgbClr val="599B3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推论</a:t>
            </a:r>
            <a:r>
              <a:rPr lang="en-US" altLang="zh-CN" sz="2800" b="1" dirty="0"/>
              <a:t>3</a:t>
            </a:r>
            <a:r>
              <a:rPr lang="en-US" altLang="zh-CN" sz="2800" b="1" dirty="0" smtClean="0"/>
              <a:t>:</a:t>
            </a:r>
            <a:endParaRPr lang="zh-CN" altLang="en-US" sz="28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440161" y="4444663"/>
            <a:ext cx="55081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设</a:t>
            </a:r>
            <a:r>
              <a:rPr lang="zh-CN" altLang="en-US" sz="2600" b="1" dirty="0" smtClean="0">
                <a:latin typeface="+mn-ea"/>
              </a:rPr>
              <a:t>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 = B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6897" y="5024789"/>
            <a:ext cx="53692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故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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min(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9552" y="3429000"/>
            <a:ext cx="75608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线性表示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4836740"/>
          </a:xfrm>
        </p:spPr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复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4DD8E09-F752-4E7C-84FA-6393A20249CA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5496" y="4425499"/>
            <a:ext cx="7200800" cy="1235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5" grpId="0" animBg="1"/>
      <p:bldP spid="36" grpId="0"/>
      <p:bldP spid="39" grpId="0"/>
      <p:bldP spid="42" grpId="0" animBg="1"/>
      <p:bldP spid="43" grpId="0"/>
      <p:bldP spid="44" grpId="0"/>
      <p:bldP spid="45" grpId="0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2454B8-BDB3-4C93-96CE-42A3C953C1B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67544" y="116632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例</a:t>
            </a:r>
            <a:r>
              <a:rPr lang="en-US" altLang="zh-CN" sz="2800" b="1" dirty="0" smtClean="0"/>
              <a:t>    </a:t>
            </a:r>
            <a:r>
              <a:rPr lang="zh-CN" altLang="en-US" sz="2800" b="1" dirty="0" smtClean="0"/>
              <a:t>设</a:t>
            </a:r>
            <a:endParaRPr lang="zh-CN" altLang="zh-CN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39552" y="2836093"/>
            <a:ext cx="5832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且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1835696" y="188640"/>
          <a:ext cx="3668712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6" name="Equation" r:id="rId1" imgW="82600800" imgH="35356800" progId="Equation.DSMT4">
                  <p:embed/>
                </p:oleObj>
              </mc:Choice>
              <mc:Fallback>
                <p:oleObj name="Equation" r:id="rId1" imgW="82600800" imgH="35356800" progId="Equation.DSMT4">
                  <p:embed/>
                  <p:pic>
                    <p:nvPicPr>
                      <p:cNvPr id="0" name="图片 1495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88640"/>
                        <a:ext cx="3668712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949301" y="1844824"/>
            <a:ext cx="2007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记</a:t>
            </a:r>
            <a:endParaRPr lang="zh-CN" altLang="zh-CN" sz="2800" b="1" dirty="0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4530700" y="2836093"/>
          <a:ext cx="1841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7" name="Equation" r:id="rId3" imgW="41452800" imgH="23164800" progId="Equation.DSMT4">
                  <p:embed/>
                </p:oleObj>
              </mc:Choice>
              <mc:Fallback>
                <p:oleObj name="Equation" r:id="rId3" imgW="41452800" imgH="23164800" progId="Equation.DSMT4">
                  <p:embed/>
                  <p:pic>
                    <p:nvPicPr>
                      <p:cNvPr id="0" name="图片 1495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700" y="2836093"/>
                        <a:ext cx="1841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67544" y="4348261"/>
            <a:ext cx="7416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下列结论中：①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)=2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；②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线性无关；③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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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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线性相关；④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线性相关，正确的是（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2660997" y="1340768"/>
          <a:ext cx="4359275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8" name="Equation" r:id="rId5" imgW="98145600" imgH="35356800" progId="Equation.DSMT4">
                  <p:embed/>
                </p:oleObj>
              </mc:Choice>
              <mc:Fallback>
                <p:oleObj name="Equation" r:id="rId5" imgW="98145600" imgH="35356800" progId="Equation.DSMT4">
                  <p:embed/>
                  <p:pic>
                    <p:nvPicPr>
                      <p:cNvPr id="0" name="图片 1495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997" y="1340768"/>
                        <a:ext cx="4359275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1320800" y="2634207"/>
          <a:ext cx="2586038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9" name="Equation" r:id="rId7" imgW="58216800" imgH="35356800" progId="Equation.DSMT4">
                  <p:embed/>
                </p:oleObj>
              </mc:Choice>
              <mc:Fallback>
                <p:oleObj name="Equation" r:id="rId7" imgW="58216800" imgH="35356800" progId="Equation.DSMT4">
                  <p:embed/>
                  <p:pic>
                    <p:nvPicPr>
                      <p:cNvPr id="0" name="图片 1495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2634207"/>
                        <a:ext cx="2586038" cy="157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275856" y="5193193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5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pPr lvl="0"/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/>
      <p:bldP spid="31" grpId="0"/>
      <p:bldP spid="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总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DBBE7D5-3835-494F-BA15-988BF49EAA6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69295" y="260648"/>
            <a:ext cx="4696302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9552" y="317349"/>
            <a:ext cx="43260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 smtClean="0"/>
              <a:t>线性相关</a:t>
            </a:r>
            <a:r>
              <a:rPr lang="zh-CN" altLang="zh-CN" sz="2600" b="1" dirty="0"/>
              <a:t>与线性无关的定义</a:t>
            </a:r>
            <a:endParaRPr lang="zh-CN" altLang="en-US" sz="2600" b="1" dirty="0"/>
          </a:p>
        </p:txBody>
      </p:sp>
      <p:sp>
        <p:nvSpPr>
          <p:cNvPr id="40" name="矩形 39"/>
          <p:cNvSpPr/>
          <p:nvPr/>
        </p:nvSpPr>
        <p:spPr>
          <a:xfrm>
            <a:off x="185177" y="1204324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tx1"/>
                </a:solidFill>
              </a:rPr>
              <a:t>定理</a:t>
            </a:r>
            <a:r>
              <a:rPr lang="en-US" altLang="zh-CN" sz="2600" b="1" dirty="0" smtClean="0">
                <a:solidFill>
                  <a:schemeClr val="tx1"/>
                </a:solidFill>
              </a:rPr>
              <a:t>1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1908" y="1800950"/>
            <a:ext cx="74261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latin typeface="+mn-ea"/>
              </a:defRPr>
            </a:lvl1pPr>
          </a:lstStyle>
          <a:p>
            <a:r>
              <a:rPr lang="zh-CN" altLang="zh-CN" dirty="0"/>
              <a:t>至少有一个向量能由其余向量线性表示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grpSp>
        <p:nvGrpSpPr>
          <p:cNvPr id="42" name="组合 41"/>
          <p:cNvGrpSpPr/>
          <p:nvPr/>
        </p:nvGrpSpPr>
        <p:grpSpPr>
          <a:xfrm>
            <a:off x="-56891" y="1308507"/>
            <a:ext cx="7714935" cy="492443"/>
            <a:chOff x="-36512" y="476672"/>
            <a:chExt cx="7714935" cy="492443"/>
          </a:xfrm>
        </p:grpSpPr>
        <p:grpSp>
          <p:nvGrpSpPr>
            <p:cNvPr id="43" name="组合 42"/>
            <p:cNvGrpSpPr/>
            <p:nvPr/>
          </p:nvGrpSpPr>
          <p:grpSpPr>
            <a:xfrm>
              <a:off x="-36512" y="476672"/>
              <a:ext cx="7714935" cy="492443"/>
              <a:chOff x="-36512" y="476672"/>
              <a:chExt cx="7714935" cy="492443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-36512" y="476672"/>
                <a:ext cx="77149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b="1" dirty="0" smtClean="0">
                    <a:latin typeface="+mn-ea"/>
                  </a:rPr>
                  <a:t>             </a:t>
                </a:r>
                <a:r>
                  <a:rPr lang="zh-CN" altLang="zh-CN" sz="2600" b="1" dirty="0" smtClean="0">
                    <a:latin typeface="+mn-ea"/>
                  </a:rPr>
                  <a:t>向量</a:t>
                </a:r>
                <a:r>
                  <a:rPr lang="zh-CN" altLang="zh-CN" sz="2600" b="1" dirty="0">
                    <a:latin typeface="+mn-ea"/>
                  </a:rPr>
                  <a:t>组</a:t>
                </a:r>
                <a:r>
                  <a:rPr lang="en-US" altLang="zh-CN" sz="2600" b="1" dirty="0">
                    <a:latin typeface="+mn-ea"/>
                  </a:rPr>
                  <a:t> </a:t>
                </a:r>
                <a:r>
                  <a:rPr lang="en-US" altLang="zh-CN" sz="2600" b="1" dirty="0" smtClean="0">
                    <a:latin typeface="+mn-ea"/>
                  </a:rPr>
                  <a:t>          </a:t>
                </a:r>
                <a:r>
                  <a:rPr lang="zh-CN" altLang="zh-CN" sz="2600" b="1" dirty="0" smtClean="0">
                    <a:latin typeface="+mn-ea"/>
                  </a:rPr>
                  <a:t>线性相关</a:t>
                </a:r>
                <a:r>
                  <a:rPr lang="en-US" altLang="zh-CN" sz="2600" b="1" dirty="0" smtClean="0">
                    <a:latin typeface="+mn-ea"/>
                  </a:rPr>
                  <a:t>   </a:t>
                </a:r>
                <a:r>
                  <a:rPr lang="zh-CN" altLang="zh-CN" sz="2600" b="1" dirty="0" smtClean="0">
                    <a:latin typeface="+mn-ea"/>
                  </a:rPr>
                  <a:t>其中</a:t>
                </a:r>
                <a:endParaRPr lang="zh-CN" altLang="en-US" sz="2600" b="1" dirty="0">
                  <a:latin typeface="+mn-ea"/>
                </a:endParaRPr>
              </a:p>
            </p:txBody>
          </p:sp>
          <p:graphicFrame>
            <p:nvGraphicFramePr>
              <p:cNvPr id="61" name="对象 60"/>
              <p:cNvGraphicFramePr>
                <a:graphicFrameLocks noChangeAspect="1"/>
              </p:cNvGraphicFramePr>
              <p:nvPr/>
            </p:nvGraphicFramePr>
            <p:xfrm>
              <a:off x="3347864" y="483146"/>
              <a:ext cx="1676400" cy="4255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973" name="Equation" r:id="rId1" imgW="1676400" imgH="419100" progId="Equation.DSMT4">
                      <p:embed/>
                    </p:oleObj>
                  </mc:Choice>
                  <mc:Fallback>
                    <p:oleObj name="Equation" r:id="rId1" imgW="1676400" imgH="419100" progId="Equation.DSMT4">
                      <p:embed/>
                      <p:pic>
                        <p:nvPicPr>
                          <p:cNvPr id="0" name="图片 1009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47864" y="483146"/>
                            <a:ext cx="1676400" cy="42557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9" name="对象 58"/>
            <p:cNvGraphicFramePr>
              <a:graphicFrameLocks noChangeAspect="1"/>
            </p:cNvGraphicFramePr>
            <p:nvPr/>
          </p:nvGraphicFramePr>
          <p:xfrm>
            <a:off x="6482556" y="608112"/>
            <a:ext cx="393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974" name="Equation" r:id="rId3" imgW="393700" imgH="228600" progId="Equation.DSMT4">
                    <p:embed/>
                  </p:oleObj>
                </mc:Choice>
                <mc:Fallback>
                  <p:oleObj name="Equation" r:id="rId3" imgW="393700" imgH="228600" progId="Equation.DSMT4">
                    <p:embed/>
                    <p:pic>
                      <p:nvPicPr>
                        <p:cNvPr id="0" name="图片 1009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2556" y="608112"/>
                          <a:ext cx="393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" name="矩形 61"/>
          <p:cNvSpPr/>
          <p:nvPr/>
        </p:nvSpPr>
        <p:spPr>
          <a:xfrm>
            <a:off x="107504" y="2509417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tx1"/>
                </a:solidFill>
              </a:rPr>
              <a:t>定理</a:t>
            </a:r>
            <a:r>
              <a:rPr lang="en-US" altLang="zh-CN" sz="2600" b="1" dirty="0" smtClean="0">
                <a:solidFill>
                  <a:schemeClr val="tx1"/>
                </a:solidFill>
              </a:rPr>
              <a:t>2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691680" y="2528546"/>
            <a:ext cx="6804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 smtClean="0"/>
              <a:t>部分</a:t>
            </a:r>
            <a:r>
              <a:rPr lang="zh-CN" altLang="zh-CN" sz="2400" b="1" dirty="0"/>
              <a:t>相关，则整体相关；整体无关，则部分无关</a:t>
            </a:r>
            <a:r>
              <a:rPr lang="zh-CN" altLang="zh-CN" sz="2400" b="1" dirty="0" smtClean="0"/>
              <a:t>。</a:t>
            </a:r>
            <a:endParaRPr lang="zh-CN" altLang="zh-CN" sz="2400" b="1" dirty="0"/>
          </a:p>
        </p:txBody>
      </p:sp>
      <p:sp>
        <p:nvSpPr>
          <p:cNvPr id="70" name="矩形 69"/>
          <p:cNvSpPr/>
          <p:nvPr/>
        </p:nvSpPr>
        <p:spPr>
          <a:xfrm>
            <a:off x="81445" y="3482839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tx1"/>
                </a:solidFill>
              </a:rPr>
              <a:t>定理</a:t>
            </a:r>
            <a:r>
              <a:rPr lang="en-US" altLang="zh-CN" sz="2600" b="1" dirty="0">
                <a:solidFill>
                  <a:schemeClr val="tx1"/>
                </a:solidFill>
              </a:rPr>
              <a:t>3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31908" y="3539540"/>
            <a:ext cx="7776864" cy="492443"/>
            <a:chOff x="467544" y="404664"/>
            <a:chExt cx="7776864" cy="492443"/>
          </a:xfrm>
        </p:grpSpPr>
        <p:sp>
          <p:nvSpPr>
            <p:cNvPr id="73" name="TextBox 72"/>
            <p:cNvSpPr txBox="1"/>
            <p:nvPr/>
          </p:nvSpPr>
          <p:spPr>
            <a:xfrm>
              <a:off x="467544" y="404664"/>
              <a:ext cx="777686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 smtClean="0"/>
                <a:t>                    </a:t>
              </a:r>
              <a:r>
                <a:rPr lang="zh-CN" altLang="zh-CN" sz="2600" b="1" dirty="0" smtClean="0"/>
                <a:t>若</a:t>
              </a:r>
              <a:r>
                <a:rPr lang="en-US" altLang="zh-CN" sz="2600" b="1" dirty="0" smtClean="0"/>
                <a:t>                 </a:t>
              </a:r>
              <a:r>
                <a:rPr lang="zh-CN" altLang="zh-CN" sz="2600" b="1" dirty="0" smtClean="0"/>
                <a:t>线性无关</a:t>
              </a:r>
              <a:r>
                <a:rPr lang="zh-CN" altLang="zh-CN" sz="2600" b="1" dirty="0"/>
                <a:t>，而</a:t>
              </a:r>
              <a:r>
                <a:rPr lang="en-US" altLang="zh-CN" sz="2600" b="1" dirty="0"/>
                <a:t> </a:t>
              </a:r>
              <a:r>
                <a:rPr lang="en-US" altLang="zh-CN" sz="2600" b="1" dirty="0" smtClean="0"/>
                <a:t>                      </a:t>
              </a:r>
              <a:r>
                <a:rPr lang="zh-CN" altLang="zh-CN" sz="2600" b="1" dirty="0" smtClean="0"/>
                <a:t>线性</a:t>
              </a:r>
              <a:endParaRPr lang="en-US" altLang="zh-CN" sz="2600" b="1" dirty="0" smtClean="0"/>
            </a:p>
          </p:txBody>
        </p:sp>
        <p:graphicFrame>
          <p:nvGraphicFramePr>
            <p:cNvPr id="74" name="对象 73"/>
            <p:cNvGraphicFramePr>
              <a:graphicFrameLocks noChangeAspect="1"/>
            </p:cNvGraphicFramePr>
            <p:nvPr/>
          </p:nvGraphicFramePr>
          <p:xfrm>
            <a:off x="2411760" y="404665"/>
            <a:ext cx="1224136" cy="427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975" name="Equation" r:id="rId5" imgW="1206500" imgH="419100" progId="Equation.DSMT4">
                    <p:embed/>
                  </p:oleObj>
                </mc:Choice>
                <mc:Fallback>
                  <p:oleObj name="Equation" r:id="rId5" imgW="1206500" imgH="419100" progId="Equation.DSMT4">
                    <p:embed/>
                    <p:pic>
                      <p:nvPicPr>
                        <p:cNvPr id="0" name="图片 1009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760" y="404665"/>
                          <a:ext cx="1224136" cy="427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对象 74"/>
            <p:cNvGraphicFramePr>
              <a:graphicFrameLocks noChangeAspect="1"/>
            </p:cNvGraphicFramePr>
            <p:nvPr/>
          </p:nvGraphicFramePr>
          <p:xfrm>
            <a:off x="5724128" y="463317"/>
            <a:ext cx="1656184" cy="4100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976" name="Equation" r:id="rId7" imgW="1587500" imgH="419100" progId="Equation.DSMT4">
                    <p:embed/>
                  </p:oleObj>
                </mc:Choice>
                <mc:Fallback>
                  <p:oleObj name="Equation" r:id="rId7" imgW="1587500" imgH="419100" progId="Equation.DSMT4">
                    <p:embed/>
                    <p:pic>
                      <p:nvPicPr>
                        <p:cNvPr id="0" name="图片 1009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4128" y="463317"/>
                          <a:ext cx="1656184" cy="4100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" name="组合 75"/>
          <p:cNvGrpSpPr/>
          <p:nvPr/>
        </p:nvGrpSpPr>
        <p:grpSpPr>
          <a:xfrm>
            <a:off x="305142" y="4088685"/>
            <a:ext cx="7776864" cy="492443"/>
            <a:chOff x="395536" y="848325"/>
            <a:chExt cx="7776864" cy="492443"/>
          </a:xfrm>
        </p:grpSpPr>
        <p:graphicFrame>
          <p:nvGraphicFramePr>
            <p:cNvPr id="77" name="对象 76"/>
            <p:cNvGraphicFramePr>
              <a:graphicFrameLocks noChangeAspect="1"/>
            </p:cNvGraphicFramePr>
            <p:nvPr/>
          </p:nvGraphicFramePr>
          <p:xfrm>
            <a:off x="1835696" y="985168"/>
            <a:ext cx="2794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977" name="Equation" r:id="rId9" imgW="279400" imgH="355600" progId="Equation.DSMT4">
                    <p:embed/>
                  </p:oleObj>
                </mc:Choice>
                <mc:Fallback>
                  <p:oleObj name="Equation" r:id="rId9" imgW="279400" imgH="355600" progId="Equation.DSMT4">
                    <p:embed/>
                    <p:pic>
                      <p:nvPicPr>
                        <p:cNvPr id="0" name="图片 1009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696" y="985168"/>
                          <a:ext cx="2794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" name="对象 77"/>
            <p:cNvGraphicFramePr>
              <a:graphicFrameLocks noChangeAspect="1"/>
            </p:cNvGraphicFramePr>
            <p:nvPr/>
          </p:nvGraphicFramePr>
          <p:xfrm>
            <a:off x="2937339" y="876635"/>
            <a:ext cx="1330059" cy="4177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978" name="Equation" r:id="rId11" imgW="1206500" imgH="419100" progId="Equation.DSMT4">
                    <p:embed/>
                  </p:oleObj>
                </mc:Choice>
                <mc:Fallback>
                  <p:oleObj name="Equation" r:id="rId11" imgW="1206500" imgH="419100" progId="Equation.DSMT4">
                    <p:embed/>
                    <p:pic>
                      <p:nvPicPr>
                        <p:cNvPr id="0" name="图片 1009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7339" y="876635"/>
                          <a:ext cx="1330059" cy="4177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" name="TextBox 78"/>
            <p:cNvSpPr txBox="1"/>
            <p:nvPr/>
          </p:nvSpPr>
          <p:spPr>
            <a:xfrm>
              <a:off x="395536" y="848325"/>
              <a:ext cx="777686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/>
                <a:t>相关，则</a:t>
              </a:r>
              <a:r>
                <a:rPr lang="en-US" altLang="zh-CN" sz="2600" b="1" dirty="0"/>
                <a:t>    </a:t>
              </a:r>
              <a:r>
                <a:rPr lang="zh-CN" altLang="zh-CN" sz="2600" b="1" dirty="0"/>
                <a:t>可由</a:t>
              </a:r>
              <a:r>
                <a:rPr lang="en-US" altLang="zh-CN" sz="2600" b="1" dirty="0"/>
                <a:t>                   </a:t>
              </a:r>
              <a:r>
                <a:rPr lang="en-US" altLang="zh-CN" sz="2600" b="1" dirty="0" smtClean="0"/>
                <a:t>  </a:t>
              </a:r>
              <a:r>
                <a:rPr lang="zh-CN" altLang="zh-CN" sz="2600" b="1" dirty="0" smtClean="0"/>
                <a:t>线性</a:t>
              </a:r>
              <a:r>
                <a:rPr lang="zh-CN" altLang="zh-CN" sz="2600" b="1" dirty="0"/>
                <a:t>表示，且表达式唯一。</a:t>
              </a:r>
              <a:endParaRPr lang="en-US" altLang="zh-CN" sz="2600" b="1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0" grpId="0" animBg="1"/>
      <p:bldP spid="41" grpId="0"/>
      <p:bldP spid="62" grpId="0" animBg="1"/>
      <p:bldP spid="69" grpId="0" build="p"/>
      <p:bldP spid="7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总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9E1471-39D6-4EE6-B9A4-82B2A954D50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251520" y="3140968"/>
            <a:ext cx="8244408" cy="492443"/>
            <a:chOff x="0" y="4285861"/>
            <a:chExt cx="8244408" cy="492443"/>
          </a:xfrm>
        </p:grpSpPr>
        <p:sp>
          <p:nvSpPr>
            <p:cNvPr id="39" name="TextBox 38"/>
            <p:cNvSpPr txBox="1"/>
            <p:nvPr/>
          </p:nvSpPr>
          <p:spPr>
            <a:xfrm>
              <a:off x="0" y="4285861"/>
              <a:ext cx="824440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 smtClean="0"/>
                <a:t>                       </a:t>
              </a:r>
              <a:r>
                <a:rPr lang="zh-CN" altLang="zh-CN" sz="2600" b="1" dirty="0" smtClean="0"/>
                <a:t>若向量</a:t>
              </a:r>
              <a:r>
                <a:rPr lang="en-US" altLang="zh-CN" sz="2600" b="1" dirty="0" smtClean="0"/>
                <a:t>     </a:t>
              </a:r>
              <a:r>
                <a:rPr lang="en-US" altLang="zh-CN" sz="2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</a:t>
              </a:r>
              <a:r>
                <a:rPr lang="zh-CN" altLang="zh-CN" sz="2600" b="1" dirty="0" smtClean="0"/>
                <a:t>的个数</a:t>
              </a:r>
              <a:r>
                <a:rPr lang="en-US" altLang="zh-CN" sz="2600" b="1" dirty="0" smtClean="0"/>
                <a:t> </a:t>
              </a:r>
              <a:r>
                <a:rPr lang="en-US" altLang="zh-CN" sz="2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 </a:t>
              </a:r>
              <a:r>
                <a:rPr lang="zh-CN" altLang="zh-CN" sz="2600" b="1" dirty="0" smtClean="0"/>
                <a:t>大于向量</a:t>
              </a:r>
              <a:endParaRPr lang="zh-CN" altLang="zh-CN" sz="2600" b="1" dirty="0"/>
            </a:p>
          </p:txBody>
        </p:sp>
        <p:graphicFrame>
          <p:nvGraphicFramePr>
            <p:cNvPr id="40" name="对象 39"/>
            <p:cNvGraphicFramePr>
              <a:graphicFrameLocks noChangeAspect="1"/>
            </p:cNvGraphicFramePr>
            <p:nvPr/>
          </p:nvGraphicFramePr>
          <p:xfrm>
            <a:off x="2880320" y="4300683"/>
            <a:ext cx="2448272" cy="4137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524" name="Equation" r:id="rId1" imgW="2628900" imgH="419100" progId="Equation.DSMT4">
                    <p:embed/>
                  </p:oleObj>
                </mc:Choice>
                <mc:Fallback>
                  <p:oleObj name="Equation" r:id="rId1" imgW="2628900" imgH="419100" progId="Equation.DSMT4">
                    <p:embed/>
                    <p:pic>
                      <p:nvPicPr>
                        <p:cNvPr id="0" name="图片 1485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320" y="4300683"/>
                          <a:ext cx="2448272" cy="4137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" name="矩形 40"/>
          <p:cNvSpPr/>
          <p:nvPr/>
        </p:nvSpPr>
        <p:spPr>
          <a:xfrm>
            <a:off x="396524" y="2924944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tx1"/>
                </a:solidFill>
              </a:rPr>
              <a:t>定理</a:t>
            </a:r>
            <a:r>
              <a:rPr lang="en-US" altLang="zh-CN" sz="2600" b="1" dirty="0">
                <a:solidFill>
                  <a:schemeClr val="tx1"/>
                </a:solidFill>
              </a:rPr>
              <a:t>5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1520" y="3584629"/>
            <a:ext cx="79198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的维数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600" b="1" dirty="0"/>
              <a:t>，一定线性相关</a:t>
            </a:r>
            <a:r>
              <a:rPr lang="zh-CN" altLang="zh-CN" sz="2600" b="1" dirty="0" smtClean="0"/>
              <a:t>。</a:t>
            </a:r>
            <a:endParaRPr lang="zh-CN" altLang="zh-CN" sz="26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506640" y="4653513"/>
            <a:ext cx="44583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 若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600" b="1" dirty="0"/>
              <a:t>线性无关，</a:t>
            </a:r>
            <a:endParaRPr lang="zh-CN" altLang="en-US" sz="2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794529" y="4653513"/>
            <a:ext cx="25298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600" b="1" dirty="0"/>
              <a:t>则扩充分量所得</a:t>
            </a:r>
            <a:endParaRPr lang="zh-CN" altLang="en-US" sz="2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51520" y="5168805"/>
            <a:ext cx="61926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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600" b="1" dirty="0"/>
              <a:t>依然线性无关。</a:t>
            </a:r>
            <a:endParaRPr lang="zh-CN" altLang="en-US" sz="2600" b="1" dirty="0"/>
          </a:p>
        </p:txBody>
      </p:sp>
      <p:sp>
        <p:nvSpPr>
          <p:cNvPr id="46" name="矩形 45"/>
          <p:cNvSpPr/>
          <p:nvPr/>
        </p:nvSpPr>
        <p:spPr>
          <a:xfrm>
            <a:off x="396524" y="4497884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tx1"/>
                </a:solidFill>
              </a:rPr>
              <a:t>定理</a:t>
            </a:r>
            <a:r>
              <a:rPr lang="en-US" altLang="zh-CN" sz="2600" b="1" dirty="0" smtClean="0">
                <a:solidFill>
                  <a:schemeClr val="tx1"/>
                </a:solidFill>
              </a:rPr>
              <a:t>6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2198712" y="290430"/>
          <a:ext cx="518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25" name="Equation" r:id="rId3" imgW="124358400" imgH="10363200" progId="Equation.DSMT4">
                  <p:embed/>
                </p:oleObj>
              </mc:Choice>
              <mc:Fallback>
                <p:oleObj name="Equation" r:id="rId3" imgW="124358400" imgH="10363200" progId="Equation.DSMT4">
                  <p:embed/>
                  <p:pic>
                    <p:nvPicPr>
                      <p:cNvPr id="0" name="图片 1485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712" y="290430"/>
                        <a:ext cx="5181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/>
        </p:nvGraphicFramePr>
        <p:xfrm>
          <a:off x="467544" y="911615"/>
          <a:ext cx="2133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26" name="Equation" r:id="rId5" imgW="2133600" imgH="368300" progId="Equation.DSMT4">
                  <p:embed/>
                </p:oleObj>
              </mc:Choice>
              <mc:Fallback>
                <p:oleObj name="Equation" r:id="rId5" imgW="2133600" imgH="368300" progId="Equation.DSMT4">
                  <p:embed/>
                  <p:pic>
                    <p:nvPicPr>
                      <p:cNvPr id="0" name="图片 1485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911615"/>
                        <a:ext cx="21336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/>
        </p:nvGraphicFramePr>
        <p:xfrm>
          <a:off x="2571824" y="879665"/>
          <a:ext cx="5816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27" name="Equation" r:id="rId7" imgW="139598400" imgH="10363200" progId="Equation.DSMT4">
                  <p:embed/>
                </p:oleObj>
              </mc:Choice>
              <mc:Fallback>
                <p:oleObj name="Equation" r:id="rId7" imgW="139598400" imgH="10363200" progId="Equation.DSMT4">
                  <p:embed/>
                  <p:pic>
                    <p:nvPicPr>
                      <p:cNvPr id="0" name="图片 1485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824" y="879665"/>
                        <a:ext cx="5816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/>
        </p:nvGraphicFramePr>
        <p:xfrm>
          <a:off x="395536" y="1933765"/>
          <a:ext cx="2743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28" name="Equation" r:id="rId9" imgW="65836800" imgH="11582400" progId="Equation.DSMT4">
                  <p:embed/>
                </p:oleObj>
              </mc:Choice>
              <mc:Fallback>
                <p:oleObj name="Equation" r:id="rId9" imgW="65836800" imgH="11582400" progId="Equation.DSMT4">
                  <p:embed/>
                  <p:pic>
                    <p:nvPicPr>
                      <p:cNvPr id="0" name="图片 1485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933765"/>
                        <a:ext cx="2743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/>
        </p:nvGraphicFramePr>
        <p:xfrm>
          <a:off x="411163" y="1421003"/>
          <a:ext cx="3124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29" name="Equation" r:id="rId11" imgW="74980800" imgH="10058400" progId="Equation.DSMT4">
                  <p:embed/>
                </p:oleObj>
              </mc:Choice>
              <mc:Fallback>
                <p:oleObj name="Equation" r:id="rId11" imgW="74980800" imgH="10058400" progId="Equation.DSMT4">
                  <p:embed/>
                  <p:pic>
                    <p:nvPicPr>
                      <p:cNvPr id="0" name="图片 1485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1421003"/>
                        <a:ext cx="3124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/>
        </p:nvGraphicFramePr>
        <p:xfrm>
          <a:off x="4184650" y="1370203"/>
          <a:ext cx="293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30" name="Equation" r:id="rId13" imgW="70408800" imgH="10058400" progId="Equation.DSMT4">
                  <p:embed/>
                </p:oleObj>
              </mc:Choice>
              <mc:Fallback>
                <p:oleObj name="Equation" r:id="rId13" imgW="70408800" imgH="10058400" progId="Equation.DSMT4">
                  <p:embed/>
                  <p:pic>
                    <p:nvPicPr>
                      <p:cNvPr id="0" name="图片 1485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0" y="1370203"/>
                        <a:ext cx="2933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/>
          <p:cNvGraphicFramePr>
            <a:graphicFrameLocks noChangeAspect="1"/>
          </p:cNvGraphicFramePr>
          <p:nvPr/>
        </p:nvGraphicFramePr>
        <p:xfrm>
          <a:off x="4687888" y="1895665"/>
          <a:ext cx="2540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31" name="Equation" r:id="rId15" imgW="60960000" imgH="11582400" progId="Equation.DSMT4">
                  <p:embed/>
                </p:oleObj>
              </mc:Choice>
              <mc:Fallback>
                <p:oleObj name="Equation" r:id="rId15" imgW="60960000" imgH="11582400" progId="Equation.DSMT4">
                  <p:embed/>
                  <p:pic>
                    <p:nvPicPr>
                      <p:cNvPr id="0" name="图片 1485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888" y="1895665"/>
                        <a:ext cx="2540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矩形 53"/>
          <p:cNvSpPr/>
          <p:nvPr/>
        </p:nvSpPr>
        <p:spPr>
          <a:xfrm>
            <a:off x="395536" y="188640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tx1"/>
                </a:solidFill>
              </a:rPr>
              <a:t>定理</a:t>
            </a:r>
            <a:r>
              <a:rPr lang="en-US" altLang="zh-CN" sz="2600" b="1" dirty="0">
                <a:solidFill>
                  <a:schemeClr val="tx1"/>
                </a:solidFill>
              </a:rPr>
              <a:t>4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892852" y="1958227"/>
            <a:ext cx="16791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（方阵）</a:t>
            </a:r>
            <a:endParaRPr lang="zh-CN" altLang="zh-CN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49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  <p:bldP spid="43" grpId="0"/>
      <p:bldP spid="44" grpId="0"/>
      <p:bldP spid="45" grpId="0"/>
      <p:bldP spid="46" grpId="0" animBg="1"/>
      <p:bldP spid="54" grpId="0" animBg="1"/>
      <p:bldP spid="5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466" y="61378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线性组合</a:t>
            </a:r>
            <a:endParaRPr lang="zh-CN" altLang="en-US" sz="3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1021275" y="-36004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1021275" y="-36004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9512" y="200253"/>
            <a:ext cx="1656184" cy="49244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定义</a:t>
            </a:r>
            <a:r>
              <a:rPr lang="en-US" altLang="zh-CN" sz="2600" b="1" dirty="0">
                <a:latin typeface="+mn-ea"/>
              </a:rPr>
              <a:t>4.3</a:t>
            </a:r>
            <a:endParaRPr lang="zh-CN" altLang="en-US" sz="2600" b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69658" y="332656"/>
            <a:ext cx="63747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若向量组（</a:t>
            </a:r>
            <a:r>
              <a:rPr lang="en-US" altLang="zh-CN" sz="2600" b="1" dirty="0">
                <a:latin typeface="+mn-ea"/>
              </a:rPr>
              <a:t>Ⅰ</a:t>
            </a:r>
            <a:r>
              <a:rPr lang="zh-CN" altLang="en-US" sz="2600" b="1" dirty="0">
                <a:latin typeface="+mn-ea"/>
              </a:rPr>
              <a:t>）与（</a:t>
            </a:r>
            <a:r>
              <a:rPr lang="en-US" altLang="zh-CN" sz="2600" b="1" dirty="0">
                <a:latin typeface="+mn-ea"/>
              </a:rPr>
              <a:t>Ⅱ</a:t>
            </a:r>
            <a:r>
              <a:rPr lang="zh-CN" altLang="en-US" sz="2600" b="1" dirty="0">
                <a:latin typeface="+mn-ea"/>
              </a:rPr>
              <a:t>）能互相线性表示</a:t>
            </a:r>
            <a:r>
              <a:rPr lang="zh-CN" altLang="en-US" sz="2600" b="1" dirty="0" smtClean="0">
                <a:latin typeface="+mn-ea"/>
              </a:rPr>
              <a:t>，</a:t>
            </a:r>
            <a:endParaRPr lang="en-US" altLang="zh-CN" sz="2600" b="1" dirty="0" smtClean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9512" y="776317"/>
            <a:ext cx="63747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则称这两个向量组等价。</a:t>
            </a:r>
            <a:endParaRPr lang="zh-CN" altLang="en-US" sz="2600" b="1" dirty="0">
              <a:latin typeface="+mn-ea"/>
            </a:endParaRP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-479173" y="127698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 flipH="1">
            <a:off x="159857" y="1465620"/>
            <a:ext cx="1712352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  定理</a:t>
            </a:r>
            <a:r>
              <a:rPr lang="en-US" altLang="zh-CN" sz="2800" b="1" dirty="0" smtClean="0"/>
              <a:t>4.3</a:t>
            </a:r>
            <a:endParaRPr lang="zh-CN" altLang="en-US" sz="2800" b="1" dirty="0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806450" y="2944391"/>
          <a:ext cx="695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74" name="Equation" r:id="rId1" imgW="6959600" imgH="419100" progId="Equation.DSMT4">
                  <p:embed/>
                </p:oleObj>
              </mc:Choice>
              <mc:Fallback>
                <p:oleObj name="Equation" r:id="rId1" imgW="6959600" imgH="419100" progId="Equation.DSMT4">
                  <p:embed/>
                  <p:pic>
                    <p:nvPicPr>
                      <p:cNvPr id="0" name="图片 1179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2944391"/>
                        <a:ext cx="6959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3491880" y="3441948"/>
          <a:ext cx="252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75" name="Equation" r:id="rId3" imgW="2527300" imgH="419100" progId="Equation.DSMT4">
                  <p:embed/>
                </p:oleObj>
              </mc:Choice>
              <mc:Fallback>
                <p:oleObj name="Equation" r:id="rId3" imgW="2527300" imgH="419100" progId="Equation.DSMT4">
                  <p:embed/>
                  <p:pic>
                    <p:nvPicPr>
                      <p:cNvPr id="0" name="图片 1179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3441948"/>
                        <a:ext cx="2527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827584" y="2132856"/>
            <a:ext cx="7176021" cy="504056"/>
            <a:chOff x="1016033" y="2348880"/>
            <a:chExt cx="7176021" cy="504056"/>
          </a:xfrm>
        </p:grpSpPr>
        <p:sp>
          <p:nvSpPr>
            <p:cNvPr id="38" name="TextBox 37"/>
            <p:cNvSpPr txBox="1"/>
            <p:nvPr/>
          </p:nvSpPr>
          <p:spPr>
            <a:xfrm>
              <a:off x="1016033" y="2348880"/>
              <a:ext cx="71760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向量</a:t>
              </a:r>
              <a:r>
                <a:rPr lang="zh-CN" altLang="zh-CN" sz="2600" b="1" dirty="0" smtClean="0">
                  <a:latin typeface="+mn-ea"/>
                </a:rPr>
                <a:t>组</a:t>
              </a:r>
              <a:r>
                <a:rPr lang="en-US" altLang="zh-CN" sz="2600" b="1" dirty="0" smtClean="0">
                  <a:latin typeface="+mn-ea"/>
                </a:rPr>
                <a:t>          </a:t>
              </a:r>
              <a:r>
                <a:rPr lang="zh-CN" altLang="zh-CN" sz="2600" b="1" dirty="0" smtClean="0">
                  <a:latin typeface="+mn-ea"/>
                </a:rPr>
                <a:t>与</a:t>
              </a:r>
              <a:r>
                <a:rPr lang="zh-CN" altLang="zh-CN" sz="2600" b="1" dirty="0">
                  <a:latin typeface="+mn-ea"/>
                </a:rPr>
                <a:t>向量</a:t>
              </a:r>
              <a:r>
                <a:rPr lang="zh-CN" altLang="zh-CN" sz="2600" b="1" dirty="0" smtClean="0">
                  <a:latin typeface="+mn-ea"/>
                </a:rPr>
                <a:t>组</a:t>
              </a:r>
              <a:r>
                <a:rPr lang="en-US" altLang="zh-CN" sz="2600" b="1" dirty="0" smtClean="0">
                  <a:latin typeface="+mn-ea"/>
                </a:rPr>
                <a:t>           </a:t>
              </a:r>
              <a:r>
                <a:rPr lang="zh-CN" altLang="zh-CN" sz="2600" b="1" dirty="0" smtClean="0">
                  <a:latin typeface="+mn-ea"/>
                </a:rPr>
                <a:t>等价</a:t>
              </a:r>
              <a:r>
                <a:rPr lang="en-US" altLang="zh-CN" sz="2600" b="1" dirty="0" smtClean="0">
                  <a:latin typeface="+mn-ea"/>
                </a:rPr>
                <a:t> </a:t>
              </a:r>
              <a:endParaRPr lang="zh-CN" altLang="en-US" sz="2600" b="1" dirty="0">
                <a:latin typeface="+mn-ea"/>
              </a:endParaRPr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/>
          </p:nvGraphicFramePr>
          <p:xfrm>
            <a:off x="2123728" y="2403173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76" name="Equation" r:id="rId5" imgW="1676400" imgH="419100" progId="Equation.DSMT4">
                    <p:embed/>
                  </p:oleObj>
                </mc:Choice>
                <mc:Fallback>
                  <p:oleObj name="Equation" r:id="rId5" imgW="1676400" imgH="419100" progId="Equation.DSMT4">
                    <p:embed/>
                    <p:pic>
                      <p:nvPicPr>
                        <p:cNvPr id="0" name="图片 1179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728" y="2403173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/>
            <p:cNvGraphicFramePr>
              <a:graphicFrameLocks noChangeAspect="1"/>
            </p:cNvGraphicFramePr>
            <p:nvPr/>
          </p:nvGraphicFramePr>
          <p:xfrm>
            <a:off x="5195664" y="2433836"/>
            <a:ext cx="1752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77" name="Equation" r:id="rId7" imgW="1752600" imgH="419100" progId="Equation.DSMT4">
                    <p:embed/>
                  </p:oleObj>
                </mc:Choice>
                <mc:Fallback>
                  <p:oleObj name="Equation" r:id="rId7" imgW="1752600" imgH="419100" progId="Equation.DSMT4">
                    <p:embed/>
                    <p:pic>
                      <p:nvPicPr>
                        <p:cNvPr id="0" name="图片 1179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5664" y="2433836"/>
                          <a:ext cx="1752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4836740"/>
          </a:xfrm>
        </p:spPr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复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2B43790-C8B4-44C2-9033-8FA5B47B8BFA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29" grpId="0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sz="2800" dirty="0" smtClean="0">
              <a:solidFill>
                <a:prstClr val="black"/>
              </a:solidFill>
            </a:endParaRPr>
          </a:p>
          <a:p>
            <a:pPr lvl="0"/>
            <a:endParaRPr lang="en-US" altLang="zh-CN" sz="2800" dirty="0" smtClean="0">
              <a:solidFill>
                <a:prstClr val="black"/>
              </a:solidFill>
            </a:endParaRPr>
          </a:p>
          <a:p>
            <a:pPr lvl="0"/>
            <a:r>
              <a:rPr lang="zh-CN" altLang="en-US" sz="2800" dirty="0" smtClean="0">
                <a:solidFill>
                  <a:prstClr val="black"/>
                </a:solidFill>
              </a:rPr>
              <a:t>教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pPr lvl="0"/>
            <a:endParaRPr lang="en-US" altLang="zh-CN" sz="2800" dirty="0" smtClean="0">
              <a:solidFill>
                <a:prstClr val="black"/>
              </a:solidFill>
            </a:endParaRPr>
          </a:p>
          <a:p>
            <a:pPr lvl="0"/>
            <a:r>
              <a:rPr lang="zh-CN" altLang="en-US" sz="2800" dirty="0" smtClean="0">
                <a:solidFill>
                  <a:prstClr val="black"/>
                </a:solidFill>
              </a:rPr>
              <a:t>学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pPr lvl="0"/>
            <a:endParaRPr lang="en-US" altLang="zh-CN" sz="2800" dirty="0" smtClean="0">
              <a:solidFill>
                <a:prstClr val="black"/>
              </a:solidFill>
            </a:endParaRPr>
          </a:p>
          <a:p>
            <a:pPr lvl="0"/>
            <a:r>
              <a:rPr lang="zh-CN" altLang="en-US" sz="2800" dirty="0" smtClean="0">
                <a:solidFill>
                  <a:prstClr val="black"/>
                </a:solidFill>
              </a:rPr>
              <a:t>要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pPr lvl="0"/>
            <a:endParaRPr lang="en-US" altLang="zh-CN" sz="2800" dirty="0" smtClean="0">
              <a:solidFill>
                <a:prstClr val="black"/>
              </a:solidFill>
            </a:endParaRPr>
          </a:p>
          <a:p>
            <a:pPr lvl="0"/>
            <a:r>
              <a:rPr lang="zh-CN" altLang="en-US" sz="2800" dirty="0" smtClean="0">
                <a:solidFill>
                  <a:prstClr val="black"/>
                </a:solidFill>
              </a:rPr>
              <a:t>求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55576" y="1556792"/>
            <a:ext cx="7305768" cy="864096"/>
            <a:chOff x="1188368" y="2227456"/>
            <a:chExt cx="7305768" cy="864096"/>
          </a:xfrm>
        </p:grpSpPr>
        <p:sp>
          <p:nvSpPr>
            <p:cNvPr id="6" name="矩形 5"/>
            <p:cNvSpPr/>
            <p:nvPr/>
          </p:nvSpPr>
          <p:spPr>
            <a:xfrm>
              <a:off x="1188368" y="2227456"/>
              <a:ext cx="7203176" cy="8640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  <a:p>
              <a:pPr algn="ctr"/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332384" y="2368391"/>
              <a:ext cx="716175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000" b="1" dirty="0" smtClean="0"/>
                <a:t>1. </a:t>
              </a:r>
              <a:r>
                <a:rPr lang="zh-CN" altLang="en-US" sz="3000" b="1" dirty="0" smtClean="0"/>
                <a:t>理解向量组线性相关</a:t>
              </a:r>
              <a:r>
                <a:rPr lang="zh-CN" altLang="en-US" sz="3000" b="1" dirty="0"/>
                <a:t>、</a:t>
              </a:r>
              <a:r>
                <a:rPr lang="zh-CN" altLang="en-US" sz="3000" b="1" dirty="0" smtClean="0"/>
                <a:t>线性无关的定义</a:t>
              </a:r>
              <a:endParaRPr lang="zh-CN" altLang="en-US" b="1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55576" y="2924944"/>
            <a:ext cx="7203176" cy="720080"/>
            <a:chOff x="755576" y="3789040"/>
            <a:chExt cx="7203176" cy="720080"/>
          </a:xfrm>
        </p:grpSpPr>
        <p:sp>
          <p:nvSpPr>
            <p:cNvPr id="11" name="矩形 10"/>
            <p:cNvSpPr/>
            <p:nvPr/>
          </p:nvSpPr>
          <p:spPr>
            <a:xfrm>
              <a:off x="755576" y="3789040"/>
              <a:ext cx="7203176" cy="720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96816" y="3872081"/>
              <a:ext cx="3538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000" b="1" dirty="0" smtClean="0"/>
                <a:t>2 </a:t>
              </a:r>
              <a:r>
                <a:rPr lang="en-US" altLang="zh-CN" sz="3000" b="1" dirty="0"/>
                <a:t>.</a:t>
              </a:r>
              <a:r>
                <a:rPr lang="zh-CN" altLang="en-US" sz="3000" b="1" dirty="0" smtClean="0"/>
                <a:t>掌握</a:t>
              </a:r>
              <a:r>
                <a:rPr lang="en-US" altLang="zh-CN" sz="3000" b="1" dirty="0" smtClean="0"/>
                <a:t>6</a:t>
              </a:r>
              <a:r>
                <a:rPr lang="zh-CN" altLang="en-US" sz="3000" b="1" dirty="0" smtClean="0"/>
                <a:t>个定理</a:t>
              </a:r>
              <a:endParaRPr lang="zh-CN" altLang="en-US" sz="3000" b="1" dirty="0"/>
            </a:p>
          </p:txBody>
        </p:sp>
      </p:grpSp>
      <p:sp>
        <p:nvSpPr>
          <p:cNvPr id="13" name="十字星 12"/>
          <p:cNvSpPr/>
          <p:nvPr/>
        </p:nvSpPr>
        <p:spPr>
          <a:xfrm>
            <a:off x="8417569" y="210343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21CAC1-B80B-4E79-BEFC-5E7BA7205B4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323528" y="188640"/>
            <a:ext cx="4464496" cy="49244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 定   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1981" y="188640"/>
            <a:ext cx="43260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 smtClean="0"/>
              <a:t>线性相关</a:t>
            </a:r>
            <a:r>
              <a:rPr lang="zh-CN" altLang="zh-CN" sz="2600" b="1" dirty="0"/>
              <a:t>与线性无关的定义</a:t>
            </a:r>
            <a:endParaRPr lang="zh-CN" altLang="en-US" sz="2600" b="1" dirty="0"/>
          </a:p>
        </p:txBody>
      </p:sp>
      <p:grpSp>
        <p:nvGrpSpPr>
          <p:cNvPr id="20" name="组合 19"/>
          <p:cNvGrpSpPr/>
          <p:nvPr/>
        </p:nvGrpSpPr>
        <p:grpSpPr>
          <a:xfrm>
            <a:off x="827584" y="992077"/>
            <a:ext cx="3277468" cy="492443"/>
            <a:chOff x="971600" y="1484784"/>
            <a:chExt cx="3277468" cy="492443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2483768" y="1484784"/>
            <a:ext cx="17653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090" name="Equation" r:id="rId1" imgW="1765300" imgH="419100" progId="Equation.DSMT4">
                    <p:embed/>
                  </p:oleObj>
                </mc:Choice>
                <mc:Fallback>
                  <p:oleObj name="Equation" r:id="rId1" imgW="1765300" imgH="419100" progId="Equation.DSMT4">
                    <p:embed/>
                    <p:pic>
                      <p:nvPicPr>
                        <p:cNvPr id="0" name="Picture 3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3768" y="1484784"/>
                          <a:ext cx="17653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971600" y="1484784"/>
              <a:ext cx="156522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对向量组</a:t>
              </a:r>
              <a:endParaRPr lang="zh-CN" altLang="en-US" sz="2600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23528" y="3501008"/>
            <a:ext cx="2213550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0000CC"/>
                </a:solidFill>
              </a:rPr>
              <a:t>线性无关</a:t>
            </a:r>
            <a:r>
              <a:rPr lang="en-US" altLang="zh-CN" sz="2600" b="1" dirty="0" smtClean="0"/>
              <a:t>.</a:t>
            </a:r>
            <a:endParaRPr lang="zh-CN" altLang="en-US" sz="2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23528" y="992077"/>
            <a:ext cx="77770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en-US" altLang="zh-CN" dirty="0"/>
              <a:t>                                                 </a:t>
            </a:r>
            <a:r>
              <a:rPr lang="en-US" altLang="zh-CN" dirty="0" smtClean="0"/>
              <a:t> </a:t>
            </a:r>
            <a:r>
              <a:rPr lang="zh-CN" altLang="zh-CN" dirty="0" smtClean="0"/>
              <a:t>如果</a:t>
            </a:r>
            <a:r>
              <a:rPr lang="zh-CN" altLang="zh-CN" dirty="0"/>
              <a:t>存在一组</a:t>
            </a:r>
            <a:r>
              <a:rPr lang="zh-CN" altLang="zh-CN" dirty="0">
                <a:solidFill>
                  <a:srgbClr val="FF0000"/>
                </a:solidFill>
              </a:rPr>
              <a:t>不全为零</a:t>
            </a:r>
            <a:r>
              <a:rPr lang="zh-CN" altLang="zh-CN" dirty="0" smtClean="0"/>
              <a:t>的</a:t>
            </a:r>
            <a:endParaRPr lang="zh-CN" altLang="en-US" dirty="0"/>
          </a:p>
        </p:txBody>
      </p:sp>
      <p:grpSp>
        <p:nvGrpSpPr>
          <p:cNvPr id="58" name="组合 57"/>
          <p:cNvGrpSpPr/>
          <p:nvPr/>
        </p:nvGrpSpPr>
        <p:grpSpPr>
          <a:xfrm>
            <a:off x="323528" y="1856173"/>
            <a:ext cx="5793348" cy="492443"/>
            <a:chOff x="578471" y="2720533"/>
            <a:chExt cx="5793348" cy="492443"/>
          </a:xfrm>
        </p:grpSpPr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2391544" y="2720533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091" name="Equation" r:id="rId3" imgW="1676400" imgH="419100" progId="Equation.DSMT4">
                    <p:embed/>
                  </p:oleObj>
                </mc:Choice>
                <mc:Fallback>
                  <p:oleObj name="Equation" r:id="rId3" imgW="1676400" imgH="419100" progId="Equation.DSMT4">
                    <p:embed/>
                    <p:pic>
                      <p:nvPicPr>
                        <p:cNvPr id="0" name="Picture 3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1544" y="2720533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TextBox 29"/>
            <p:cNvSpPr txBox="1"/>
            <p:nvPr/>
          </p:nvSpPr>
          <p:spPr>
            <a:xfrm>
              <a:off x="578471" y="2720533"/>
              <a:ext cx="19583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/>
              </a:lvl1pPr>
            </a:lstStyle>
            <a:p>
              <a:r>
                <a:rPr lang="zh-CN" altLang="zh-CN" dirty="0"/>
                <a:t>则称向量组</a:t>
              </a:r>
              <a:endParaRPr lang="zh-CN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95936" y="2720533"/>
              <a:ext cx="237588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/>
              </a:lvl1pPr>
            </a:lstStyle>
            <a:p>
              <a:r>
                <a:rPr lang="zh-CN" altLang="en-US" dirty="0" smtClean="0">
                  <a:solidFill>
                    <a:srgbClr val="FF0000"/>
                  </a:solidFill>
                </a:rPr>
                <a:t>线性相关</a:t>
              </a:r>
              <a:r>
                <a:rPr lang="zh-CN" altLang="en-US" dirty="0" smtClean="0"/>
                <a:t>。</a:t>
              </a:r>
              <a:endParaRPr lang="zh-CN" altLang="en-US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857052" y="2564904"/>
            <a:ext cx="42095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zh-CN" dirty="0"/>
              <a:t>如果</a:t>
            </a:r>
            <a:r>
              <a:rPr lang="zh-CN" altLang="zh-CN" dirty="0">
                <a:solidFill>
                  <a:srgbClr val="0000CC"/>
                </a:solidFill>
              </a:rPr>
              <a:t>不存在不全为零</a:t>
            </a:r>
            <a:r>
              <a:rPr lang="zh-CN" altLang="zh-CN" dirty="0"/>
              <a:t>的系数，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4956030" y="2576517"/>
            <a:ext cx="3029814" cy="498096"/>
            <a:chOff x="5100046" y="3440613"/>
            <a:chExt cx="3029814" cy="498096"/>
          </a:xfrm>
        </p:grpSpPr>
        <p:sp>
          <p:nvSpPr>
            <p:cNvPr id="35" name="TextBox 34"/>
            <p:cNvSpPr txBox="1"/>
            <p:nvPr/>
          </p:nvSpPr>
          <p:spPr>
            <a:xfrm>
              <a:off x="5100046" y="3440613"/>
              <a:ext cx="119030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/>
              </a:lvl1pPr>
            </a:lstStyle>
            <a:p>
              <a:r>
                <a:rPr lang="zh-CN" altLang="en-US" dirty="0"/>
                <a:t>即仅当</a:t>
              </a:r>
              <a:endParaRPr lang="zh-CN" altLang="en-US" dirty="0"/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/>
          </p:nvGraphicFramePr>
          <p:xfrm>
            <a:off x="6204223" y="3460871"/>
            <a:ext cx="1925637" cy="477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092" name="Equation" r:id="rId5" imgW="1104265" imgH="406400" progId="Equation.DSMT4">
                    <p:embed/>
                  </p:oleObj>
                </mc:Choice>
                <mc:Fallback>
                  <p:oleObj name="Equation" r:id="rId5" imgW="1104265" imgH="406400" progId="Equation.DSMT4">
                    <p:embed/>
                    <p:pic>
                      <p:nvPicPr>
                        <p:cNvPr id="0" name="Picture 3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04223" y="3460871"/>
                          <a:ext cx="1925637" cy="477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3833118" y="2996952"/>
            <a:ext cx="3941120" cy="492443"/>
            <a:chOff x="3977134" y="3861048"/>
            <a:chExt cx="3941120" cy="492443"/>
          </a:xfrm>
        </p:grpSpPr>
        <p:grpSp>
          <p:nvGrpSpPr>
            <p:cNvPr id="13" name="组合 12"/>
            <p:cNvGrpSpPr/>
            <p:nvPr/>
          </p:nvGrpSpPr>
          <p:grpSpPr>
            <a:xfrm>
              <a:off x="5820535" y="3861048"/>
              <a:ext cx="2097719" cy="455771"/>
              <a:chOff x="5820535" y="3861048"/>
              <a:chExt cx="2097719" cy="455771"/>
            </a:xfrm>
          </p:grpSpPr>
          <p:graphicFrame>
            <p:nvGraphicFramePr>
              <p:cNvPr id="39" name="对象 38"/>
              <p:cNvGraphicFramePr>
                <a:graphicFrameLocks noChangeAspect="1"/>
              </p:cNvGraphicFramePr>
              <p:nvPr/>
            </p:nvGraphicFramePr>
            <p:xfrm>
              <a:off x="5820535" y="3861048"/>
              <a:ext cx="1703794" cy="430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093" name="Equation" r:id="rId7" imgW="1167765" imgH="406400" progId="Equation.DSMT4">
                      <p:embed/>
                    </p:oleObj>
                  </mc:Choice>
                  <mc:Fallback>
                    <p:oleObj name="Equation" r:id="rId7" imgW="1167765" imgH="406400" progId="Equation.DSMT4">
                      <p:embed/>
                      <p:pic>
                        <p:nvPicPr>
                          <p:cNvPr id="0" name="Picture 3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20535" y="3861048"/>
                            <a:ext cx="1703794" cy="4302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对象 15"/>
              <p:cNvGraphicFramePr>
                <a:graphicFrameLocks noChangeAspect="1"/>
              </p:cNvGraphicFramePr>
              <p:nvPr/>
            </p:nvGraphicFramePr>
            <p:xfrm>
              <a:off x="7562654" y="3897719"/>
              <a:ext cx="3556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094" name="Equation" r:id="rId9" imgW="355600" imgH="419100" progId="Equation.DSMT4">
                      <p:embed/>
                    </p:oleObj>
                  </mc:Choice>
                  <mc:Fallback>
                    <p:oleObj name="Equation" r:id="rId9" imgW="355600" imgH="419100" progId="Equation.DSMT4">
                      <p:embed/>
                      <p:pic>
                        <p:nvPicPr>
                          <p:cNvPr id="0" name="Picture 3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62654" y="3897719"/>
                            <a:ext cx="355600" cy="419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8" name="TextBox 37"/>
            <p:cNvSpPr txBox="1"/>
            <p:nvPr/>
          </p:nvSpPr>
          <p:spPr>
            <a:xfrm>
              <a:off x="3977134" y="3861048"/>
              <a:ext cx="264055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/>
              </a:lvl1pPr>
            </a:lstStyle>
            <a:p>
              <a:r>
                <a:rPr lang="zh-CN" altLang="en-US" dirty="0" smtClean="0"/>
                <a:t>则</a:t>
              </a:r>
              <a:r>
                <a:rPr lang="zh-CN" altLang="en-US" dirty="0"/>
                <a:t>称向量</a:t>
              </a:r>
              <a:r>
                <a:rPr lang="zh-CN" altLang="en-US" dirty="0" smtClean="0"/>
                <a:t>组       </a:t>
              </a:r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95536" y="2996952"/>
            <a:ext cx="3774265" cy="504056"/>
            <a:chOff x="539552" y="3861048"/>
            <a:chExt cx="3774265" cy="504056"/>
          </a:xfrm>
        </p:grpSpPr>
        <p:graphicFrame>
          <p:nvGraphicFramePr>
            <p:cNvPr id="14" name="对象 13"/>
            <p:cNvGraphicFramePr>
              <a:graphicFrameLocks noChangeAspect="1"/>
            </p:cNvGraphicFramePr>
            <p:nvPr/>
          </p:nvGraphicFramePr>
          <p:xfrm>
            <a:off x="539552" y="3946004"/>
            <a:ext cx="3175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095" name="Equation" r:id="rId11" imgW="317500" imgH="419100" progId="Equation.DSMT4">
                    <p:embed/>
                  </p:oleObj>
                </mc:Choice>
                <mc:Fallback>
                  <p:oleObj name="Equation" r:id="rId11" imgW="317500" imgH="419100" progId="Equation.DSMT4">
                    <p:embed/>
                    <p:pic>
                      <p:nvPicPr>
                        <p:cNvPr id="0" name="Picture 3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552" y="3946004"/>
                          <a:ext cx="3175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TextBox 53"/>
            <p:cNvSpPr txBox="1"/>
            <p:nvPr/>
          </p:nvSpPr>
          <p:spPr>
            <a:xfrm>
              <a:off x="763143" y="3861048"/>
              <a:ext cx="355067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/>
              </a:lvl1pPr>
            </a:lstStyle>
            <a:p>
              <a:r>
                <a:rPr lang="zh-CN" altLang="zh-CN" dirty="0"/>
                <a:t>全为零时上式才</a:t>
              </a:r>
              <a:r>
                <a:rPr lang="zh-CN" altLang="zh-CN" dirty="0" smtClean="0"/>
                <a:t>成立</a:t>
              </a:r>
              <a:r>
                <a:rPr lang="zh-CN" altLang="en-US" dirty="0" smtClean="0"/>
                <a:t>，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23528" y="1424125"/>
            <a:ext cx="7777068" cy="504056"/>
            <a:chOff x="467544" y="2132856"/>
            <a:chExt cx="7777068" cy="504056"/>
          </a:xfrm>
        </p:grpSpPr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3921556" y="2163267"/>
            <a:ext cx="3440113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096" name="Equation" r:id="rId13" imgW="3594100" imgH="419100" progId="Equation.DSMT4">
                    <p:embed/>
                  </p:oleObj>
                </mc:Choice>
                <mc:Fallback>
                  <p:oleObj name="Equation" r:id="rId13" imgW="3594100" imgH="419100" progId="Equation.DSMT4">
                    <p:embed/>
                    <p:pic>
                      <p:nvPicPr>
                        <p:cNvPr id="0" name="Picture 3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1556" y="2163267"/>
                          <a:ext cx="3440113" cy="40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TextBox 28"/>
            <p:cNvSpPr txBox="1"/>
            <p:nvPr/>
          </p:nvSpPr>
          <p:spPr>
            <a:xfrm>
              <a:off x="7236296" y="2144469"/>
              <a:ext cx="10083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成立，</a:t>
              </a:r>
              <a:endParaRPr lang="zh-CN" altLang="en-US" sz="2600" b="1" dirty="0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467544" y="2132856"/>
              <a:ext cx="5793348" cy="504056"/>
              <a:chOff x="467544" y="2132856"/>
              <a:chExt cx="5793348" cy="504056"/>
            </a:xfrm>
          </p:grpSpPr>
          <p:graphicFrame>
            <p:nvGraphicFramePr>
              <p:cNvPr id="51" name="对象 50"/>
              <p:cNvGraphicFramePr>
                <a:graphicFrameLocks noChangeAspect="1"/>
              </p:cNvGraphicFramePr>
              <p:nvPr/>
            </p:nvGraphicFramePr>
            <p:xfrm>
              <a:off x="986235" y="2200854"/>
              <a:ext cx="2156375" cy="4360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097" name="Equation" r:id="rId15" imgW="1397000" imgH="419100" progId="Equation.DSMT4">
                      <p:embed/>
                    </p:oleObj>
                  </mc:Choice>
                  <mc:Fallback>
                    <p:oleObj name="Equation" r:id="rId15" imgW="1397000" imgH="419100" progId="Equation.DSMT4">
                      <p:embed/>
                      <p:pic>
                        <p:nvPicPr>
                          <p:cNvPr id="0" name="Picture 3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86235" y="2200854"/>
                            <a:ext cx="2156375" cy="43605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" name="TextBox 31"/>
              <p:cNvSpPr txBox="1"/>
              <p:nvPr/>
            </p:nvSpPr>
            <p:spPr>
              <a:xfrm>
                <a:off x="467544" y="2132856"/>
                <a:ext cx="579334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 smtClean="0"/>
                  <a:t>数                              ，使</a:t>
                </a:r>
                <a:endParaRPr lang="zh-CN" altLang="en-US" dirty="0"/>
              </a:p>
            </p:txBody>
          </p:sp>
        </p:grpSp>
      </p:grpSp>
      <p:sp>
        <p:nvSpPr>
          <p:cNvPr id="37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爆炸形 2 40"/>
          <p:cNvSpPr/>
          <p:nvPr/>
        </p:nvSpPr>
        <p:spPr>
          <a:xfrm>
            <a:off x="0" y="4077072"/>
            <a:ext cx="2448272" cy="932832"/>
          </a:xfrm>
          <a:prstGeom prst="irregularSeal2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lang="en-US" altLang="zh-CN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44098" y="4280456"/>
            <a:ext cx="5976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 smtClean="0">
                <a:latin typeface="+mn-ea"/>
              </a:rPr>
              <a:t>含</a:t>
            </a:r>
            <a:r>
              <a:rPr lang="zh-CN" altLang="zh-CN" sz="2600" b="1" dirty="0">
                <a:solidFill>
                  <a:srgbClr val="FF0000"/>
                </a:solidFill>
                <a:latin typeface="+mn-ea"/>
              </a:rPr>
              <a:t>零向量</a:t>
            </a:r>
            <a:r>
              <a:rPr lang="zh-CN" altLang="zh-CN" sz="2600" b="1" dirty="0">
                <a:latin typeface="+mn-ea"/>
              </a:rPr>
              <a:t>的向量组</a:t>
            </a:r>
            <a:r>
              <a:rPr lang="zh-CN" altLang="zh-CN" sz="2600" b="1" dirty="0">
                <a:solidFill>
                  <a:srgbClr val="FF0000"/>
                </a:solidFill>
                <a:latin typeface="+mn-ea"/>
              </a:rPr>
              <a:t>一定线性相关</a:t>
            </a:r>
            <a:endParaRPr lang="zh-CN" altLang="zh-CN" sz="2600" b="1" dirty="0">
              <a:solidFill>
                <a:srgbClr val="FF0000"/>
              </a:solidFill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99592" y="4952781"/>
            <a:ext cx="69847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/>
              <a:t>  </a:t>
            </a:r>
            <a:r>
              <a:rPr lang="zh-CN" altLang="en-US" sz="2600" b="1" dirty="0" smtClean="0"/>
              <a:t>例   向量组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=(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1,2,3)</a:t>
            </a:r>
            <a:r>
              <a:rPr lang="en-US" altLang="zh-CN" sz="26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,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=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(2,8,6)</a:t>
            </a:r>
            <a:r>
              <a:rPr lang="en-US" altLang="zh-CN" sz="26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,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3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=(0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,0,0)</a:t>
            </a:r>
            <a:r>
              <a:rPr lang="en-US" altLang="zh-CN" sz="26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   </a:t>
            </a: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8021271-C686-4685-8A27-6682A081D07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23528" y="5416768"/>
            <a:ext cx="24398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一定线</a:t>
            </a:r>
            <a:r>
              <a:rPr lang="zh-CN" altLang="zh-CN" sz="2600" b="1" dirty="0" smtClean="0"/>
              <a:t>性相关</a:t>
            </a:r>
            <a:r>
              <a:rPr lang="en-US" altLang="zh-CN" sz="2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    </a:t>
            </a: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28256" y="5456837"/>
            <a:ext cx="29439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+0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 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3 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=0</a:t>
            </a: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" grpId="0"/>
      <p:bldP spid="40" grpId="0"/>
      <p:bldP spid="23" grpId="0"/>
      <p:bldP spid="52" grpId="0"/>
      <p:bldP spid="41" grpId="0" animBg="1"/>
      <p:bldP spid="42" grpId="0"/>
      <p:bldP spid="43" grpId="0"/>
      <p:bldP spid="44" grpId="0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07504" y="2809384"/>
            <a:ext cx="8072988" cy="15557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07504" y="1905219"/>
            <a:ext cx="8072988" cy="84725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爆炸形 2 14"/>
          <p:cNvSpPr/>
          <p:nvPr/>
        </p:nvSpPr>
        <p:spPr>
          <a:xfrm>
            <a:off x="22194" y="188640"/>
            <a:ext cx="2123728" cy="883521"/>
          </a:xfrm>
          <a:prstGeom prst="irregularSeal2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 定   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3629" y="907660"/>
            <a:ext cx="77768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/>
              <a:t>      </a:t>
            </a:r>
            <a:r>
              <a:rPr lang="zh-CN" altLang="zh-CN" sz="2600" b="1" dirty="0" smtClean="0"/>
              <a:t>两</a:t>
            </a:r>
            <a:r>
              <a:rPr lang="zh-CN" altLang="zh-CN" sz="2600" b="1" dirty="0"/>
              <a:t>个向量</a:t>
            </a:r>
            <a:r>
              <a:rPr lang="zh-CN" altLang="zh-CN" sz="2600" b="1" dirty="0" smtClean="0"/>
              <a:t>线性相关</a:t>
            </a:r>
            <a:r>
              <a:rPr lang="zh-CN" altLang="en-US" sz="2600" b="1" dirty="0" smtClean="0">
                <a:sym typeface="Symbol" panose="05050102010706020507"/>
              </a:rPr>
              <a:t></a:t>
            </a:r>
            <a:r>
              <a:rPr lang="en-US" altLang="zh-CN" sz="2600" b="1" dirty="0" smtClean="0"/>
              <a:t> </a:t>
            </a:r>
            <a:r>
              <a:rPr lang="zh-CN" altLang="zh-CN" sz="2600" b="1" dirty="0" smtClean="0"/>
              <a:t>对应</a:t>
            </a:r>
            <a:r>
              <a:rPr lang="zh-CN" altLang="zh-CN" sz="2600" b="1" dirty="0"/>
              <a:t>分量</a:t>
            </a:r>
            <a:r>
              <a:rPr lang="zh-CN" altLang="zh-CN" sz="2600" b="1" dirty="0" smtClean="0"/>
              <a:t>成比例</a:t>
            </a:r>
            <a:r>
              <a:rPr lang="zh-CN" altLang="en-US" sz="2600" b="1" dirty="0">
                <a:sym typeface="Symbol" panose="05050102010706020507"/>
              </a:rPr>
              <a:t></a:t>
            </a:r>
            <a:r>
              <a:rPr lang="zh-CN" altLang="zh-CN" sz="2600" b="1" dirty="0" smtClean="0"/>
              <a:t>共线</a:t>
            </a:r>
            <a:endParaRPr lang="en-US" altLang="zh-CN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5922" y="458948"/>
            <a:ext cx="58104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zh-CN" dirty="0"/>
              <a:t>一个</a:t>
            </a:r>
            <a:r>
              <a:rPr lang="zh-CN" altLang="zh-CN" dirty="0" smtClean="0"/>
              <a:t>向量</a:t>
            </a:r>
            <a:r>
              <a:rPr lang="zh-CN" altLang="en-US" dirty="0" smtClean="0">
                <a:sym typeface="Symbol" panose="05050102010706020507"/>
              </a:rPr>
              <a:t></a:t>
            </a:r>
            <a:r>
              <a:rPr lang="en-US" altLang="zh-CN" dirty="0" smtClean="0"/>
              <a:t> </a:t>
            </a:r>
            <a:r>
              <a:rPr lang="zh-CN" altLang="zh-CN" dirty="0" smtClean="0"/>
              <a:t>线性相关</a:t>
            </a:r>
            <a:r>
              <a:rPr lang="zh-CN" altLang="en-US" dirty="0">
                <a:sym typeface="Symbol" panose="05050102010706020507"/>
              </a:rPr>
              <a:t> </a:t>
            </a:r>
            <a:r>
              <a:rPr lang="en-US" altLang="zh-CN" dirty="0"/>
              <a:t> </a:t>
            </a:r>
            <a:r>
              <a:rPr lang="en-US" altLang="zh-CN" dirty="0" smtClean="0"/>
              <a:t>= 0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1928445"/>
            <a:ext cx="75608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向量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线性相关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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存在不等于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的数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，   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       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使得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=0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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7" y="2752472"/>
            <a:ext cx="78569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 smtClean="0"/>
              <a:t>证明：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个向量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线性相关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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0" y="3861048"/>
            <a:ext cx="78569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 smtClean="0">
                <a:sym typeface="Symbol" panose="05050102010706020507"/>
              </a:rPr>
              <a:t>              </a:t>
            </a:r>
            <a:r>
              <a:rPr lang="en-US" altLang="zh-CN" dirty="0" smtClean="0"/>
              <a:t> </a:t>
            </a:r>
            <a:r>
              <a:rPr lang="en-US" altLang="zh-CN" baseline="-25000" dirty="0"/>
              <a:t>1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=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k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/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k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)</a:t>
            </a:r>
            <a:r>
              <a:rPr lang="zh-CN" altLang="en-US" dirty="0" smtClean="0">
                <a:sym typeface="Symbol" panose="05050102010706020507"/>
              </a:rPr>
              <a:t></a:t>
            </a:r>
            <a:r>
              <a:rPr lang="en-US" altLang="zh-CN" dirty="0" smtClean="0"/>
              <a:t> </a:t>
            </a:r>
            <a:r>
              <a:rPr lang="en-US" altLang="zh-CN" baseline="-25000" dirty="0"/>
              <a:t>2 </a:t>
            </a:r>
            <a:r>
              <a:rPr lang="zh-CN" altLang="en-US" dirty="0" smtClean="0">
                <a:sym typeface="Symbol" panose="05050102010706020507"/>
              </a:rPr>
              <a:t> </a:t>
            </a:r>
            <a:r>
              <a:rPr lang="zh-CN" altLang="zh-CN" dirty="0"/>
              <a:t>对应分量成比例</a:t>
            </a:r>
            <a:r>
              <a:rPr lang="zh-CN" altLang="en-US" dirty="0">
                <a:sym typeface="Symbol" panose="05050102010706020507"/>
              </a:rPr>
              <a:t></a:t>
            </a:r>
            <a:r>
              <a:rPr lang="zh-CN" altLang="zh-CN" dirty="0"/>
              <a:t>共线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82B671-5235-4822-935B-ABF65C7E9C9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75927" y="3152581"/>
            <a:ext cx="78569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存在不全为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0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的数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k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lang="zh-CN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、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k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（不妨设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k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9451" y="3501008"/>
            <a:ext cx="78569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使得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     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k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+k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=0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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  <p:bldP spid="15" grpId="0" animBg="1"/>
      <p:bldP spid="22" grpId="0"/>
      <p:bldP spid="8" grpId="0"/>
      <p:bldP spid="9" grpId="0"/>
      <p:bldP spid="10" grpId="0"/>
      <p:bldP spid="11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爆炸形 2 14"/>
          <p:cNvSpPr/>
          <p:nvPr/>
        </p:nvSpPr>
        <p:spPr>
          <a:xfrm>
            <a:off x="22194" y="188640"/>
            <a:ext cx="2123728" cy="883521"/>
          </a:xfrm>
          <a:prstGeom prst="irregularSeal2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 定   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3629" y="907660"/>
            <a:ext cx="77768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/>
              <a:t>      </a:t>
            </a:r>
            <a:r>
              <a:rPr lang="zh-CN" altLang="zh-CN" sz="2600" b="1" dirty="0" smtClean="0"/>
              <a:t>两</a:t>
            </a:r>
            <a:r>
              <a:rPr lang="zh-CN" altLang="zh-CN" sz="2600" b="1" dirty="0"/>
              <a:t>个向量</a:t>
            </a:r>
            <a:r>
              <a:rPr lang="zh-CN" altLang="zh-CN" sz="2600" b="1" dirty="0" smtClean="0"/>
              <a:t>线性相关</a:t>
            </a:r>
            <a:r>
              <a:rPr lang="zh-CN" altLang="en-US" sz="2600" b="1" dirty="0" smtClean="0">
                <a:sym typeface="Symbol" panose="05050102010706020507"/>
              </a:rPr>
              <a:t></a:t>
            </a:r>
            <a:r>
              <a:rPr lang="en-US" altLang="zh-CN" sz="2600" b="1" dirty="0" smtClean="0"/>
              <a:t> </a:t>
            </a:r>
            <a:r>
              <a:rPr lang="zh-CN" altLang="zh-CN" sz="2600" b="1" dirty="0" smtClean="0"/>
              <a:t>对应</a:t>
            </a:r>
            <a:r>
              <a:rPr lang="zh-CN" altLang="zh-CN" sz="2600" b="1" dirty="0"/>
              <a:t>分量</a:t>
            </a:r>
            <a:r>
              <a:rPr lang="zh-CN" altLang="zh-CN" sz="2600" b="1" dirty="0" smtClean="0"/>
              <a:t>成比例</a:t>
            </a:r>
            <a:r>
              <a:rPr lang="zh-CN" altLang="en-US" sz="2600" b="1" dirty="0">
                <a:sym typeface="Symbol" panose="05050102010706020507"/>
              </a:rPr>
              <a:t></a:t>
            </a:r>
            <a:r>
              <a:rPr lang="zh-CN" altLang="zh-CN" sz="2600" b="1" dirty="0" smtClean="0"/>
              <a:t>共线</a:t>
            </a:r>
            <a:endParaRPr lang="en-US" altLang="zh-CN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5922" y="458948"/>
            <a:ext cx="58104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zh-CN" dirty="0"/>
              <a:t>一个</a:t>
            </a:r>
            <a:r>
              <a:rPr lang="zh-CN" altLang="zh-CN" dirty="0" smtClean="0"/>
              <a:t>向量</a:t>
            </a:r>
            <a:r>
              <a:rPr lang="zh-CN" altLang="en-US" dirty="0" smtClean="0">
                <a:sym typeface="Symbol" panose="05050102010706020507"/>
              </a:rPr>
              <a:t></a:t>
            </a:r>
            <a:r>
              <a:rPr lang="en-US" altLang="zh-CN" dirty="0" smtClean="0"/>
              <a:t> </a:t>
            </a:r>
            <a:r>
              <a:rPr lang="zh-CN" altLang="zh-CN" dirty="0" smtClean="0"/>
              <a:t>线性相关</a:t>
            </a:r>
            <a:r>
              <a:rPr lang="zh-CN" altLang="en-US" dirty="0">
                <a:sym typeface="Symbol" panose="05050102010706020507"/>
              </a:rPr>
              <a:t> </a:t>
            </a:r>
            <a:r>
              <a:rPr lang="en-US" altLang="zh-CN" dirty="0"/>
              <a:t> </a:t>
            </a:r>
            <a:r>
              <a:rPr lang="en-US" altLang="zh-CN" dirty="0" smtClean="0"/>
              <a:t>= 0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A43931C-BEF2-4777-9814-B0C8774B010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23528" y="2000453"/>
            <a:ext cx="777686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/>
              <a:t>  </a:t>
            </a:r>
            <a:r>
              <a:rPr lang="zh-CN" altLang="en-US" sz="2600" b="1" dirty="0" smtClean="0"/>
              <a:t>例</a:t>
            </a:r>
            <a:r>
              <a:rPr lang="en-US" altLang="zh-CN" sz="2600" b="1" dirty="0"/>
              <a:t> </a:t>
            </a:r>
            <a:r>
              <a:rPr lang="en-US" altLang="zh-CN" sz="2600" b="1" dirty="0" smtClean="0"/>
              <a:t> </a:t>
            </a:r>
            <a:r>
              <a:rPr lang="zh-CN" altLang="en-US" sz="2600" b="1" dirty="0" smtClean="0"/>
              <a:t>   设                               ，</a:t>
            </a:r>
            <a:r>
              <a:rPr lang="zh-CN" altLang="en-US" sz="2600" b="1" dirty="0" smtClean="0">
                <a:sym typeface="Symbol" panose="05050102010706020507"/>
              </a:rPr>
              <a:t></a:t>
            </a:r>
            <a:r>
              <a:rPr lang="en-US" altLang="zh-CN" sz="2600" b="1" dirty="0" smtClean="0">
                <a:sym typeface="Symbol" panose="05050102010706020507"/>
              </a:rPr>
              <a:t>=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,1,1)</a:t>
            </a:r>
            <a:r>
              <a:rPr lang="en-US" altLang="zh-CN" sz="26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600" b="1" dirty="0"/>
              <a:t>已知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600" b="1" dirty="0">
                <a:sym typeface="Symbol" panose="05050102010706020507"/>
              </a:rPr>
              <a:t> </a:t>
            </a:r>
            <a:r>
              <a:rPr lang="zh-CN" altLang="en-US" sz="2600" b="1" dirty="0" smtClean="0">
                <a:sym typeface="Symbol" panose="05050102010706020507"/>
              </a:rPr>
              <a:t></a:t>
            </a:r>
            <a:r>
              <a:rPr lang="zh-CN" altLang="en-US" sz="2600" b="1" dirty="0"/>
              <a:t>与</a:t>
            </a:r>
            <a:r>
              <a:rPr lang="zh-CN" altLang="en-US" sz="2600" b="1" dirty="0">
                <a:sym typeface="Symbol" panose="05050102010706020507"/>
              </a:rPr>
              <a:t></a:t>
            </a:r>
            <a:endParaRPr lang="en-US" altLang="zh-CN" sz="2600" b="1" dirty="0" smtClean="0">
              <a:sym typeface="Symbol" panose="05050102010706020507"/>
            </a:endParaRPr>
          </a:p>
          <a:p>
            <a:endParaRPr lang="en-US" altLang="zh-CN" sz="2600" b="1" dirty="0">
              <a:sym typeface="Symbol" panose="05050102010706020507"/>
            </a:endParaRPr>
          </a:p>
          <a:p>
            <a:endParaRPr lang="en-US" altLang="zh-CN" sz="2600" b="1" dirty="0" smtClean="0">
              <a:sym typeface="Symbol" panose="05050102010706020507"/>
            </a:endParaRPr>
          </a:p>
          <a:p>
            <a:r>
              <a:rPr lang="en-US" altLang="zh-CN" sz="2600" b="1" dirty="0" smtClean="0"/>
              <a:t>          </a:t>
            </a:r>
            <a:r>
              <a:rPr lang="zh-CN" altLang="zh-CN" sz="2600" b="1" dirty="0" smtClean="0"/>
              <a:t>线性相关</a:t>
            </a:r>
            <a:r>
              <a:rPr lang="zh-CN" altLang="en-US" sz="2600" b="1" dirty="0" smtClean="0">
                <a:sym typeface="Symbol" panose="05050102010706020507"/>
              </a:rPr>
              <a:t>，则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a 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=</a:t>
            </a:r>
            <a:r>
              <a:rPr lang="en-US" altLang="zh-CN" sz="2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    </a:t>
            </a: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07904" y="3183359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      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23928" y="3183359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1619672" y="1488827"/>
          <a:ext cx="2247900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74" name="Equation" r:id="rId1" imgW="53949600" imgH="34747200" progId="Equation.DSMT4">
                  <p:embed/>
                </p:oleObj>
              </mc:Choice>
              <mc:Fallback>
                <p:oleObj name="Equation" r:id="rId1" imgW="53949600" imgH="34747200" progId="Equation.DSMT4">
                  <p:embed/>
                  <p:pic>
                    <p:nvPicPr>
                      <p:cNvPr id="0" name="图片 1474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488827"/>
                        <a:ext cx="2247900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67544" y="4005064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解</a:t>
            </a:r>
            <a:endParaRPr lang="zh-CN" alt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043608" y="400506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计算</a:t>
            </a:r>
            <a:endParaRPr lang="zh-CN" altLang="en-US" sz="2800" b="1" dirty="0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1706984" y="4149725"/>
          <a:ext cx="4521200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75" name="Equation" r:id="rId3" imgW="108508800" imgH="34747200" progId="Equation.DSMT4">
                  <p:embed/>
                </p:oleObj>
              </mc:Choice>
              <mc:Fallback>
                <p:oleObj name="Equation" r:id="rId3" imgW="108508800" imgH="34747200" progId="Equation.DSMT4">
                  <p:embed/>
                  <p:pic>
                    <p:nvPicPr>
                      <p:cNvPr id="0" name="图片 1474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984" y="4149725"/>
                        <a:ext cx="4521200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爆炸形 2 14"/>
          <p:cNvSpPr/>
          <p:nvPr/>
        </p:nvSpPr>
        <p:spPr>
          <a:xfrm>
            <a:off x="22194" y="188640"/>
            <a:ext cx="2123728" cy="883521"/>
          </a:xfrm>
          <a:prstGeom prst="irregularSeal2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 定   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3629" y="907660"/>
            <a:ext cx="77768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/>
              <a:t>      </a:t>
            </a:r>
            <a:r>
              <a:rPr lang="zh-CN" altLang="zh-CN" sz="2600" b="1" dirty="0" smtClean="0"/>
              <a:t>两</a:t>
            </a:r>
            <a:r>
              <a:rPr lang="zh-CN" altLang="zh-CN" sz="2600" b="1" dirty="0"/>
              <a:t>个向量</a:t>
            </a:r>
            <a:r>
              <a:rPr lang="zh-CN" altLang="zh-CN" sz="2600" b="1" dirty="0" smtClean="0"/>
              <a:t>线性相关</a:t>
            </a:r>
            <a:r>
              <a:rPr lang="zh-CN" altLang="en-US" sz="2600" b="1" dirty="0" smtClean="0">
                <a:sym typeface="Symbol" panose="05050102010706020507"/>
              </a:rPr>
              <a:t></a:t>
            </a:r>
            <a:r>
              <a:rPr lang="en-US" altLang="zh-CN" sz="2600" b="1" dirty="0" smtClean="0"/>
              <a:t> </a:t>
            </a:r>
            <a:r>
              <a:rPr lang="zh-CN" altLang="zh-CN" sz="2600" b="1" dirty="0" smtClean="0"/>
              <a:t>对应</a:t>
            </a:r>
            <a:r>
              <a:rPr lang="zh-CN" altLang="zh-CN" sz="2600" b="1" dirty="0"/>
              <a:t>分量</a:t>
            </a:r>
            <a:r>
              <a:rPr lang="zh-CN" altLang="zh-CN" sz="2600" b="1" dirty="0" smtClean="0"/>
              <a:t>成比例</a:t>
            </a:r>
            <a:r>
              <a:rPr lang="zh-CN" altLang="en-US" sz="2600" b="1" dirty="0">
                <a:sym typeface="Symbol" panose="05050102010706020507"/>
              </a:rPr>
              <a:t></a:t>
            </a:r>
            <a:r>
              <a:rPr lang="zh-CN" altLang="zh-CN" sz="2600" b="1" dirty="0" smtClean="0"/>
              <a:t>共线</a:t>
            </a:r>
            <a:endParaRPr lang="en-US" altLang="zh-CN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5922" y="458948"/>
            <a:ext cx="58104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zh-CN" dirty="0"/>
              <a:t>一个</a:t>
            </a:r>
            <a:r>
              <a:rPr lang="zh-CN" altLang="zh-CN" dirty="0" smtClean="0"/>
              <a:t>向量</a:t>
            </a:r>
            <a:r>
              <a:rPr lang="zh-CN" altLang="en-US" dirty="0" smtClean="0">
                <a:sym typeface="Symbol" panose="05050102010706020507"/>
              </a:rPr>
              <a:t></a:t>
            </a:r>
            <a:r>
              <a:rPr lang="en-US" altLang="zh-CN" dirty="0" smtClean="0"/>
              <a:t> </a:t>
            </a:r>
            <a:r>
              <a:rPr lang="zh-CN" altLang="zh-CN" dirty="0" smtClean="0"/>
              <a:t>线性相关</a:t>
            </a:r>
            <a:r>
              <a:rPr lang="zh-CN" altLang="en-US" dirty="0">
                <a:sym typeface="Symbol" panose="05050102010706020507"/>
              </a:rPr>
              <a:t> </a:t>
            </a:r>
            <a:r>
              <a:rPr lang="en-US" altLang="zh-CN" dirty="0"/>
              <a:t> </a:t>
            </a:r>
            <a:r>
              <a:rPr lang="en-US" altLang="zh-CN" dirty="0" smtClean="0"/>
              <a:t>= 0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0819CF7-7EF4-4DCE-846A-CCE07E9B99A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99592" y="1412776"/>
            <a:ext cx="51845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三个向量线性相关</a:t>
            </a:r>
            <a:r>
              <a:rPr lang="zh-CN" altLang="en-US" sz="2600" b="1" dirty="0" smtClean="0">
                <a:sym typeface="Symbol" panose="05050102010706020507"/>
              </a:rPr>
              <a:t></a:t>
            </a:r>
            <a:r>
              <a:rPr lang="zh-CN" altLang="zh-CN" sz="2600" b="1" dirty="0" smtClean="0"/>
              <a:t>共</a:t>
            </a:r>
            <a:r>
              <a:rPr lang="zh-CN" altLang="en-US" sz="2600" b="1" dirty="0" smtClean="0"/>
              <a:t>面</a:t>
            </a:r>
            <a:endParaRPr lang="en-US" altLang="zh-CN" sz="2600" b="1" dirty="0"/>
          </a:p>
        </p:txBody>
      </p:sp>
      <p:sp>
        <p:nvSpPr>
          <p:cNvPr id="21" name="圆角矩形 20"/>
          <p:cNvSpPr/>
          <p:nvPr/>
        </p:nvSpPr>
        <p:spPr>
          <a:xfrm>
            <a:off x="107504" y="2017295"/>
            <a:ext cx="8072988" cy="166431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3528" y="1988840"/>
            <a:ext cx="756084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个向量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线性相关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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存在不全为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的数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、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k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、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k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（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不妨设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），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使得 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/>
            </a:endParaRP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           k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+k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+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k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3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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       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=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k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/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k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+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k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3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/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k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三向量共面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/>
    </p:bldLst>
  </p:timing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Item"/>
</p:tagLst>
</file>

<file path=ppt/tags/tag11.xml><?xml version="1.0" encoding="utf-8"?>
<p:tagLst xmlns:p="http://schemas.openxmlformats.org/presentationml/2006/main">
  <p:tag name="RAINPROBLEM" val="ProblemItem"/>
</p:tagLst>
</file>

<file path=ppt/tags/tag12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TYPE" val="ProblemTypeMarker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RAINPROBLEMTYPE" val="ProblemTypeMarker"/>
</p:tagLst>
</file>

<file path=ppt/tags/tag17.xml><?xml version="1.0" encoding="utf-8"?>
<p:tagLst xmlns:p="http://schemas.openxmlformats.org/presentationml/2006/main">
  <p:tag name="RAINPROBLEM" val="ProblemSetting"/>
  <p:tag name="RAINPROBLEMTYPE" val="MultipleChoice"/>
</p:tagLst>
</file>

<file path=ppt/tags/tag18.xml><?xml version="1.0" encoding="utf-8"?>
<p:tagLst xmlns:p="http://schemas.openxmlformats.org/presentationml/2006/main">
  <p:tag name="RAINPROBLEM" val="ProblemWarning"/>
</p:tagLst>
</file>

<file path=ppt/tags/tag19.xml><?xml version="1.0" encoding="utf-8"?>
<p:tagLst xmlns:p="http://schemas.openxmlformats.org/presentationml/2006/main">
  <p:tag name="RAINPROBLEM" val="MultipleChoice"/>
  <p:tag name="PROBLEMSCORE" val="1.0"/>
</p:tagLst>
</file>

<file path=ppt/tags/tag2.xml><?xml version="1.0" encoding="utf-8"?>
<p:tagLst xmlns:p="http://schemas.openxmlformats.org/presentationml/2006/main">
  <p:tag name="RAINPROBLEM" val="ProblemBody"/>
</p:tagLst>
</file>

<file path=ppt/tags/tag20.xml><?xml version="1.0" encoding="utf-8"?>
<p:tagLst xmlns:p="http://schemas.openxmlformats.org/presentationml/2006/main">
  <p:tag name="RAINPROBLEM" val="ProblemBody"/>
</p:tagLst>
</file>

<file path=ppt/tags/tag21.xml><?xml version="1.0" encoding="utf-8"?>
<p:tagLst xmlns:p="http://schemas.openxmlformats.org/presentationml/2006/main">
  <p:tag name="RAINPROBLEM" val="ProblemBody"/>
</p:tagLst>
</file>

<file path=ppt/tags/tag22.xml><?xml version="1.0" encoding="utf-8"?>
<p:tagLst xmlns:p="http://schemas.openxmlformats.org/presentationml/2006/main">
  <p:tag name="RAINPROBLEM" val="ProblemBody"/>
</p:tagLst>
</file>

<file path=ppt/tags/tag23.xml><?xml version="1.0" encoding="utf-8"?>
<p:tagLst xmlns:p="http://schemas.openxmlformats.org/presentationml/2006/main">
  <p:tag name="RAINPROBLEM" val="ProblemItem"/>
</p:tagLst>
</file>

<file path=ppt/tags/tag24.xml><?xml version="1.0" encoding="utf-8"?>
<p:tagLst xmlns:p="http://schemas.openxmlformats.org/presentationml/2006/main">
  <p:tag name="RAINPROBLEM" val="ProblemItem"/>
</p:tagLst>
</file>

<file path=ppt/tags/tag2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p="http://schemas.openxmlformats.org/presentationml/2006/main">
  <p:tag name="RAINPROBLEM" val="ProblemItem"/>
</p:tagLst>
</file>

<file path=ppt/tags/tag2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p="http://schemas.openxmlformats.org/presentationml/2006/main">
  <p:tag name="RAINPROBLEM" val="ProblemItem"/>
</p:tagLst>
</file>

<file path=ppt/tags/tag29.xml><?xml version="1.0" encoding="utf-8"?>
<p:tagLst xmlns:p="http://schemas.openxmlformats.org/presentationml/2006/main">
  <p:tag name="RAINPROBLEM" val="ProblemSubmit"/>
  <p:tag name="RAINPROBLEMTYPE" val="MultipleChoice"/>
</p:tagLst>
</file>

<file path=ppt/tags/tag3.xml><?xml version="1.0" encoding="utf-8"?>
<p:tagLst xmlns:p="http://schemas.openxmlformats.org/presentationml/2006/main">
  <p:tag name="RAINPROBLEM" val="ProblemItem"/>
</p:tagLst>
</file>

<file path=ppt/tags/tag3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2.xml><?xml version="1.0" encoding="utf-8"?>
<p:tagLst xmlns:p="http://schemas.openxmlformats.org/presentationml/2006/main">
  <p:tag name="RAINPROBLEMTYPE" val="ProblemTypeMarker"/>
</p:tagLst>
</file>

<file path=ppt/tags/tag33.xml><?xml version="1.0" encoding="utf-8"?>
<p:tagLst xmlns:p="http://schemas.openxmlformats.org/presentationml/2006/main">
  <p:tag name="RAINPROBLEMTYPE" val="ProblemTypeMarker"/>
</p:tagLst>
</file>

<file path=ppt/tags/tag34.xml><?xml version="1.0" encoding="utf-8"?>
<p:tagLst xmlns:p="http://schemas.openxmlformats.org/presentationml/2006/main">
  <p:tag name="RAINPROBLEMTYPE" val="ProblemTypeMarker"/>
</p:tagLst>
</file>

<file path=ppt/tags/tag35.xml><?xml version="1.0" encoding="utf-8"?>
<p:tagLst xmlns:p="http://schemas.openxmlformats.org/presentationml/2006/main">
  <p:tag name="RAINPROBLEMTYPE" val="ProblemTypeMarker"/>
</p:tagLst>
</file>

<file path=ppt/tags/tag36.xml><?xml version="1.0" encoding="utf-8"?>
<p:tagLst xmlns:p="http://schemas.openxmlformats.org/presentationml/2006/main">
  <p:tag name="RAINPROBLEMTYPE" val="ProblemTypeMarker"/>
</p:tagLst>
</file>

<file path=ppt/tags/tag37.xml><?xml version="1.0" encoding="utf-8"?>
<p:tagLst xmlns:p="http://schemas.openxmlformats.org/presentationml/2006/main">
  <p:tag name="RAINPROBLEM" val="ProblemSetting"/>
  <p:tag name="RAINPROBLEMTYPE" val="MultipleChoice"/>
</p:tagLst>
</file>

<file path=ppt/tags/tag38.xml><?xml version="1.0" encoding="utf-8"?>
<p:tagLst xmlns:p="http://schemas.openxmlformats.org/presentationml/2006/main">
  <p:tag name="RAINPROBLEM" val="ProblemWarning"/>
</p:tagLst>
</file>

<file path=ppt/tags/tag39.xml><?xml version="1.0" encoding="utf-8"?>
<p:tagLst xmlns:p="http://schemas.openxmlformats.org/presentationml/2006/main">
  <p:tag name="RAINPROBLEM" val="MultipleChoice"/>
  <p:tag name="PROBLEMSCORE" val="1.0"/>
</p:tagLst>
</file>

<file path=ppt/tags/tag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0.xml><?xml version="1.0" encoding="utf-8"?>
<p:tagLst xmlns:p="http://schemas.openxmlformats.org/presentationml/2006/main">
  <p:tag name="RAINPROBLEM" val="ProblemBody"/>
</p:tagLst>
</file>

<file path=ppt/tags/tag41.xml><?xml version="1.0" encoding="utf-8"?>
<p:tagLst xmlns:p="http://schemas.openxmlformats.org/presentationml/2006/main">
  <p:tag name="RAINPROBLEM" val="ProblemItem"/>
</p:tagLst>
</file>

<file path=ppt/tags/tag42.xml><?xml version="1.0" encoding="utf-8"?>
<p:tagLst xmlns:p="http://schemas.openxmlformats.org/presentationml/2006/main">
  <p:tag name="RAINPROBLEM" val="ProblemItem"/>
</p:tagLst>
</file>

<file path=ppt/tags/tag43.xml><?xml version="1.0" encoding="utf-8"?>
<p:tagLst xmlns:p="http://schemas.openxmlformats.org/presentationml/2006/main">
  <p:tag name="RAINPROBLEM" val="ProblemItem"/>
</p:tagLst>
</file>

<file path=ppt/tags/tag4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8.xml><?xml version="1.0" encoding="utf-8"?>
<p:tagLst xmlns:p="http://schemas.openxmlformats.org/presentationml/2006/main">
  <p:tag name="RAINPROBLEM" val="ProblemSubmit"/>
  <p:tag name="RAINPROBLEMTYPE" val="MultipleChoice"/>
</p:tagLst>
</file>

<file path=ppt/tags/tag49.xml><?xml version="1.0" encoding="utf-8"?>
<p:tagLst xmlns:p="http://schemas.openxmlformats.org/presentationml/2006/main">
  <p:tag name="RAINPROBLEM" val="ProblemBody"/>
</p:tagLst>
</file>

<file path=ppt/tags/tag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0.xml><?xml version="1.0" encoding="utf-8"?>
<p:tagLst xmlns:p="http://schemas.openxmlformats.org/presentationml/2006/main">
  <p:tag name="RAINPROBLEM" val="ProblemBody"/>
</p:tagLst>
</file>

<file path=ppt/tags/tag51.xml><?xml version="1.0" encoding="utf-8"?>
<p:tagLst xmlns:p="http://schemas.openxmlformats.org/presentationml/2006/main">
  <p:tag name="RAINPROBLEM" val="ProblemBody"/>
</p:tagLst>
</file>

<file path=ppt/tags/tag52.xml><?xml version="1.0" encoding="utf-8"?>
<p:tagLst xmlns:p="http://schemas.openxmlformats.org/presentationml/2006/main">
  <p:tag name="RAINPROBLEM" val="ProblemBody"/>
</p:tagLst>
</file>

<file path=ppt/tags/tag53.xml><?xml version="1.0" encoding="utf-8"?>
<p:tagLst xmlns:p="http://schemas.openxmlformats.org/presentationml/2006/main">
  <p:tag name="RAINPROBLEM" val="ProblemBody"/>
</p:tagLst>
</file>

<file path=ppt/tags/tag54.xml><?xml version="1.0" encoding="utf-8"?>
<p:tagLst xmlns:p="http://schemas.openxmlformats.org/presentationml/2006/main">
  <p:tag name="RAINPROBLEM" val="ProblemItem"/>
</p:tagLst>
</file>

<file path=ppt/tags/tag55.xml><?xml version="1.0" encoding="utf-8"?>
<p:tagLst xmlns:p="http://schemas.openxmlformats.org/presentationml/2006/main">
  <p:tag name="RAINPROBLEM" val="ProblemItem"/>
</p:tagLst>
</file>

<file path=ppt/tags/tag56.xml><?xml version="1.0" encoding="utf-8"?>
<p:tagLst xmlns:p="http://schemas.openxmlformats.org/presentationml/2006/main">
  <p:tag name="RAINPROBLEM" val="ProblemItem"/>
</p:tagLst>
</file>

<file path=ppt/tags/tag57.xml><?xml version="1.0" encoding="utf-8"?>
<p:tagLst xmlns:p="http://schemas.openxmlformats.org/presentationml/2006/main">
  <p:tag name="RAINPROBLEM" val="ProblemItem"/>
</p:tagLst>
</file>

<file path=ppt/tags/tag58.xml><?xml version="1.0" encoding="utf-8"?>
<p:tagLst xmlns:p="http://schemas.openxmlformats.org/presentationml/2006/main">
  <p:tag name="RAINPROBLEMTYPE" val="ProblemTypeMarker"/>
</p:tagLst>
</file>

<file path=ppt/tags/tag59.xml><?xml version="1.0" encoding="utf-8"?>
<p:tagLst xmlns:p="http://schemas.openxmlformats.org/presentationml/2006/main">
  <p:tag name="RAINPROBLEMTYPE" val="ProblemTypeMarker"/>
</p:tagLst>
</file>

<file path=ppt/tags/tag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0.xml><?xml version="1.0" encoding="utf-8"?>
<p:tagLst xmlns:p="http://schemas.openxmlformats.org/presentationml/2006/main">
  <p:tag name="RAINPROBLEMTYPE" val="ProblemTypeMarker"/>
</p:tagLst>
</file>

<file path=ppt/tags/tag61.xml><?xml version="1.0" encoding="utf-8"?>
<p:tagLst xmlns:p="http://schemas.openxmlformats.org/presentationml/2006/main">
  <p:tag name="RAINPROBLEMTYPE" val="ProblemTypeMarker"/>
</p:tagLst>
</file>

<file path=ppt/tags/tag62.xml><?xml version="1.0" encoding="utf-8"?>
<p:tagLst xmlns:p="http://schemas.openxmlformats.org/presentationml/2006/main">
  <p:tag name="RAINPROBLEMTYPE" val="ProblemTypeMarker"/>
</p:tagLst>
</file>

<file path=ppt/tags/tag63.xml><?xml version="1.0" encoding="utf-8"?>
<p:tagLst xmlns:p="http://schemas.openxmlformats.org/presentationml/2006/main">
  <p:tag name="RAINPROBLEM" val="ProblemSetting"/>
  <p:tag name="RAINPROBLEMTYPE" val="MultipleChoice"/>
</p:tagLst>
</file>

<file path=ppt/tags/tag64.xml><?xml version="1.0" encoding="utf-8"?>
<p:tagLst xmlns:p="http://schemas.openxmlformats.org/presentationml/2006/main">
  <p:tag name="RAINPROBLEM" val="ProblemWarning"/>
</p:tagLst>
</file>

<file path=ppt/tags/tag65.xml><?xml version="1.0" encoding="utf-8"?>
<p:tagLst xmlns:p="http://schemas.openxmlformats.org/presentationml/2006/main">
  <p:tag name="RAINPROBLEM" val="MultipleChoice"/>
  <p:tag name="PROBLEMSCORE" val="1.0"/>
</p:tagLst>
</file>

<file path=ppt/tags/tag66.xml><?xml version="1.0" encoding="utf-8"?>
<p:tagLst xmlns:p="http://schemas.openxmlformats.org/presentationml/2006/main">
  <p:tag name="RAINPROBLEM" val="ProblemBody"/>
</p:tagLst>
</file>

<file path=ppt/tags/tag67.xml><?xml version="1.0" encoding="utf-8"?>
<p:tagLst xmlns:p="http://schemas.openxmlformats.org/presentationml/2006/main">
  <p:tag name="RAINPROBLEM" val="ProblemItem"/>
</p:tagLst>
</file>

<file path=ppt/tags/tag6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p="http://schemas.openxmlformats.org/presentationml/2006/main">
  <p:tag name="RAINPROBLEM" val="ProblemSubmit"/>
  <p:tag name="RAINPROBLEMTYPE" val="MultipleChoice"/>
</p:tagLst>
</file>

<file path=ppt/tags/tag7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2.xml><?xml version="1.0" encoding="utf-8"?>
<p:tagLst xmlns:p="http://schemas.openxmlformats.org/presentationml/2006/main">
  <p:tag name="RAINPROBLEM" val="ProblemSubmit"/>
  <p:tag name="RAINPROBLEMTYPE" val="MultipleChoice"/>
</p:tagLst>
</file>

<file path=ppt/tags/tag73.xml><?xml version="1.0" encoding="utf-8"?>
<p:tagLst xmlns:p="http://schemas.openxmlformats.org/presentationml/2006/main">
  <p:tag name="RAINPROBLEM" val="ProblemBody"/>
</p:tagLst>
</file>

<file path=ppt/tags/tag74.xml><?xml version="1.0" encoding="utf-8"?>
<p:tagLst xmlns:p="http://schemas.openxmlformats.org/presentationml/2006/main">
  <p:tag name="RAINPROBLEM" val="ProblemBody"/>
</p:tagLst>
</file>

<file path=ppt/tags/tag75.xml><?xml version="1.0" encoding="utf-8"?>
<p:tagLst xmlns:p="http://schemas.openxmlformats.org/presentationml/2006/main">
  <p:tag name="RAINPROBLEM" val="ProblemItem"/>
</p:tagLst>
</file>

<file path=ppt/tags/tag76.xml><?xml version="1.0" encoding="utf-8"?>
<p:tagLst xmlns:p="http://schemas.openxmlformats.org/presentationml/2006/main">
  <p:tag name="RAINPROBLEM" val="ProblemItem"/>
</p:tagLst>
</file>

<file path=ppt/tags/tag77.xml><?xml version="1.0" encoding="utf-8"?>
<p:tagLst xmlns:p="http://schemas.openxmlformats.org/presentationml/2006/main">
  <p:tag name="RAINPROBLEM" val="ProblemItem"/>
</p:tagLst>
</file>

<file path=ppt/tags/tag78.xml><?xml version="1.0" encoding="utf-8"?>
<p:tagLst xmlns:p="http://schemas.openxmlformats.org/presentationml/2006/main">
  <p:tag name="RAINPROBLEM" val="ProblemItem"/>
</p:tagLst>
</file>

<file path=ppt/tags/tag79.xml><?xml version="1.0" encoding="utf-8"?>
<p:tagLst xmlns:p="http://schemas.openxmlformats.org/presentationml/2006/main">
  <p:tag name="RAINPROBLEM" val="ProblemItem"/>
</p:tagLst>
</file>

<file path=ppt/tags/tag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p="http://schemas.openxmlformats.org/presentationml/2006/main">
  <p:tag name="RAINPROBLEMTYPE" val="ProblemTypeMarker"/>
</p:tagLst>
</file>

<file path=ppt/tags/tag81.xml><?xml version="1.0" encoding="utf-8"?>
<p:tagLst xmlns:p="http://schemas.openxmlformats.org/presentationml/2006/main">
  <p:tag name="RAINPROBLEMTYPE" val="ProblemTypeMarker"/>
</p:tagLst>
</file>

<file path=ppt/tags/tag82.xml><?xml version="1.0" encoding="utf-8"?>
<p:tagLst xmlns:p="http://schemas.openxmlformats.org/presentationml/2006/main">
  <p:tag name="RAINPROBLEMTYPE" val="ProblemTypeMarker"/>
</p:tagLst>
</file>

<file path=ppt/tags/tag83.xml><?xml version="1.0" encoding="utf-8"?>
<p:tagLst xmlns:p="http://schemas.openxmlformats.org/presentationml/2006/main">
  <p:tag name="RAINPROBLEMTYPE" val="ProblemTypeMarker"/>
</p:tagLst>
</file>

<file path=ppt/tags/tag84.xml><?xml version="1.0" encoding="utf-8"?>
<p:tagLst xmlns:p="http://schemas.openxmlformats.org/presentationml/2006/main">
  <p:tag name="RAINPROBLEMTYPE" val="ProblemTypeMarker"/>
</p:tagLst>
</file>

<file path=ppt/tags/tag85.xml><?xml version="1.0" encoding="utf-8"?>
<p:tagLst xmlns:p="http://schemas.openxmlformats.org/presentationml/2006/main">
  <p:tag name="RAINPROBLEM" val="ProblemSetting"/>
  <p:tag name="RAINPROBLEMTYPE" val="MultipleChoice"/>
</p:tagLst>
</file>

<file path=ppt/tags/tag86.xml><?xml version="1.0" encoding="utf-8"?>
<p:tagLst xmlns:p="http://schemas.openxmlformats.org/presentationml/2006/main">
  <p:tag name="RAINPROBLEM" val="ProblemWarning"/>
</p:tagLst>
</file>

<file path=ppt/tags/tag87.xml><?xml version="1.0" encoding="utf-8"?>
<p:tagLst xmlns:p="http://schemas.openxmlformats.org/presentationml/2006/main">
  <p:tag name="RAINPROBLEM" val="MultipleChoice"/>
  <p:tag name="PROBLEMSCORE" val="1.0"/>
</p:tagLst>
</file>

<file path=ppt/tags/tag9.xml><?xml version="1.0" encoding="utf-8"?>
<p:tagLst xmlns:p="http://schemas.openxmlformats.org/presentationml/2006/main">
  <p:tag name="RAINPROBLEM" val="ProblemItem"/>
</p:tagLst>
</file>

<file path=ppt/theme/theme1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0</TotalTime>
  <Words>5716</Words>
  <Application>WPS 演示</Application>
  <PresentationFormat>全屏显示(4:3)</PresentationFormat>
  <Paragraphs>1041</Paragraphs>
  <Slides>32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177</vt:i4>
      </vt:variant>
      <vt:variant>
        <vt:lpstr>幻灯片标题</vt:lpstr>
      </vt:variant>
      <vt:variant>
        <vt:i4>32</vt:i4>
      </vt:variant>
    </vt:vector>
  </HeadingPairs>
  <TitlesOfParts>
    <vt:vector size="222" baseType="lpstr">
      <vt:lpstr>Arial</vt:lpstr>
      <vt:lpstr>宋体</vt:lpstr>
      <vt:lpstr>Wingdings</vt:lpstr>
      <vt:lpstr>黑体</vt:lpstr>
      <vt:lpstr>Times New Roman</vt:lpstr>
      <vt:lpstr>Symbol</vt:lpstr>
      <vt:lpstr>Calibri</vt:lpstr>
      <vt:lpstr>微软雅黑</vt:lpstr>
      <vt:lpstr>Arial Unicode MS</vt:lpstr>
      <vt:lpstr>主题2</vt:lpstr>
      <vt:lpstr>1_主题2</vt:lpstr>
      <vt:lpstr>2_主题2</vt:lpstr>
      <vt:lpstr>3_主题2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   4.1 向量组及其线性组合  </vt:lpstr>
      <vt:lpstr>4.1 向量组及其线性组合</vt:lpstr>
      <vt:lpstr>4.1 向量组及其线性组合</vt:lpstr>
      <vt:lpstr>4.1 向量组及其线性组合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  <vt:lpstr>PowerPoint 演示文稿</vt:lpstr>
      <vt:lpstr>4.2 向量组的线性相关性</vt:lpstr>
      <vt:lpstr>4.2 向量组的线性相关性</vt:lpstr>
      <vt:lpstr>4.2 向量组的线性相关性</vt:lpstr>
      <vt:lpstr>PowerPoint 演示文稿</vt:lpstr>
      <vt:lpstr>PowerPoint 演示文稿</vt:lpstr>
      <vt:lpstr>PowerPoint 演示文稿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</vt:vector>
  </TitlesOfParts>
  <Company>dlyuzhen</Company>
  <LinksUpToDate>false</LinksUpToDate>
  <SharedDoc>false</SharedDoc>
  <HyperlinksChanged>false</HyperlinksChanged>
  <AppVersion>14.0000</AppVersion>
  <Manager>卢玉贞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卢玉贞</dc:creator>
  <cp:lastModifiedBy>Doug</cp:lastModifiedBy>
  <cp:revision>492</cp:revision>
  <dcterms:created xsi:type="dcterms:W3CDTF">2015-01-05T18:34:00Z</dcterms:created>
  <dcterms:modified xsi:type="dcterms:W3CDTF">2023-10-29T17:49:14Z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2052-11.8.2.8411</vt:lpwstr>
  </property>
</Properties>
</file>