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29" r:id="rId2"/>
    <p:sldId id="292" r:id="rId3"/>
    <p:sldId id="276" r:id="rId4"/>
    <p:sldId id="257" r:id="rId5"/>
    <p:sldId id="284" r:id="rId6"/>
    <p:sldId id="290" r:id="rId7"/>
    <p:sldId id="296" r:id="rId8"/>
    <p:sldId id="317" r:id="rId9"/>
    <p:sldId id="318" r:id="rId10"/>
    <p:sldId id="345" r:id="rId11"/>
    <p:sldId id="258" r:id="rId12"/>
    <p:sldId id="289" r:id="rId13"/>
    <p:sldId id="321" r:id="rId14"/>
    <p:sldId id="323" r:id="rId15"/>
    <p:sldId id="260" r:id="rId16"/>
    <p:sldId id="346" r:id="rId17"/>
    <p:sldId id="347" r:id="rId18"/>
    <p:sldId id="266" r:id="rId19"/>
    <p:sldId id="294" r:id="rId20"/>
    <p:sldId id="268" r:id="rId21"/>
    <p:sldId id="325" r:id="rId22"/>
    <p:sldId id="326" r:id="rId23"/>
    <p:sldId id="327" r:id="rId24"/>
    <p:sldId id="328" r:id="rId25"/>
    <p:sldId id="305" r:id="rId26"/>
    <p:sldId id="306" r:id="rId27"/>
    <p:sldId id="350" r:id="rId28"/>
    <p:sldId id="351" r:id="rId29"/>
    <p:sldId id="307" r:id="rId30"/>
    <p:sldId id="308" r:id="rId31"/>
    <p:sldId id="309" r:id="rId32"/>
    <p:sldId id="322" r:id="rId33"/>
    <p:sldId id="353" r:id="rId34"/>
    <p:sldId id="316" r:id="rId35"/>
    <p:sldId id="348" r:id="rId36"/>
    <p:sldId id="312" r:id="rId37"/>
    <p:sldId id="319" r:id="rId38"/>
    <p:sldId id="324" r:id="rId39"/>
    <p:sldId id="291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9" autoAdjust="0"/>
    <p:restoredTop sz="94660"/>
  </p:normalViewPr>
  <p:slideViewPr>
    <p:cSldViewPr>
      <p:cViewPr>
        <p:scale>
          <a:sx n="70" d="100"/>
          <a:sy n="70" d="100"/>
        </p:scale>
        <p:origin x="-1572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2E6C5B1E-7311-40A5-AB50-FEA0564F4670}" type="presOf" srcId="{EF24F56F-F948-4FAE-A21B-C908CFF0947F}" destId="{04E584C8-CAF4-4F3A-A494-457051CBD1BA}" srcOrd="0" destOrd="0" presId="urn:microsoft.com/office/officeart/2005/8/layout/venn1"/>
    <dgm:cxn modelId="{029D64E3-815D-40EA-BB1C-7DF1D54465A1}" type="presOf" srcId="{45ECB1DE-4976-41EA-BF4A-BA9625218151}" destId="{61DA2F6A-A3A4-47F6-9631-E32DDDDECDEE}" srcOrd="0" destOrd="0" presId="urn:microsoft.com/office/officeart/2005/8/layout/venn1"/>
    <dgm:cxn modelId="{76E9078A-F8F9-4B03-9027-DDF3BC37CC36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9F0E3412-F23C-4DE7-AE3E-5004BF39B8D5}" type="presOf" srcId="{8A5913D2-4896-41F8-9856-90C73F67022D}" destId="{6F917F00-94F3-4752-A2F0-5E137890CEB8}" srcOrd="0" destOrd="0" presId="urn:microsoft.com/office/officeart/2005/8/layout/venn1"/>
    <dgm:cxn modelId="{D3BC3AAB-C7BD-4592-A06E-C76F58E1A0CD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C96A7B27-2734-4768-8E69-E24D0AC309CD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A9995957-DCB2-4C3F-AA6C-C60C811068CA}" type="presOf" srcId="{737B5EC5-D0D2-4529-A675-2479ADB7512A}" destId="{4470F79F-6492-40EA-A900-0CDDBA36E791}" srcOrd="0" destOrd="0" presId="urn:microsoft.com/office/officeart/2005/8/layout/venn1"/>
    <dgm:cxn modelId="{9746A04F-16E0-402A-96D2-A04D4CCFE84A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0A08DB73-57F8-4CB3-BD85-D250FD01AAFB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AA6D4899-940D-4B97-A015-93CB48BEACE1}" type="presOf" srcId="{AABD46EF-623D-4EC1-9905-9F9517C84035}" destId="{8A8110AF-7FCF-4E47-932E-B9CB33926204}" srcOrd="0" destOrd="0" presId="urn:microsoft.com/office/officeart/2005/8/layout/venn1"/>
    <dgm:cxn modelId="{B1D778DC-AD85-4B8D-826F-19B72EDBDA9E}" type="presOf" srcId="{938154DC-7DEC-4435-8AEE-F287F60DA644}" destId="{A319629E-037B-4B5B-8915-441F51FA60BC}" srcOrd="0" destOrd="0" presId="urn:microsoft.com/office/officeart/2005/8/layout/venn1"/>
    <dgm:cxn modelId="{785A705E-CBDD-4694-BFD3-8EBB05E4277D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50F0A1B2-9D67-4657-AF1D-46FD30EFF471}" type="presOf" srcId="{EF24F56F-F948-4FAE-A21B-C908CFF0947F}" destId="{04E584C8-CAF4-4F3A-A494-457051CBD1BA}" srcOrd="0" destOrd="0" presId="urn:microsoft.com/office/officeart/2005/8/layout/venn1"/>
    <dgm:cxn modelId="{9825488D-C510-4DAF-9467-621EDC143EC6}" type="presOf" srcId="{45ECB1DE-4976-41EA-BF4A-BA9625218151}" destId="{61DA2F6A-A3A4-47F6-9631-E32DDDDECDEE}" srcOrd="0" destOrd="0" presId="urn:microsoft.com/office/officeart/2005/8/layout/venn1"/>
    <dgm:cxn modelId="{115BAB15-682A-4129-8BAD-74F1D4965C3C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93689E6-61B9-48CA-AA21-F2F4C4133637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61F5A5CD-6992-49B2-AA27-009D89311909}" type="presOf" srcId="{21F9EB01-2DBC-4DE3-BF4F-D736561A8F50}" destId="{EDBBB33F-27B5-48AE-A61C-C9DE23066AD1}" srcOrd="0" destOrd="0" presId="urn:microsoft.com/office/officeart/2005/8/layout/venn1"/>
    <dgm:cxn modelId="{70F4400C-188E-413C-94D3-06C4030893D5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AEE3901E-2E22-425B-A4C1-85915BE9C8C9}" type="presOf" srcId="{0E6DF1C2-1746-482F-BF52-CD765E80A365}" destId="{171034FF-3396-4AA1-9482-05BACFB2D723}" srcOrd="0" destOrd="0" presId="urn:microsoft.com/office/officeart/2005/8/layout/venn1"/>
    <dgm:cxn modelId="{FEB764F3-0622-4E41-B73E-ECCBD49E76D0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25D8D055-2FE9-428F-B821-A88D299BE813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FF451E84-B89B-4612-A1D8-4B0E275AC803}" type="presOf" srcId="{A4DBE9E6-97EB-4725-A2C1-3C97D390DE6E}" destId="{CD4B3101-F142-4E5E-B80A-8D9996F097C7}" srcOrd="0" destOrd="0" presId="urn:microsoft.com/office/officeart/2005/8/layout/venn1"/>
    <dgm:cxn modelId="{067112AF-9477-488B-B2A5-91636BBB6979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CA6B56F-060D-42D5-824C-D0F838EF28C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75CD82AF-8759-408B-B84C-8C3DC14CC44C}" type="presOf" srcId="{B9B3E140-8B8D-4175-BD94-00D1649702AA}" destId="{6DAFA64C-DC3D-43CC-9306-9A83B9F4FF30}" srcOrd="0" destOrd="0" presId="urn:microsoft.com/office/officeart/2005/8/layout/venn1"/>
    <dgm:cxn modelId="{3AAE9980-E32C-42FD-BC2B-0D7F3ED714BC}" type="presOf" srcId="{737B5EC5-D0D2-4529-A675-2479ADB7512A}" destId="{4470F79F-6492-40EA-A900-0CDDBA36E791}" srcOrd="0" destOrd="0" presId="urn:microsoft.com/office/officeart/2005/8/layout/venn1"/>
    <dgm:cxn modelId="{25593B38-382B-4E31-90CB-E9C41B8D0F1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66BA0734-2958-4B05-BF34-A57049F9EBA5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258C8909-5B1A-4C08-924E-98F9E8AEE2B9}" type="presOf" srcId="{938154DC-7DEC-4435-8AEE-F287F60DA644}" destId="{A319629E-037B-4B5B-8915-441F51FA60BC}" srcOrd="0" destOrd="0" presId="urn:microsoft.com/office/officeart/2005/8/layout/venn1"/>
    <dgm:cxn modelId="{758B7076-8AD1-4467-91BB-79D8F5D77194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279391D8-EE97-4B84-BA24-603DB05C724B}" type="presOf" srcId="{45ECB1DE-4976-41EA-BF4A-BA9625218151}" destId="{61DA2F6A-A3A4-47F6-9631-E32DDDDECDEE}" srcOrd="0" destOrd="0" presId="urn:microsoft.com/office/officeart/2005/8/layout/venn1"/>
    <dgm:cxn modelId="{DE773DC3-380B-472A-A66C-88135CDE57EE}" type="presOf" srcId="{EF24F56F-F948-4FAE-A21B-C908CFF0947F}" destId="{04E584C8-CAF4-4F3A-A494-457051CBD1BA}" srcOrd="0" destOrd="0" presId="urn:microsoft.com/office/officeart/2005/8/layout/venn1"/>
    <dgm:cxn modelId="{7B5B560E-27FA-4EF9-9254-39C33FE07FD3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A849422E-73AD-4BCC-A1D0-665D5ABE449B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B0DC0B47-C6A3-4E86-8FB3-B727CB9C73CE}" type="presOf" srcId="{CE6CFCA0-C49C-4951-BE4A-2894AF7F0369}" destId="{7B1E7C52-CF18-48B2-BB65-024F73E359D3}" srcOrd="0" destOrd="0" presId="urn:microsoft.com/office/officeart/2005/8/layout/venn1"/>
    <dgm:cxn modelId="{E1139155-A03C-45C1-8CA1-EB3F1FDCAC16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9FC0AB32-CC0A-48AD-A1BD-67141515E8AA}" type="presOf" srcId="{21F9EB01-2DBC-4DE3-BF4F-D736561A8F50}" destId="{EDBBB33F-27B5-48AE-A61C-C9DE23066AD1}" srcOrd="0" destOrd="0" presId="urn:microsoft.com/office/officeart/2005/8/layout/venn1"/>
    <dgm:cxn modelId="{2F6A5E53-0A87-46BA-8935-5FBE752C1E3C}" type="presOf" srcId="{CE6CFCA0-C49C-4951-BE4A-2894AF7F0369}" destId="{7B1E7C52-CF18-48B2-BB65-024F73E359D3}" srcOrd="0" destOrd="0" presId="urn:microsoft.com/office/officeart/2005/8/layout/venn1"/>
    <dgm:cxn modelId="{DBE50357-9863-4888-BAC2-75C4B7B011D1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3E1368A3-38D4-4150-8EEF-1A5FAC8FFFEC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25D66979-65D3-46E1-AADA-FFE899D48B98}" type="presOf" srcId="{0E6DF1C2-1746-482F-BF52-CD765E80A365}" destId="{171034FF-3396-4AA1-9482-05BACFB2D723}" srcOrd="0" destOrd="0" presId="urn:microsoft.com/office/officeart/2005/8/layout/venn1"/>
    <dgm:cxn modelId="{6159EDA7-BF8A-4432-8C72-B45AA53D086D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78A41847-2158-4B74-9472-F9B7B9AECB78}" type="presOf" srcId="{A4DBE9E6-97EB-4725-A2C1-3C97D390DE6E}" destId="{CD4B3101-F142-4E5E-B80A-8D9996F097C7}" srcOrd="0" destOrd="0" presId="urn:microsoft.com/office/officeart/2005/8/layout/venn1"/>
    <dgm:cxn modelId="{B9D05F9F-556A-494C-B578-A24644375838}" type="presOf" srcId="{8A5913D2-4896-41F8-9856-90C73F67022D}" destId="{6F917F00-94F3-4752-A2F0-5E137890CEB8}" srcOrd="0" destOrd="0" presId="urn:microsoft.com/office/officeart/2005/8/layout/venn1"/>
    <dgm:cxn modelId="{33386BAC-B7BE-42CA-B0D0-CC18736303F1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A099B8AD-A3D0-4617-B340-08C0F15477BF}" type="presOf" srcId="{737B5EC5-D0D2-4529-A675-2479ADB7512A}" destId="{4470F79F-6492-40EA-A900-0CDDBA36E791}" srcOrd="0" destOrd="0" presId="urn:microsoft.com/office/officeart/2005/8/layout/venn1"/>
    <dgm:cxn modelId="{6551D390-A3A2-4416-A325-66DF648AF3AA}" type="presOf" srcId="{B9B3E140-8B8D-4175-BD94-00D1649702AA}" destId="{6DAFA64C-DC3D-43CC-9306-9A83B9F4FF30}" srcOrd="0" destOrd="0" presId="urn:microsoft.com/office/officeart/2005/8/layout/venn1"/>
    <dgm:cxn modelId="{2F2F7ADC-5BC1-45F5-B529-AD403AF6C6C7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E43FB97D-55AF-49B0-B175-6ECA014799C5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AC0A1148-D302-4C70-9F91-74322DECFB65}" type="presOf" srcId="{AABD46EF-623D-4EC1-9905-9F9517C84035}" destId="{8A8110AF-7FCF-4E47-932E-B9CB33926204}" srcOrd="0" destOrd="0" presId="urn:microsoft.com/office/officeart/2005/8/layout/venn1"/>
    <dgm:cxn modelId="{1937CD80-5835-4E93-8D7F-5CDAD54DAB85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200D797E-3AD4-418D-B615-78FA165A1DDA}" type="presOf" srcId="{EF24F56F-F948-4FAE-A21B-C908CFF0947F}" destId="{04E584C8-CAF4-4F3A-A494-457051CBD1BA}" srcOrd="0" destOrd="0" presId="urn:microsoft.com/office/officeart/2005/8/layout/venn1"/>
    <dgm:cxn modelId="{DC2CEB6A-2DA4-4DF8-B976-3D9BF7AFD1A8}" type="presOf" srcId="{45ECB1DE-4976-41EA-BF4A-BA9625218151}" destId="{61DA2F6A-A3A4-47F6-9631-E32DDDDECDEE}" srcOrd="0" destOrd="0" presId="urn:microsoft.com/office/officeart/2005/8/layout/venn1"/>
    <dgm:cxn modelId="{135D49C3-42E2-432B-99AE-D597FA7C9056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77DE73E6-A3CD-4FB5-97AA-D6FBDEDA1454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7E34EB28-C94E-4EBE-B3D3-4F60F73C78E7}" type="presOf" srcId="{21F9EB01-2DBC-4DE3-BF4F-D736561A8F50}" destId="{EDBBB33F-27B5-48AE-A61C-C9DE23066AD1}" srcOrd="0" destOrd="0" presId="urn:microsoft.com/office/officeart/2005/8/layout/venn1"/>
    <dgm:cxn modelId="{C4431E96-271E-4841-998F-E939C7E3E8A3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6E55F84C-9A3B-4643-9D7C-20730BE19C1A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C90A79E7-14F8-4CB2-AB21-47FD2F4431A7}" type="presOf" srcId="{0E6DF1C2-1746-482F-BF52-CD765E80A365}" destId="{171034FF-3396-4AA1-9482-05BACFB2D723}" srcOrd="0" destOrd="0" presId="urn:microsoft.com/office/officeart/2005/8/layout/venn1"/>
    <dgm:cxn modelId="{C280DE66-3471-4C28-AC01-149B87A8DC78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021C20D9-F195-419D-A5F3-70F0E2FDFF01}" type="presOf" srcId="{8A5913D2-4896-41F8-9856-90C73F67022D}" destId="{6F917F00-94F3-4752-A2F0-5E137890CEB8}" srcOrd="0" destOrd="0" presId="urn:microsoft.com/office/officeart/2005/8/layout/venn1"/>
    <dgm:cxn modelId="{6E0373AA-24FD-4BD5-8AF4-987A341032D1}" type="presOf" srcId="{A4DBE9E6-97EB-4725-A2C1-3C97D390DE6E}" destId="{CD4B3101-F142-4E5E-B80A-8D9996F097C7}" srcOrd="0" destOrd="0" presId="urn:microsoft.com/office/officeart/2005/8/layout/venn1"/>
    <dgm:cxn modelId="{E1B4FAA4-A85E-47DD-8D88-71994B79A9F5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EBE1A386-953B-431E-A1C9-CFB7D01A18C6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FD6C9558-FD2F-401C-A9AE-96337E32FEEA}" type="presOf" srcId="{737B5EC5-D0D2-4529-A675-2479ADB7512A}" destId="{4470F79F-6492-40EA-A900-0CDDBA36E791}" srcOrd="0" destOrd="0" presId="urn:microsoft.com/office/officeart/2005/8/layout/venn1"/>
    <dgm:cxn modelId="{1434D97E-D03F-4CCF-8001-4542EE6710D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EC79D7CA-BC18-4FC0-A4D1-3BFD68E67808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CB789844-4B88-421F-BFF9-D71DB2E66A27}" type="presOf" srcId="{0E6DF1C2-1746-482F-BF52-CD765E80A365}" destId="{171034FF-3396-4AA1-9482-05BACFB2D723}" srcOrd="0" destOrd="0" presId="urn:microsoft.com/office/officeart/2005/8/layout/venn1"/>
    <dgm:cxn modelId="{6C92F254-7AF1-430D-B43A-1BFD52E1D61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0548D524-C623-4EE5-8526-5A9C16718D51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AC4944C-4C70-46C0-AB62-B34B629ACBA3}" type="presOf" srcId="{938154DC-7DEC-4435-8AEE-F287F60DA644}" destId="{A319629E-037B-4B5B-8915-441F51FA60BC}" srcOrd="0" destOrd="0" presId="urn:microsoft.com/office/officeart/2005/8/layout/venn1"/>
    <dgm:cxn modelId="{66CEEB32-52FE-48EB-96B0-30EC6E4293F0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838C6EFB-7F7B-40D6-AB53-92588F0B61E1}" type="presOf" srcId="{45ECB1DE-4976-41EA-BF4A-BA9625218151}" destId="{61DA2F6A-A3A4-47F6-9631-E32DDDDECDEE}" srcOrd="0" destOrd="0" presId="urn:microsoft.com/office/officeart/2005/8/layout/venn1"/>
    <dgm:cxn modelId="{4C41D727-16E3-4805-B6D5-FB882944735F}" type="presOf" srcId="{EF24F56F-F948-4FAE-A21B-C908CFF0947F}" destId="{04E584C8-CAF4-4F3A-A494-457051CBD1BA}" srcOrd="0" destOrd="0" presId="urn:microsoft.com/office/officeart/2005/8/layout/venn1"/>
    <dgm:cxn modelId="{39C7DE6A-BAE5-4730-BF44-1001E489C6A5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DAA15637-A3A7-4D2C-905C-4DEAB5C99F13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33D0BC66-F1B9-4CF2-ADDD-9DD055D18430}" type="presOf" srcId="{21F9EB01-2DBC-4DE3-BF4F-D736561A8F50}" destId="{EDBBB33F-27B5-48AE-A61C-C9DE23066AD1}" srcOrd="0" destOrd="0" presId="urn:microsoft.com/office/officeart/2005/8/layout/venn1"/>
    <dgm:cxn modelId="{24120A1D-A1F3-475C-969E-7E9F939BC6C9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6F43329D-7D94-4954-9737-9C654B15FE4D}" type="presOf" srcId="{4E65984A-BA92-43D1-B9A2-B9086CB43038}" destId="{952DD290-D500-4BE9-9525-723274617DF1}" srcOrd="0" destOrd="0" presId="urn:microsoft.com/office/officeart/2005/8/layout/venn1"/>
    <dgm:cxn modelId="{9BF8CD84-787C-4D0B-9AB9-9245CEB07484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C1DDB54A-5694-4052-B3DD-1BD94970F094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14FB575A-F0A2-4B2B-A296-568573918D2D}" type="presOf" srcId="{A4DBE9E6-97EB-4725-A2C1-3C97D390DE6E}" destId="{CD4B3101-F142-4E5E-B80A-8D9996F097C7}" srcOrd="0" destOrd="0" presId="urn:microsoft.com/office/officeart/2005/8/layout/venn1"/>
    <dgm:cxn modelId="{6F04EE50-4BD6-404C-A62C-813DE109020A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87DD132A-66E4-4171-BCC6-C48D09056D55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EB16F60B-778A-4CCB-9889-5BD16F4FB2BB}" type="presOf" srcId="{B9B3E140-8B8D-4175-BD94-00D1649702AA}" destId="{6DAFA64C-DC3D-43CC-9306-9A83B9F4FF30}" srcOrd="0" destOrd="0" presId="urn:microsoft.com/office/officeart/2005/8/layout/venn1"/>
    <dgm:cxn modelId="{A0B31F5E-2ECD-4758-8AF2-859C81B4DDE9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D374D4C8-3B61-4925-B918-FAE9370FFFD1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6B0FBAC0-2830-4E6E-9FCB-6880B1B135AA}" type="presOf" srcId="{938154DC-7DEC-4435-8AEE-F287F60DA644}" destId="{A319629E-037B-4B5B-8915-441F51FA60BC}" srcOrd="0" destOrd="0" presId="urn:microsoft.com/office/officeart/2005/8/layout/venn1"/>
    <dgm:cxn modelId="{22CB5DAC-5497-487A-8126-5D5A13C90C8E}" type="presOf" srcId="{AABD46EF-623D-4EC1-9905-9F9517C84035}" destId="{8A8110AF-7FCF-4E47-932E-B9CB33926204}" srcOrd="0" destOrd="0" presId="urn:microsoft.com/office/officeart/2005/8/layout/venn1"/>
    <dgm:cxn modelId="{CA6310EF-74B2-43D8-89B7-87FD71752ED2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60591533-04B8-4EB4-94A4-F28F8E710845}" type="presOf" srcId="{EF24F56F-F948-4FAE-A21B-C908CFF0947F}" destId="{04E584C8-CAF4-4F3A-A494-457051CBD1BA}" srcOrd="0" destOrd="0" presId="urn:microsoft.com/office/officeart/2005/8/layout/venn1"/>
    <dgm:cxn modelId="{98FA5D01-FB5C-43C1-8E28-96B8B3E1B4DA}" type="presOf" srcId="{45ECB1DE-4976-41EA-BF4A-BA9625218151}" destId="{61DA2F6A-A3A4-47F6-9631-E32DDDDECDEE}" srcOrd="0" destOrd="0" presId="urn:microsoft.com/office/officeart/2005/8/layout/venn1"/>
    <dgm:cxn modelId="{CB82E0AD-B111-45D0-A5B3-E7AC70D67806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808C65F6-0C85-4C2A-9E46-C68C84F21D1A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94F2A689-98B1-46DE-8800-4F69C538AF07}" type="presOf" srcId="{CE6CFCA0-C49C-4951-BE4A-2894AF7F0369}" destId="{7B1E7C52-CF18-48B2-BB65-024F73E359D3}" srcOrd="0" destOrd="0" presId="urn:microsoft.com/office/officeart/2005/8/layout/venn1"/>
    <dgm:cxn modelId="{4159247A-B886-485A-B6CC-065741BB7B6C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E6693267-4802-4065-B575-6A4AA4D76488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D54B2A1B-F88F-4EC8-BBDB-6333E4DCEF7A}" type="presOf" srcId="{4E65984A-BA92-43D1-B9A2-B9086CB43038}" destId="{952DD290-D500-4BE9-9525-723274617DF1}" srcOrd="0" destOrd="0" presId="urn:microsoft.com/office/officeart/2005/8/layout/venn1"/>
    <dgm:cxn modelId="{13E2BC1D-4A1B-4B6B-A6D9-0EFAA57C69E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D0767204-2005-4091-89D9-524F0AABDB38}" type="presOf" srcId="{8A5913D2-4896-41F8-9856-90C73F67022D}" destId="{6F917F00-94F3-4752-A2F0-5E137890CEB8}" srcOrd="0" destOrd="0" presId="urn:microsoft.com/office/officeart/2005/8/layout/venn1"/>
    <dgm:cxn modelId="{FFF2E10F-36A9-4E71-8828-D8C595E2AD80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29CF79F5-A7A0-4A9B-8B9C-0837D6A166DC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3AB240E2-954F-4FC7-9DC6-B102827533F5}" type="presOf" srcId="{A4DBE9E6-97EB-4725-A2C1-3C97D390DE6E}" destId="{CD4B3101-F142-4E5E-B80A-8D9996F097C7}" srcOrd="0" destOrd="0" presId="urn:microsoft.com/office/officeart/2005/8/layout/venn1"/>
    <dgm:cxn modelId="{BFC9BF8F-33A9-4137-B100-0A09DF120232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D7DC986B-5512-4EBF-9544-CE1692C9992D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96E19961-CF53-4266-B216-88640F8E2882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A0C6A3F4-E38F-48EE-B59A-95B1A32E6215}" type="presOf" srcId="{B9B3E140-8B8D-4175-BD94-00D1649702AA}" destId="{6DAFA64C-DC3D-43CC-9306-9A83B9F4FF30}" srcOrd="0" destOrd="0" presId="urn:microsoft.com/office/officeart/2005/8/layout/venn1"/>
    <dgm:cxn modelId="{B8EBF7E2-9C8F-4E62-B0DF-386D21F46F74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864DB019-A435-4E9B-AC32-A9CF3D2F661F}" type="presOf" srcId="{AABD46EF-623D-4EC1-9905-9F9517C84035}" destId="{8A8110AF-7FCF-4E47-932E-B9CB33926204}" srcOrd="0" destOrd="0" presId="urn:microsoft.com/office/officeart/2005/8/layout/venn1"/>
    <dgm:cxn modelId="{3BC39634-F2C6-45BB-8E87-F4691DE9C878}" type="presOf" srcId="{938154DC-7DEC-4435-8AEE-F287F60DA644}" destId="{A319629E-037B-4B5B-8915-441F51FA60BC}" srcOrd="0" destOrd="0" presId="urn:microsoft.com/office/officeart/2005/8/layout/venn1"/>
    <dgm:cxn modelId="{97A0A752-A069-4785-AFE7-ACBAE37F69DB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B47D36B0-9B45-4FAB-BC55-86D15F5D85B6}" type="presOf" srcId="{45ECB1DE-4976-41EA-BF4A-BA9625218151}" destId="{61DA2F6A-A3A4-47F6-9631-E32DDDDECDEE}" srcOrd="0" destOrd="0" presId="urn:microsoft.com/office/officeart/2005/8/layout/venn1"/>
    <dgm:cxn modelId="{8A4BBAF1-0A9E-4657-B9E2-7EB01588BE89}" type="presOf" srcId="{EF24F56F-F948-4FAE-A21B-C908CFF0947F}" destId="{04E584C8-CAF4-4F3A-A494-457051CBD1BA}" srcOrd="0" destOrd="0" presId="urn:microsoft.com/office/officeart/2005/8/layout/venn1"/>
    <dgm:cxn modelId="{37A7EA92-7EA3-4214-B15B-5C3F63424713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8CF58EBD-746A-45BD-971B-6E4AC1AC82DC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969E1575-ABF0-4D31-B775-AA764DEADE14}" type="presOf" srcId="{21F9EB01-2DBC-4DE3-BF4F-D736561A8F50}" destId="{EDBBB33F-27B5-48AE-A61C-C9DE23066AD1}" srcOrd="0" destOrd="0" presId="urn:microsoft.com/office/officeart/2005/8/layout/venn1"/>
    <dgm:cxn modelId="{C6CB3EE9-8540-4BE4-8D6F-0F5601485309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93CC5E01-D96D-4E07-AA83-3487E9528D36}" type="presOf" srcId="{4E65984A-BA92-43D1-B9A2-B9086CB43038}" destId="{952DD290-D500-4BE9-9525-723274617DF1}" srcOrd="0" destOrd="0" presId="urn:microsoft.com/office/officeart/2005/8/layout/venn1"/>
    <dgm:cxn modelId="{97ADF44C-DC27-48FA-A198-6F3E9EB86F16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AB2D3308-1041-4797-84C3-D77C7913664B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3AB6745-0169-485A-8EF2-94EDEA1E4DB9}" type="presOf" srcId="{8A5913D2-4896-41F8-9856-90C73F67022D}" destId="{6F917F00-94F3-4752-A2F0-5E137890CEB8}" srcOrd="0" destOrd="0" presId="urn:microsoft.com/office/officeart/2005/8/layout/venn1"/>
    <dgm:cxn modelId="{1E375DB0-BC1E-46BC-8E56-03DF5A3A8182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0A739454-298E-4622-8700-77E6043DD82A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5F8FEEE5-6CC2-43D7-B328-679E36F39179}" type="presOf" srcId="{B9B3E140-8B8D-4175-BD94-00D1649702AA}" destId="{6DAFA64C-DC3D-43CC-9306-9A83B9F4FF30}" srcOrd="0" destOrd="0" presId="urn:microsoft.com/office/officeart/2005/8/layout/venn1"/>
    <dgm:cxn modelId="{0C4049C8-C8F7-455D-8321-7EF9F4DA7E7E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18543F4F-EF47-4F76-B277-D7D50BD83BB6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5B7C1DD4-C63E-4055-A6BC-A9F7C8130142}" type="presOf" srcId="{AABD46EF-623D-4EC1-9905-9F9517C84035}" destId="{8A8110AF-7FCF-4E47-932E-B9CB33926204}" srcOrd="0" destOrd="0" presId="urn:microsoft.com/office/officeart/2005/8/layout/venn1"/>
    <dgm:cxn modelId="{172F52A0-A91E-4E0B-8B55-8FF5378248E6}" type="presOf" srcId="{938154DC-7DEC-4435-8AEE-F287F60DA644}" destId="{A319629E-037B-4B5B-8915-441F51FA60BC}" srcOrd="0" destOrd="0" presId="urn:microsoft.com/office/officeart/2005/8/layout/venn1"/>
    <dgm:cxn modelId="{79D80971-DDAA-4CF9-BAD1-97E2E8794F03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7D1635A9-AA8C-4243-B6F8-EDD263B8550D}" type="presOf" srcId="{EF24F56F-F948-4FAE-A21B-C908CFF0947F}" destId="{04E584C8-CAF4-4F3A-A494-457051CBD1BA}" srcOrd="0" destOrd="0" presId="urn:microsoft.com/office/officeart/2005/8/layout/venn1"/>
    <dgm:cxn modelId="{1DAB3CB3-7DEE-4F6F-B36F-EF1AD82C27E8}" type="presOf" srcId="{45ECB1DE-4976-41EA-BF4A-BA9625218151}" destId="{61DA2F6A-A3A4-47F6-9631-E32DDDDECDEE}" srcOrd="0" destOrd="0" presId="urn:microsoft.com/office/officeart/2005/8/layout/venn1"/>
    <dgm:cxn modelId="{0EE37EA4-4206-4025-9424-DCE1A39AD77B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A3362C89-D4C5-4D1B-B434-85F07C3E0265}" type="presOf" srcId="{B9B3E140-8B8D-4175-BD94-00D1649702AA}" destId="{6DAFA64C-DC3D-43CC-9306-9A83B9F4FF30}" srcOrd="0" destOrd="0" presId="urn:microsoft.com/office/officeart/2005/8/layout/venn1"/>
    <dgm:cxn modelId="{08E2CBD8-9071-403C-A4B9-B2E2DBEEE21D}" type="presOf" srcId="{737B5EC5-D0D2-4529-A675-2479ADB7512A}" destId="{4470F79F-6492-40EA-A900-0CDDBA36E791}" srcOrd="0" destOrd="0" presId="urn:microsoft.com/office/officeart/2005/8/layout/venn1"/>
    <dgm:cxn modelId="{FC6E010B-5D0C-4CD1-B3DD-B1AE8320FB4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58EBD00E-04F5-4810-BF58-1BAF82C9A84E}" type="presOf" srcId="{CE6CFCA0-C49C-4951-BE4A-2894AF7F0369}" destId="{7B1E7C52-CF18-48B2-BB65-024F73E359D3}" srcOrd="0" destOrd="0" presId="urn:microsoft.com/office/officeart/2005/8/layout/venn1"/>
    <dgm:cxn modelId="{D55462FE-FB81-4E3A-BD93-5AE9CF578B78}" type="presOf" srcId="{21F9EB01-2DBC-4DE3-BF4F-D736561A8F50}" destId="{EDBBB33F-27B5-48AE-A61C-C9DE23066AD1}" srcOrd="0" destOrd="0" presId="urn:microsoft.com/office/officeart/2005/8/layout/venn1"/>
    <dgm:cxn modelId="{93CFF9DF-EB42-4FF7-9871-A65810F8A89C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F18D3C8D-57BF-4A1F-A917-050803015463}" type="presOf" srcId="{4E65984A-BA92-43D1-B9A2-B9086CB43038}" destId="{952DD290-D500-4BE9-9525-723274617DF1}" srcOrd="0" destOrd="0" presId="urn:microsoft.com/office/officeart/2005/8/layout/venn1"/>
    <dgm:cxn modelId="{E9C6ABC4-0675-488B-A7CE-72B6E621DFE7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DAB1476-C2FF-4050-B5A8-2DD4ED8E5C68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80D7CD6E-CDA8-429E-84AA-5087C81E70EC}" type="presOf" srcId="{8A5913D2-4896-41F8-9856-90C73F67022D}" destId="{6F917F00-94F3-4752-A2F0-5E137890CEB8}" srcOrd="0" destOrd="0" presId="urn:microsoft.com/office/officeart/2005/8/layout/venn1"/>
    <dgm:cxn modelId="{0E8F7AD3-01B8-46BC-A46F-9C49E9D29A1A}" type="presOf" srcId="{A4DBE9E6-97EB-4725-A2C1-3C97D390DE6E}" destId="{CD4B3101-F142-4E5E-B80A-8D9996F097C7}" srcOrd="0" destOrd="0" presId="urn:microsoft.com/office/officeart/2005/8/layout/venn1"/>
    <dgm:cxn modelId="{A862B913-5E22-476F-87C6-E0D710D28129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572E1782-0A93-470F-ABE6-E6C40B54407F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41FCC235-D19B-4C90-BED9-E74E1E47ECA9}" type="presOf" srcId="{737B5EC5-D0D2-4529-A675-2479ADB7512A}" destId="{4470F79F-6492-40EA-A900-0CDDBA36E791}" srcOrd="0" destOrd="0" presId="urn:microsoft.com/office/officeart/2005/8/layout/venn1"/>
    <dgm:cxn modelId="{2B1AC815-66BC-4A69-B62F-BCADC903C7D7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C4E4B8D1-5089-47A8-A024-AEF3F8C9CF35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7900D33D-964E-4291-940E-AB23C5388C58}" type="presOf" srcId="{938154DC-7DEC-4435-8AEE-F287F60DA644}" destId="{A319629E-037B-4B5B-8915-441F51FA60BC}" srcOrd="0" destOrd="0" presId="urn:microsoft.com/office/officeart/2005/8/layout/venn1"/>
    <dgm:cxn modelId="{9FC7635C-5FD4-4A57-AD57-268D432F9070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EEDA669-E388-4357-90F3-521741981AD5}" type="presOf" srcId="{EF24F56F-F948-4FAE-A21B-C908CFF0947F}" destId="{04E584C8-CAF4-4F3A-A494-457051CBD1BA}" srcOrd="0" destOrd="0" presId="urn:microsoft.com/office/officeart/2005/8/layout/venn1"/>
    <dgm:cxn modelId="{165A5EE9-DDE2-4681-902D-56D83056B881}" type="presOf" srcId="{45ECB1DE-4976-41EA-BF4A-BA9625218151}" destId="{61DA2F6A-A3A4-47F6-9631-E32DDDDECDEE}" srcOrd="0" destOrd="0" presId="urn:microsoft.com/office/officeart/2005/8/layout/venn1"/>
    <dgm:cxn modelId="{A65C027B-1D11-40BA-9E68-295B892EC87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F876769D-B801-4917-A88A-D6FB97D992BB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62C21C18-DB27-4EDA-8E95-77A2B72D560C}" type="presOf" srcId="{21F9EB01-2DBC-4DE3-BF4F-D736561A8F50}" destId="{EDBBB33F-27B5-48AE-A61C-C9DE23066AD1}" srcOrd="0" destOrd="0" presId="urn:microsoft.com/office/officeart/2005/8/layout/venn1"/>
    <dgm:cxn modelId="{FE3231C7-467C-4A71-8CD1-E03E9821DD7B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5D44BE8-0A5D-48DD-9EAE-ED1E74D4BEAA}" type="presOf" srcId="{4E65984A-BA92-43D1-B9A2-B9086CB43038}" destId="{952DD290-D500-4BE9-9525-723274617DF1}" srcOrd="0" destOrd="0" presId="urn:microsoft.com/office/officeart/2005/8/layout/venn1"/>
    <dgm:cxn modelId="{8E413BA2-4EE1-4BA6-8E73-7928E4F14937}" type="presOf" srcId="{0E6DF1C2-1746-482F-BF52-CD765E80A365}" destId="{171034FF-3396-4AA1-9482-05BACFB2D723}" srcOrd="0" destOrd="0" presId="urn:microsoft.com/office/officeart/2005/8/layout/venn1"/>
    <dgm:cxn modelId="{E5F37BCD-5AE5-4631-8AED-9FDAB410FC9D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DA30EA19-2962-4876-BD6F-06EB0308036C}" type="presOf" srcId="{8A5913D2-4896-41F8-9856-90C73F67022D}" destId="{6F917F00-94F3-4752-A2F0-5E137890CEB8}" srcOrd="0" destOrd="0" presId="urn:microsoft.com/office/officeart/2005/8/layout/venn1"/>
    <dgm:cxn modelId="{E103E83D-3314-4938-9F2A-011FBF9522FF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0A937FE4-B78C-4CE1-8405-73FA4B72DDD4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F4F11E62-10AA-40AD-922B-C47EBB4FA571}" type="presOf" srcId="{B9B3E140-8B8D-4175-BD94-00D1649702AA}" destId="{6DAFA64C-DC3D-43CC-9306-9A83B9F4FF30}" srcOrd="0" destOrd="0" presId="urn:microsoft.com/office/officeart/2005/8/layout/venn1"/>
    <dgm:cxn modelId="{B3038002-BA85-4D5F-9002-DB47A72B0419}" type="presOf" srcId="{737B5EC5-D0D2-4529-A675-2479ADB7512A}" destId="{4470F79F-6492-40EA-A900-0CDDBA36E791}" srcOrd="0" destOrd="0" presId="urn:microsoft.com/office/officeart/2005/8/layout/venn1"/>
    <dgm:cxn modelId="{BB6F1B2B-A756-4885-AEFF-2E44892AFACF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D7895234-440F-4317-9A19-B92E931FD661}" type="presOf" srcId="{938154DC-7DEC-4435-8AEE-F287F60DA644}" destId="{A319629E-037B-4B5B-8915-441F51FA60BC}" srcOrd="0" destOrd="0" presId="urn:microsoft.com/office/officeart/2005/8/layout/venn1"/>
    <dgm:cxn modelId="{1A998E0B-4A8C-4E67-87F9-EB2D330043C2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ED0001DD-74CC-4C2C-9E0C-1F7986DF0954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18258B6-68BF-4EB7-B75C-E3280EB1039E}" type="presOf" srcId="{AABD46EF-623D-4EC1-9905-9F9517C84035}" destId="{8A8110AF-7FCF-4E47-932E-B9CB33926204}" srcOrd="0" destOrd="0" presId="urn:microsoft.com/office/officeart/2005/8/layout/venn1"/>
    <dgm:cxn modelId="{95F3A2B9-8E87-4A92-87BF-ADC7596EDBFE}" type="presOf" srcId="{938154DC-7DEC-4435-8AEE-F287F60DA644}" destId="{A319629E-037B-4B5B-8915-441F51FA60BC}" srcOrd="0" destOrd="0" presId="urn:microsoft.com/office/officeart/2005/8/layout/venn1"/>
    <dgm:cxn modelId="{749A085E-C881-4960-9CB8-B8BBD9A9E81B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7D530572-7CF6-4FD8-A24A-14088FB77BF6}" type="presOf" srcId="{EF24F56F-F948-4FAE-A21B-C908CFF0947F}" destId="{04E584C8-CAF4-4F3A-A494-457051CBD1BA}" srcOrd="0" destOrd="0" presId="urn:microsoft.com/office/officeart/2005/8/layout/venn1"/>
    <dgm:cxn modelId="{AD582C76-EA0E-4727-85E1-1B47E80C3AE5}" type="presOf" srcId="{45ECB1DE-4976-41EA-BF4A-BA9625218151}" destId="{61DA2F6A-A3A4-47F6-9631-E32DDDDECDEE}" srcOrd="0" destOrd="0" presId="urn:microsoft.com/office/officeart/2005/8/layout/venn1"/>
    <dgm:cxn modelId="{0DBAE714-5F27-4237-9624-062E1AD847E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CFB8FC12-9E61-4BBE-B8BA-28BD86ED9804}" type="presOf" srcId="{21F9EB01-2DBC-4DE3-BF4F-D736561A8F50}" destId="{EDBBB33F-27B5-48AE-A61C-C9DE23066AD1}" srcOrd="0" destOrd="0" presId="urn:microsoft.com/office/officeart/2005/8/layout/venn1"/>
    <dgm:cxn modelId="{2FE66026-1EAF-412E-8D2B-B4C9BBB9BD3F}" type="presOf" srcId="{CE6CFCA0-C49C-4951-BE4A-2894AF7F0369}" destId="{7B1E7C52-CF18-48B2-BB65-024F73E359D3}" srcOrd="0" destOrd="0" presId="urn:microsoft.com/office/officeart/2005/8/layout/venn1"/>
    <dgm:cxn modelId="{452F8784-609C-48BC-B716-21F815FEF4C8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D20E92EC-78A1-4B68-A05B-5F57EBA76642}" type="presOf" srcId="{4E65984A-BA92-43D1-B9A2-B9086CB43038}" destId="{952DD290-D500-4BE9-9525-723274617DF1}" srcOrd="0" destOrd="0" presId="urn:microsoft.com/office/officeart/2005/8/layout/venn1"/>
    <dgm:cxn modelId="{CF028AB9-A4D1-469F-8FA6-465F9B0052CB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8B7CD7DA-9B7E-4DA6-A6FA-5A6CED6B033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D8FF6ED9-A59C-4D63-A48D-1A49102014A8}" type="presOf" srcId="{A4DBE9E6-97EB-4725-A2C1-3C97D390DE6E}" destId="{CD4B3101-F142-4E5E-B80A-8D9996F097C7}" srcOrd="0" destOrd="0" presId="urn:microsoft.com/office/officeart/2005/8/layout/venn1"/>
    <dgm:cxn modelId="{714635FF-41F4-46A1-BD9E-16505F8D8891}" type="presOf" srcId="{8A5913D2-4896-41F8-9856-90C73F67022D}" destId="{6F917F00-94F3-4752-A2F0-5E137890CEB8}" srcOrd="0" destOrd="0" presId="urn:microsoft.com/office/officeart/2005/8/layout/venn1"/>
    <dgm:cxn modelId="{D7B570C5-4B20-40FF-ACD7-9CBF065E988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DA530778-7D1C-4291-9FC3-AA1FA338BBE3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F2FC4CFA-21A7-4D55-8769-28A99E2F3877}" type="presOf" srcId="{B9B3E140-8B8D-4175-BD94-00D1649702AA}" destId="{6DAFA64C-DC3D-43CC-9306-9A83B9F4FF30}" srcOrd="0" destOrd="0" presId="urn:microsoft.com/office/officeart/2005/8/layout/venn1"/>
    <dgm:cxn modelId="{9CA52DC1-2094-4104-B5D7-C5178EC44EB8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DB3FB2A1-FF14-4A01-80F8-444002BD8710}" type="presOf" srcId="{938154DC-7DEC-4435-8AEE-F287F60DA644}" destId="{A319629E-037B-4B5B-8915-441F51FA60BC}" srcOrd="0" destOrd="0" presId="urn:microsoft.com/office/officeart/2005/8/layout/venn1"/>
    <dgm:cxn modelId="{D4A581DF-34AA-4373-8E3D-E4B84FEFAD81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C4C8F94F-A075-480D-9AD4-F00F96D38DD0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E68EAB7F-0D30-48A2-855D-5408BFDD63E0}" type="presOf" srcId="{EF24F56F-F948-4FAE-A21B-C908CFF0947F}" destId="{04E584C8-CAF4-4F3A-A494-457051CBD1BA}" srcOrd="0" destOrd="0" presId="urn:microsoft.com/office/officeart/2005/8/layout/venn1"/>
    <dgm:cxn modelId="{B7E41558-8766-4AA0-B1F2-9231B1183111}" type="presOf" srcId="{45ECB1DE-4976-41EA-BF4A-BA9625218151}" destId="{61DA2F6A-A3A4-47F6-9631-E32DDDDECDEE}" srcOrd="0" destOrd="0" presId="urn:microsoft.com/office/officeart/2005/8/layout/venn1"/>
    <dgm:cxn modelId="{A25E677E-1584-4976-823E-FB41E9B0F3B3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1E812060-4BAD-47DF-A4D7-63232DEDFDBE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604E4068-A16E-45BE-AA11-BBB7A8E0BEDC}" type="presOf" srcId="{CE6CFCA0-C49C-4951-BE4A-2894AF7F0369}" destId="{7B1E7C52-CF18-48B2-BB65-024F73E359D3}" srcOrd="0" destOrd="0" presId="urn:microsoft.com/office/officeart/2005/8/layout/venn1"/>
    <dgm:cxn modelId="{73D0BC9A-B67B-4BDA-8713-2438A71ABB90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8B412703-6322-4236-B457-35EDA2997FD7}" type="presOf" srcId="{4E65984A-BA92-43D1-B9A2-B9086CB43038}" destId="{952DD290-D500-4BE9-9525-723274617DF1}" srcOrd="0" destOrd="0" presId="urn:microsoft.com/office/officeart/2005/8/layout/venn1"/>
    <dgm:cxn modelId="{8310C384-1765-459D-97EF-FE927CF92F84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3CBABDD7-1C95-412A-86A5-474DC1D1E8AD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756BEEC3-6929-406E-8BE6-B0FEBA93E657}" type="presOf" srcId="{45ECB1DE-4976-41EA-BF4A-BA9625218151}" destId="{61DA2F6A-A3A4-47F6-9631-E32DDDDECDEE}" srcOrd="0" destOrd="0" presId="urn:microsoft.com/office/officeart/2005/8/layout/venn1"/>
    <dgm:cxn modelId="{BB9BB77B-4516-44D1-A2F8-9953377C1969}" type="presOf" srcId="{EF24F56F-F948-4FAE-A21B-C908CFF0947F}" destId="{04E584C8-CAF4-4F3A-A494-457051CBD1BA}" srcOrd="0" destOrd="0" presId="urn:microsoft.com/office/officeart/2005/8/layout/venn1"/>
    <dgm:cxn modelId="{29B717C4-10BB-4C46-B45F-88CB1A019A81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76E7BFA1-CE38-4833-B60D-1E7E79ACCF85}" type="presOf" srcId="{A4DBE9E6-97EB-4725-A2C1-3C97D390DE6E}" destId="{CD4B3101-F142-4E5E-B80A-8D9996F097C7}" srcOrd="0" destOrd="0" presId="urn:microsoft.com/office/officeart/2005/8/layout/venn1"/>
    <dgm:cxn modelId="{D3A41940-1AEE-486E-9EFC-9A1753647583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3793416F-AF2A-4BA8-8290-417F3E50D9F2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9782C7BB-417E-4988-8680-AA44711D1261}" type="presOf" srcId="{B9B3E140-8B8D-4175-BD94-00D1649702AA}" destId="{6DAFA64C-DC3D-43CC-9306-9A83B9F4FF30}" srcOrd="0" destOrd="0" presId="urn:microsoft.com/office/officeart/2005/8/layout/venn1"/>
    <dgm:cxn modelId="{82301695-4D3C-4C63-B671-090662E3F0D3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4F1CC294-50FC-44D4-B237-F143888EEB9A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92C7F2C-A0C3-4375-8C0A-57076B52A1E5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8B2C5036-9A5D-4E73-BD8F-82367085CE7A}" type="presOf" srcId="{AABD46EF-623D-4EC1-9905-9F9517C84035}" destId="{8A8110AF-7FCF-4E47-932E-B9CB33926204}" srcOrd="0" destOrd="0" presId="urn:microsoft.com/office/officeart/2005/8/layout/venn1"/>
    <dgm:cxn modelId="{3CA775FC-AD36-45E5-B56D-EA616AC55F13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E974D272-9661-45CA-91B7-629EFA85AB95}" type="presOf" srcId="{21F9EB01-2DBC-4DE3-BF4F-D736561A8F50}" destId="{EDBBB33F-27B5-48AE-A61C-C9DE23066AD1}" srcOrd="0" destOrd="0" presId="urn:microsoft.com/office/officeart/2005/8/layout/venn1"/>
    <dgm:cxn modelId="{EBFC3282-ED6F-45F3-9230-7BC6DE73D90A}" type="presOf" srcId="{CE6CFCA0-C49C-4951-BE4A-2894AF7F0369}" destId="{7B1E7C52-CF18-48B2-BB65-024F73E359D3}" srcOrd="0" destOrd="0" presId="urn:microsoft.com/office/officeart/2005/8/layout/venn1"/>
    <dgm:cxn modelId="{411F2501-E436-4F1A-928A-3CB54A49F6B1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93A9C1D7-04E5-4D31-94C3-E374CA32D450}" type="presOf" srcId="{0E6DF1C2-1746-482F-BF52-CD765E80A365}" destId="{171034FF-3396-4AA1-9482-05BACFB2D723}" srcOrd="0" destOrd="0" presId="urn:microsoft.com/office/officeart/2005/8/layout/venn1"/>
    <dgm:cxn modelId="{96566903-356F-4AFD-9848-1D95A86D5763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CD30BBAF-8254-41DC-8143-9F2E9E008DA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2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2.wmf"/><Relationship Id="rId1" Type="http://schemas.openxmlformats.org/officeDocument/2006/relationships/image" Target="../media/image72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9.wmf"/><Relationship Id="rId7" Type="http://schemas.openxmlformats.org/officeDocument/2006/relationships/image" Target="../media/image74.wmf"/><Relationship Id="rId2" Type="http://schemas.openxmlformats.org/officeDocument/2006/relationships/image" Target="../media/image2.wmf"/><Relationship Id="rId1" Type="http://schemas.openxmlformats.org/officeDocument/2006/relationships/image" Target="../media/image78.wmf"/><Relationship Id="rId6" Type="http://schemas.openxmlformats.org/officeDocument/2006/relationships/image" Target="../media/image82.wmf"/><Relationship Id="rId11" Type="http://schemas.openxmlformats.org/officeDocument/2006/relationships/image" Target="../media/image86.wmf"/><Relationship Id="rId5" Type="http://schemas.openxmlformats.org/officeDocument/2006/relationships/image" Target="../media/image81.wmf"/><Relationship Id="rId10" Type="http://schemas.openxmlformats.org/officeDocument/2006/relationships/image" Target="../media/image85.wmf"/><Relationship Id="rId4" Type="http://schemas.openxmlformats.org/officeDocument/2006/relationships/image" Target="../media/image80.wmf"/><Relationship Id="rId9" Type="http://schemas.openxmlformats.org/officeDocument/2006/relationships/image" Target="../media/image8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0.wmf"/><Relationship Id="rId7" Type="http://schemas.openxmlformats.org/officeDocument/2006/relationships/image" Target="../media/image85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4.wmf"/><Relationship Id="rId11" Type="http://schemas.openxmlformats.org/officeDocument/2006/relationships/image" Target="../media/image90.wmf"/><Relationship Id="rId5" Type="http://schemas.openxmlformats.org/officeDocument/2006/relationships/image" Target="../media/image82.wmf"/><Relationship Id="rId10" Type="http://schemas.openxmlformats.org/officeDocument/2006/relationships/image" Target="../media/image89.wmf"/><Relationship Id="rId4" Type="http://schemas.openxmlformats.org/officeDocument/2006/relationships/image" Target="../media/image81.wmf"/><Relationship Id="rId9" Type="http://schemas.openxmlformats.org/officeDocument/2006/relationships/image" Target="../media/image8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0.wmf"/><Relationship Id="rId7" Type="http://schemas.openxmlformats.org/officeDocument/2006/relationships/image" Target="../media/image85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4.wmf"/><Relationship Id="rId5" Type="http://schemas.openxmlformats.org/officeDocument/2006/relationships/image" Target="../media/image82.wmf"/><Relationship Id="rId10" Type="http://schemas.openxmlformats.org/officeDocument/2006/relationships/image" Target="../media/image92.wmf"/><Relationship Id="rId4" Type="http://schemas.openxmlformats.org/officeDocument/2006/relationships/image" Target="../media/image81.wmf"/><Relationship Id="rId9" Type="http://schemas.openxmlformats.org/officeDocument/2006/relationships/image" Target="../media/image9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975F7-1A4A-4439-854D-17C873362110}" type="datetimeFigureOut">
              <a:rPr lang="zh-CN" altLang="en-US" smtClean="0"/>
              <a:pPr/>
              <a:t>2022/11/3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0E128-CA87-4D25-A25B-A6866DC847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FAE-B1E0-4375-B858-00567C48E9C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4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FAE-B1E0-4375-B858-00567C48E9C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4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FAE-B1E0-4375-B858-00567C48E9C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4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33" Type="http://schemas.microsoft.com/office/2007/relationships/hdphoto" Target="../media/hdphoto1.wdp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33" Type="http://schemas.microsoft.com/office/2007/relationships/hdphoto" Target="../media/hdphoto1.wdp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33" Type="http://schemas.microsoft.com/office/2007/relationships/hdphoto" Target="../media/hdphoto1.wdp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13" Type="http://schemas.openxmlformats.org/officeDocument/2006/relationships/diagramLayout" Target="../diagrams/layout33.xml"/><Relationship Id="rId18" Type="http://schemas.openxmlformats.org/officeDocument/2006/relationships/diagramLayout" Target="../diagrams/layout34.xml"/><Relationship Id="rId26" Type="http://schemas.microsoft.com/office/2007/relationships/diagramDrawing" Target="../diagrams/drawing35.xml"/><Relationship Id="rId3" Type="http://schemas.openxmlformats.org/officeDocument/2006/relationships/diagramLayout" Target="../diagrams/layout31.xml"/><Relationship Id="rId21" Type="http://schemas.microsoft.com/office/2007/relationships/diagramDrawing" Target="../diagrams/drawing34.xml"/><Relationship Id="rId7" Type="http://schemas.openxmlformats.org/officeDocument/2006/relationships/diagramData" Target="../diagrams/data32.xml"/><Relationship Id="rId12" Type="http://schemas.openxmlformats.org/officeDocument/2006/relationships/diagramData" Target="../diagrams/data33.xml"/><Relationship Id="rId17" Type="http://schemas.openxmlformats.org/officeDocument/2006/relationships/diagramData" Target="../diagrams/data34.xml"/><Relationship Id="rId25" Type="http://schemas.openxmlformats.org/officeDocument/2006/relationships/diagramColors" Target="../diagrams/colors35.xml"/><Relationship Id="rId33" Type="http://schemas.microsoft.com/office/2007/relationships/hdphoto" Target="../media/hdphoto1.wdp"/><Relationship Id="rId2" Type="http://schemas.openxmlformats.org/officeDocument/2006/relationships/diagramData" Target="../diagrams/data31.xml"/><Relationship Id="rId16" Type="http://schemas.microsoft.com/office/2007/relationships/diagramDrawing" Target="../diagrams/drawing33.xml"/><Relationship Id="rId20" Type="http://schemas.openxmlformats.org/officeDocument/2006/relationships/diagramColors" Target="../diagrams/colors34.xml"/><Relationship Id="rId29" Type="http://schemas.openxmlformats.org/officeDocument/2006/relationships/diagramQuickStyle" Target="../diagrams/quickStyle3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24" Type="http://schemas.openxmlformats.org/officeDocument/2006/relationships/diagramQuickStyle" Target="../diagrams/quickStyle3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31.xml"/><Relationship Id="rId15" Type="http://schemas.openxmlformats.org/officeDocument/2006/relationships/diagramColors" Target="../diagrams/colors33.xml"/><Relationship Id="rId23" Type="http://schemas.openxmlformats.org/officeDocument/2006/relationships/diagramLayout" Target="../diagrams/layout35.xml"/><Relationship Id="rId28" Type="http://schemas.openxmlformats.org/officeDocument/2006/relationships/diagramLayout" Target="../diagrams/layout36.xml"/><Relationship Id="rId10" Type="http://schemas.openxmlformats.org/officeDocument/2006/relationships/diagramColors" Target="../diagrams/colors32.xml"/><Relationship Id="rId19" Type="http://schemas.openxmlformats.org/officeDocument/2006/relationships/diagramQuickStyle" Target="../diagrams/quickStyle34.xml"/><Relationship Id="rId31" Type="http://schemas.microsoft.com/office/2007/relationships/diagramDrawing" Target="../diagrams/drawing36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Relationship Id="rId14" Type="http://schemas.openxmlformats.org/officeDocument/2006/relationships/diagramQuickStyle" Target="../diagrams/quickStyle33.xml"/><Relationship Id="rId22" Type="http://schemas.openxmlformats.org/officeDocument/2006/relationships/diagramData" Target="../diagrams/data35.xml"/><Relationship Id="rId27" Type="http://schemas.openxmlformats.org/officeDocument/2006/relationships/diagramData" Target="../diagrams/data36.xml"/><Relationship Id="rId30" Type="http://schemas.openxmlformats.org/officeDocument/2006/relationships/diagramColors" Target="../diagrams/colors3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8.xml"/><Relationship Id="rId13" Type="http://schemas.openxmlformats.org/officeDocument/2006/relationships/diagramLayout" Target="../diagrams/layout39.xml"/><Relationship Id="rId18" Type="http://schemas.openxmlformats.org/officeDocument/2006/relationships/diagramLayout" Target="../diagrams/layout40.xml"/><Relationship Id="rId26" Type="http://schemas.microsoft.com/office/2007/relationships/diagramDrawing" Target="../diagrams/drawing41.xml"/><Relationship Id="rId3" Type="http://schemas.openxmlformats.org/officeDocument/2006/relationships/diagramLayout" Target="../diagrams/layout37.xml"/><Relationship Id="rId21" Type="http://schemas.microsoft.com/office/2007/relationships/diagramDrawing" Target="../diagrams/drawing40.xml"/><Relationship Id="rId7" Type="http://schemas.openxmlformats.org/officeDocument/2006/relationships/diagramData" Target="../diagrams/data38.xml"/><Relationship Id="rId12" Type="http://schemas.openxmlformats.org/officeDocument/2006/relationships/diagramData" Target="../diagrams/data39.xml"/><Relationship Id="rId17" Type="http://schemas.openxmlformats.org/officeDocument/2006/relationships/diagramData" Target="../diagrams/data40.xml"/><Relationship Id="rId25" Type="http://schemas.openxmlformats.org/officeDocument/2006/relationships/diagramColors" Target="../diagrams/colors41.xml"/><Relationship Id="rId33" Type="http://schemas.microsoft.com/office/2007/relationships/hdphoto" Target="../media/hdphoto1.wdp"/><Relationship Id="rId2" Type="http://schemas.openxmlformats.org/officeDocument/2006/relationships/diagramData" Target="../diagrams/data37.xml"/><Relationship Id="rId16" Type="http://schemas.microsoft.com/office/2007/relationships/diagramDrawing" Target="../diagrams/drawing39.xml"/><Relationship Id="rId20" Type="http://schemas.openxmlformats.org/officeDocument/2006/relationships/diagramColors" Target="../diagrams/colors40.xml"/><Relationship Id="rId29" Type="http://schemas.openxmlformats.org/officeDocument/2006/relationships/diagramQuickStyle" Target="../diagrams/quickStyle4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7.xml"/><Relationship Id="rId11" Type="http://schemas.microsoft.com/office/2007/relationships/diagramDrawing" Target="../diagrams/drawing38.xml"/><Relationship Id="rId24" Type="http://schemas.openxmlformats.org/officeDocument/2006/relationships/diagramQuickStyle" Target="../diagrams/quickStyle4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37.xml"/><Relationship Id="rId15" Type="http://schemas.openxmlformats.org/officeDocument/2006/relationships/diagramColors" Target="../diagrams/colors39.xml"/><Relationship Id="rId23" Type="http://schemas.openxmlformats.org/officeDocument/2006/relationships/diagramLayout" Target="../diagrams/layout41.xml"/><Relationship Id="rId28" Type="http://schemas.openxmlformats.org/officeDocument/2006/relationships/diagramLayout" Target="../diagrams/layout42.xml"/><Relationship Id="rId10" Type="http://schemas.openxmlformats.org/officeDocument/2006/relationships/diagramColors" Target="../diagrams/colors38.xml"/><Relationship Id="rId19" Type="http://schemas.openxmlformats.org/officeDocument/2006/relationships/diagramQuickStyle" Target="../diagrams/quickStyle40.xml"/><Relationship Id="rId31" Type="http://schemas.microsoft.com/office/2007/relationships/diagramDrawing" Target="../diagrams/drawing42.xml"/><Relationship Id="rId4" Type="http://schemas.openxmlformats.org/officeDocument/2006/relationships/diagramQuickStyle" Target="../diagrams/quickStyle37.xml"/><Relationship Id="rId9" Type="http://schemas.openxmlformats.org/officeDocument/2006/relationships/diagramQuickStyle" Target="../diagrams/quickStyle38.xml"/><Relationship Id="rId14" Type="http://schemas.openxmlformats.org/officeDocument/2006/relationships/diagramQuickStyle" Target="../diagrams/quickStyle39.xml"/><Relationship Id="rId22" Type="http://schemas.openxmlformats.org/officeDocument/2006/relationships/diagramData" Target="../diagrams/data41.xml"/><Relationship Id="rId27" Type="http://schemas.openxmlformats.org/officeDocument/2006/relationships/diagramData" Target="../diagrams/data42.xml"/><Relationship Id="rId30" Type="http://schemas.openxmlformats.org/officeDocument/2006/relationships/diagramColors" Target="../diagrams/colors4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4.xml"/><Relationship Id="rId13" Type="http://schemas.openxmlformats.org/officeDocument/2006/relationships/diagramLayout" Target="../diagrams/layout45.xml"/><Relationship Id="rId18" Type="http://schemas.openxmlformats.org/officeDocument/2006/relationships/diagramLayout" Target="../diagrams/layout46.xml"/><Relationship Id="rId26" Type="http://schemas.microsoft.com/office/2007/relationships/diagramDrawing" Target="../diagrams/drawing47.xml"/><Relationship Id="rId3" Type="http://schemas.openxmlformats.org/officeDocument/2006/relationships/diagramLayout" Target="../diagrams/layout43.xml"/><Relationship Id="rId21" Type="http://schemas.microsoft.com/office/2007/relationships/diagramDrawing" Target="../diagrams/drawing46.xml"/><Relationship Id="rId7" Type="http://schemas.openxmlformats.org/officeDocument/2006/relationships/diagramData" Target="../diagrams/data44.xml"/><Relationship Id="rId12" Type="http://schemas.openxmlformats.org/officeDocument/2006/relationships/diagramData" Target="../diagrams/data45.xml"/><Relationship Id="rId17" Type="http://schemas.openxmlformats.org/officeDocument/2006/relationships/diagramData" Target="../diagrams/data46.xml"/><Relationship Id="rId25" Type="http://schemas.openxmlformats.org/officeDocument/2006/relationships/diagramColors" Target="../diagrams/colors47.xml"/><Relationship Id="rId33" Type="http://schemas.microsoft.com/office/2007/relationships/hdphoto" Target="../media/hdphoto1.wdp"/><Relationship Id="rId2" Type="http://schemas.openxmlformats.org/officeDocument/2006/relationships/diagramData" Target="../diagrams/data43.xml"/><Relationship Id="rId16" Type="http://schemas.microsoft.com/office/2007/relationships/diagramDrawing" Target="../diagrams/drawing45.xml"/><Relationship Id="rId20" Type="http://schemas.openxmlformats.org/officeDocument/2006/relationships/diagramColors" Target="../diagrams/colors46.xml"/><Relationship Id="rId29" Type="http://schemas.openxmlformats.org/officeDocument/2006/relationships/diagramQuickStyle" Target="../diagrams/quickStyle4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3.xml"/><Relationship Id="rId11" Type="http://schemas.microsoft.com/office/2007/relationships/diagramDrawing" Target="../diagrams/drawing44.xml"/><Relationship Id="rId24" Type="http://schemas.openxmlformats.org/officeDocument/2006/relationships/diagramQuickStyle" Target="../diagrams/quickStyle4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43.xml"/><Relationship Id="rId15" Type="http://schemas.openxmlformats.org/officeDocument/2006/relationships/diagramColors" Target="../diagrams/colors45.xml"/><Relationship Id="rId23" Type="http://schemas.openxmlformats.org/officeDocument/2006/relationships/diagramLayout" Target="../diagrams/layout47.xml"/><Relationship Id="rId28" Type="http://schemas.openxmlformats.org/officeDocument/2006/relationships/diagramLayout" Target="../diagrams/layout48.xml"/><Relationship Id="rId10" Type="http://schemas.openxmlformats.org/officeDocument/2006/relationships/diagramColors" Target="../diagrams/colors44.xml"/><Relationship Id="rId19" Type="http://schemas.openxmlformats.org/officeDocument/2006/relationships/diagramQuickStyle" Target="../diagrams/quickStyle46.xml"/><Relationship Id="rId31" Type="http://schemas.microsoft.com/office/2007/relationships/diagramDrawing" Target="../diagrams/drawing48.xml"/><Relationship Id="rId4" Type="http://schemas.openxmlformats.org/officeDocument/2006/relationships/diagramQuickStyle" Target="../diagrams/quickStyle43.xml"/><Relationship Id="rId9" Type="http://schemas.openxmlformats.org/officeDocument/2006/relationships/diagramQuickStyle" Target="../diagrams/quickStyle44.xml"/><Relationship Id="rId14" Type="http://schemas.openxmlformats.org/officeDocument/2006/relationships/diagramQuickStyle" Target="../diagrams/quickStyle45.xml"/><Relationship Id="rId22" Type="http://schemas.openxmlformats.org/officeDocument/2006/relationships/diagramData" Target="../diagrams/data47.xml"/><Relationship Id="rId27" Type="http://schemas.openxmlformats.org/officeDocument/2006/relationships/diagramData" Target="../diagrams/data48.xml"/><Relationship Id="rId30" Type="http://schemas.openxmlformats.org/officeDocument/2006/relationships/diagramColors" Target="../diagrams/colors4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0.xml"/><Relationship Id="rId13" Type="http://schemas.openxmlformats.org/officeDocument/2006/relationships/diagramLayout" Target="../diagrams/layout51.xml"/><Relationship Id="rId18" Type="http://schemas.openxmlformats.org/officeDocument/2006/relationships/diagramLayout" Target="../diagrams/layout52.xml"/><Relationship Id="rId26" Type="http://schemas.microsoft.com/office/2007/relationships/diagramDrawing" Target="../diagrams/drawing53.xml"/><Relationship Id="rId3" Type="http://schemas.openxmlformats.org/officeDocument/2006/relationships/diagramLayout" Target="../diagrams/layout49.xml"/><Relationship Id="rId21" Type="http://schemas.microsoft.com/office/2007/relationships/diagramDrawing" Target="../diagrams/drawing52.xml"/><Relationship Id="rId7" Type="http://schemas.openxmlformats.org/officeDocument/2006/relationships/diagramData" Target="../diagrams/data50.xml"/><Relationship Id="rId12" Type="http://schemas.openxmlformats.org/officeDocument/2006/relationships/diagramData" Target="../diagrams/data51.xml"/><Relationship Id="rId17" Type="http://schemas.openxmlformats.org/officeDocument/2006/relationships/diagramData" Target="../diagrams/data52.xml"/><Relationship Id="rId25" Type="http://schemas.openxmlformats.org/officeDocument/2006/relationships/diagramColors" Target="../diagrams/colors53.xml"/><Relationship Id="rId33" Type="http://schemas.microsoft.com/office/2007/relationships/hdphoto" Target="../media/hdphoto1.wdp"/><Relationship Id="rId2" Type="http://schemas.openxmlformats.org/officeDocument/2006/relationships/diagramData" Target="../diagrams/data49.xml"/><Relationship Id="rId16" Type="http://schemas.microsoft.com/office/2007/relationships/diagramDrawing" Target="../diagrams/drawing51.xml"/><Relationship Id="rId20" Type="http://schemas.openxmlformats.org/officeDocument/2006/relationships/diagramColors" Target="../diagrams/colors52.xml"/><Relationship Id="rId29" Type="http://schemas.openxmlformats.org/officeDocument/2006/relationships/diagramQuickStyle" Target="../diagrams/quickStyle5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9.xml"/><Relationship Id="rId11" Type="http://schemas.microsoft.com/office/2007/relationships/diagramDrawing" Target="../diagrams/drawing50.xml"/><Relationship Id="rId24" Type="http://schemas.openxmlformats.org/officeDocument/2006/relationships/diagramQuickStyle" Target="../diagrams/quickStyle5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49.xml"/><Relationship Id="rId15" Type="http://schemas.openxmlformats.org/officeDocument/2006/relationships/diagramColors" Target="../diagrams/colors51.xml"/><Relationship Id="rId23" Type="http://schemas.openxmlformats.org/officeDocument/2006/relationships/diagramLayout" Target="../diagrams/layout53.xml"/><Relationship Id="rId28" Type="http://schemas.openxmlformats.org/officeDocument/2006/relationships/diagramLayout" Target="../diagrams/layout54.xml"/><Relationship Id="rId10" Type="http://schemas.openxmlformats.org/officeDocument/2006/relationships/diagramColors" Target="../diagrams/colors50.xml"/><Relationship Id="rId19" Type="http://schemas.openxmlformats.org/officeDocument/2006/relationships/diagramQuickStyle" Target="../diagrams/quickStyle52.xml"/><Relationship Id="rId31" Type="http://schemas.microsoft.com/office/2007/relationships/diagramDrawing" Target="../diagrams/drawing54.xml"/><Relationship Id="rId4" Type="http://schemas.openxmlformats.org/officeDocument/2006/relationships/diagramQuickStyle" Target="../diagrams/quickStyle49.xml"/><Relationship Id="rId9" Type="http://schemas.openxmlformats.org/officeDocument/2006/relationships/diagramQuickStyle" Target="../diagrams/quickStyle50.xml"/><Relationship Id="rId14" Type="http://schemas.openxmlformats.org/officeDocument/2006/relationships/diagramQuickStyle" Target="../diagrams/quickStyle51.xml"/><Relationship Id="rId22" Type="http://schemas.openxmlformats.org/officeDocument/2006/relationships/diagramData" Target="../diagrams/data53.xml"/><Relationship Id="rId27" Type="http://schemas.openxmlformats.org/officeDocument/2006/relationships/diagramData" Target="../diagrams/data54.xml"/><Relationship Id="rId30" Type="http://schemas.openxmlformats.org/officeDocument/2006/relationships/diagramColors" Target="../diagrams/colors54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6.xml"/><Relationship Id="rId13" Type="http://schemas.openxmlformats.org/officeDocument/2006/relationships/diagramLayout" Target="../diagrams/layout57.xml"/><Relationship Id="rId18" Type="http://schemas.openxmlformats.org/officeDocument/2006/relationships/diagramLayout" Target="../diagrams/layout58.xml"/><Relationship Id="rId26" Type="http://schemas.microsoft.com/office/2007/relationships/diagramDrawing" Target="../diagrams/drawing59.xml"/><Relationship Id="rId3" Type="http://schemas.openxmlformats.org/officeDocument/2006/relationships/diagramLayout" Target="../diagrams/layout55.xml"/><Relationship Id="rId21" Type="http://schemas.microsoft.com/office/2007/relationships/diagramDrawing" Target="../diagrams/drawing58.xml"/><Relationship Id="rId7" Type="http://schemas.openxmlformats.org/officeDocument/2006/relationships/diagramData" Target="../diagrams/data56.xml"/><Relationship Id="rId12" Type="http://schemas.openxmlformats.org/officeDocument/2006/relationships/diagramData" Target="../diagrams/data57.xml"/><Relationship Id="rId17" Type="http://schemas.openxmlformats.org/officeDocument/2006/relationships/diagramData" Target="../diagrams/data58.xml"/><Relationship Id="rId25" Type="http://schemas.openxmlformats.org/officeDocument/2006/relationships/diagramColors" Target="../diagrams/colors59.xml"/><Relationship Id="rId33" Type="http://schemas.microsoft.com/office/2007/relationships/hdphoto" Target="../media/hdphoto1.wdp"/><Relationship Id="rId2" Type="http://schemas.openxmlformats.org/officeDocument/2006/relationships/diagramData" Target="../diagrams/data55.xml"/><Relationship Id="rId16" Type="http://schemas.microsoft.com/office/2007/relationships/diagramDrawing" Target="../diagrams/drawing57.xml"/><Relationship Id="rId20" Type="http://schemas.openxmlformats.org/officeDocument/2006/relationships/diagramColors" Target="../diagrams/colors58.xml"/><Relationship Id="rId29" Type="http://schemas.openxmlformats.org/officeDocument/2006/relationships/diagramQuickStyle" Target="../diagrams/quickStyle60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55.xml"/><Relationship Id="rId11" Type="http://schemas.microsoft.com/office/2007/relationships/diagramDrawing" Target="../diagrams/drawing56.xml"/><Relationship Id="rId24" Type="http://schemas.openxmlformats.org/officeDocument/2006/relationships/diagramQuickStyle" Target="../diagrams/quickStyle5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55.xml"/><Relationship Id="rId15" Type="http://schemas.openxmlformats.org/officeDocument/2006/relationships/diagramColors" Target="../diagrams/colors57.xml"/><Relationship Id="rId23" Type="http://schemas.openxmlformats.org/officeDocument/2006/relationships/diagramLayout" Target="../diagrams/layout59.xml"/><Relationship Id="rId28" Type="http://schemas.openxmlformats.org/officeDocument/2006/relationships/diagramLayout" Target="../diagrams/layout60.xml"/><Relationship Id="rId10" Type="http://schemas.openxmlformats.org/officeDocument/2006/relationships/diagramColors" Target="../diagrams/colors56.xml"/><Relationship Id="rId19" Type="http://schemas.openxmlformats.org/officeDocument/2006/relationships/diagramQuickStyle" Target="../diagrams/quickStyle58.xml"/><Relationship Id="rId31" Type="http://schemas.microsoft.com/office/2007/relationships/diagramDrawing" Target="../diagrams/drawing60.xml"/><Relationship Id="rId4" Type="http://schemas.openxmlformats.org/officeDocument/2006/relationships/diagramQuickStyle" Target="../diagrams/quickStyle55.xml"/><Relationship Id="rId9" Type="http://schemas.openxmlformats.org/officeDocument/2006/relationships/diagramQuickStyle" Target="../diagrams/quickStyle56.xml"/><Relationship Id="rId14" Type="http://schemas.openxmlformats.org/officeDocument/2006/relationships/diagramQuickStyle" Target="../diagrams/quickStyle57.xml"/><Relationship Id="rId22" Type="http://schemas.openxmlformats.org/officeDocument/2006/relationships/diagramData" Target="../diagrams/data59.xml"/><Relationship Id="rId27" Type="http://schemas.openxmlformats.org/officeDocument/2006/relationships/diagramData" Target="../diagrams/data60.xml"/><Relationship Id="rId30" Type="http://schemas.openxmlformats.org/officeDocument/2006/relationships/diagramColors" Target="../diagrams/colors60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2.xml"/><Relationship Id="rId13" Type="http://schemas.openxmlformats.org/officeDocument/2006/relationships/diagramLayout" Target="../diagrams/layout63.xml"/><Relationship Id="rId18" Type="http://schemas.openxmlformats.org/officeDocument/2006/relationships/diagramLayout" Target="../diagrams/layout64.xml"/><Relationship Id="rId26" Type="http://schemas.microsoft.com/office/2007/relationships/diagramDrawing" Target="../diagrams/drawing65.xml"/><Relationship Id="rId3" Type="http://schemas.openxmlformats.org/officeDocument/2006/relationships/diagramLayout" Target="../diagrams/layout61.xml"/><Relationship Id="rId21" Type="http://schemas.microsoft.com/office/2007/relationships/diagramDrawing" Target="../diagrams/drawing64.xml"/><Relationship Id="rId7" Type="http://schemas.openxmlformats.org/officeDocument/2006/relationships/diagramData" Target="../diagrams/data62.xml"/><Relationship Id="rId12" Type="http://schemas.openxmlformats.org/officeDocument/2006/relationships/diagramData" Target="../diagrams/data63.xml"/><Relationship Id="rId17" Type="http://schemas.openxmlformats.org/officeDocument/2006/relationships/diagramData" Target="../diagrams/data64.xml"/><Relationship Id="rId25" Type="http://schemas.openxmlformats.org/officeDocument/2006/relationships/diagramColors" Target="../diagrams/colors65.xml"/><Relationship Id="rId33" Type="http://schemas.microsoft.com/office/2007/relationships/hdphoto" Target="../media/hdphoto1.wdp"/><Relationship Id="rId2" Type="http://schemas.openxmlformats.org/officeDocument/2006/relationships/diagramData" Target="../diagrams/data61.xml"/><Relationship Id="rId16" Type="http://schemas.microsoft.com/office/2007/relationships/diagramDrawing" Target="../diagrams/drawing63.xml"/><Relationship Id="rId20" Type="http://schemas.openxmlformats.org/officeDocument/2006/relationships/diagramColors" Target="../diagrams/colors64.xml"/><Relationship Id="rId29" Type="http://schemas.openxmlformats.org/officeDocument/2006/relationships/diagramQuickStyle" Target="../diagrams/quickStyle6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61.xml"/><Relationship Id="rId11" Type="http://schemas.microsoft.com/office/2007/relationships/diagramDrawing" Target="../diagrams/drawing62.xml"/><Relationship Id="rId24" Type="http://schemas.openxmlformats.org/officeDocument/2006/relationships/diagramQuickStyle" Target="../diagrams/quickStyle6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61.xml"/><Relationship Id="rId15" Type="http://schemas.openxmlformats.org/officeDocument/2006/relationships/diagramColors" Target="../diagrams/colors63.xml"/><Relationship Id="rId23" Type="http://schemas.openxmlformats.org/officeDocument/2006/relationships/diagramLayout" Target="../diagrams/layout65.xml"/><Relationship Id="rId28" Type="http://schemas.openxmlformats.org/officeDocument/2006/relationships/diagramLayout" Target="../diagrams/layout66.xml"/><Relationship Id="rId10" Type="http://schemas.openxmlformats.org/officeDocument/2006/relationships/diagramColors" Target="../diagrams/colors62.xml"/><Relationship Id="rId19" Type="http://schemas.openxmlformats.org/officeDocument/2006/relationships/diagramQuickStyle" Target="../diagrams/quickStyle64.xml"/><Relationship Id="rId31" Type="http://schemas.microsoft.com/office/2007/relationships/diagramDrawing" Target="../diagrams/drawing66.xml"/><Relationship Id="rId4" Type="http://schemas.openxmlformats.org/officeDocument/2006/relationships/diagramQuickStyle" Target="../diagrams/quickStyle61.xml"/><Relationship Id="rId9" Type="http://schemas.openxmlformats.org/officeDocument/2006/relationships/diagramQuickStyle" Target="../diagrams/quickStyle62.xml"/><Relationship Id="rId14" Type="http://schemas.openxmlformats.org/officeDocument/2006/relationships/diagramQuickStyle" Target="../diagrams/quickStyle63.xml"/><Relationship Id="rId22" Type="http://schemas.openxmlformats.org/officeDocument/2006/relationships/diagramData" Target="../diagrams/data65.xml"/><Relationship Id="rId27" Type="http://schemas.openxmlformats.org/officeDocument/2006/relationships/diagramData" Target="../diagrams/data66.xml"/><Relationship Id="rId30" Type="http://schemas.openxmlformats.org/officeDocument/2006/relationships/diagramColors" Target="../diagrams/colors6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8.xml"/><Relationship Id="rId13" Type="http://schemas.openxmlformats.org/officeDocument/2006/relationships/diagramLayout" Target="../diagrams/layout69.xml"/><Relationship Id="rId18" Type="http://schemas.openxmlformats.org/officeDocument/2006/relationships/diagramLayout" Target="../diagrams/layout70.xml"/><Relationship Id="rId26" Type="http://schemas.microsoft.com/office/2007/relationships/diagramDrawing" Target="../diagrams/drawing71.xml"/><Relationship Id="rId3" Type="http://schemas.openxmlformats.org/officeDocument/2006/relationships/diagramLayout" Target="../diagrams/layout67.xml"/><Relationship Id="rId21" Type="http://schemas.microsoft.com/office/2007/relationships/diagramDrawing" Target="../diagrams/drawing70.xml"/><Relationship Id="rId7" Type="http://schemas.openxmlformats.org/officeDocument/2006/relationships/diagramData" Target="../diagrams/data68.xml"/><Relationship Id="rId12" Type="http://schemas.openxmlformats.org/officeDocument/2006/relationships/diagramData" Target="../diagrams/data69.xml"/><Relationship Id="rId17" Type="http://schemas.openxmlformats.org/officeDocument/2006/relationships/diagramData" Target="../diagrams/data70.xml"/><Relationship Id="rId25" Type="http://schemas.openxmlformats.org/officeDocument/2006/relationships/diagramColors" Target="../diagrams/colors71.xml"/><Relationship Id="rId33" Type="http://schemas.microsoft.com/office/2007/relationships/hdphoto" Target="../media/hdphoto1.wdp"/><Relationship Id="rId2" Type="http://schemas.openxmlformats.org/officeDocument/2006/relationships/diagramData" Target="../diagrams/data67.xml"/><Relationship Id="rId16" Type="http://schemas.microsoft.com/office/2007/relationships/diagramDrawing" Target="../diagrams/drawing69.xml"/><Relationship Id="rId20" Type="http://schemas.openxmlformats.org/officeDocument/2006/relationships/diagramColors" Target="../diagrams/colors70.xml"/><Relationship Id="rId29" Type="http://schemas.openxmlformats.org/officeDocument/2006/relationships/diagramQuickStyle" Target="../diagrams/quickStyle7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67.xml"/><Relationship Id="rId11" Type="http://schemas.microsoft.com/office/2007/relationships/diagramDrawing" Target="../diagrams/drawing68.xml"/><Relationship Id="rId24" Type="http://schemas.openxmlformats.org/officeDocument/2006/relationships/diagramQuickStyle" Target="../diagrams/quickStyle7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67.xml"/><Relationship Id="rId15" Type="http://schemas.openxmlformats.org/officeDocument/2006/relationships/diagramColors" Target="../diagrams/colors69.xml"/><Relationship Id="rId23" Type="http://schemas.openxmlformats.org/officeDocument/2006/relationships/diagramLayout" Target="../diagrams/layout71.xml"/><Relationship Id="rId28" Type="http://schemas.openxmlformats.org/officeDocument/2006/relationships/diagramLayout" Target="../diagrams/layout72.xml"/><Relationship Id="rId10" Type="http://schemas.openxmlformats.org/officeDocument/2006/relationships/diagramColors" Target="../diagrams/colors68.xml"/><Relationship Id="rId19" Type="http://schemas.openxmlformats.org/officeDocument/2006/relationships/diagramQuickStyle" Target="../diagrams/quickStyle70.xml"/><Relationship Id="rId31" Type="http://schemas.microsoft.com/office/2007/relationships/diagramDrawing" Target="../diagrams/drawing72.xml"/><Relationship Id="rId4" Type="http://schemas.openxmlformats.org/officeDocument/2006/relationships/diagramQuickStyle" Target="../diagrams/quickStyle67.xml"/><Relationship Id="rId9" Type="http://schemas.openxmlformats.org/officeDocument/2006/relationships/diagramQuickStyle" Target="../diagrams/quickStyle68.xml"/><Relationship Id="rId14" Type="http://schemas.openxmlformats.org/officeDocument/2006/relationships/diagramQuickStyle" Target="../diagrams/quickStyle69.xml"/><Relationship Id="rId22" Type="http://schemas.openxmlformats.org/officeDocument/2006/relationships/diagramData" Target="../diagrams/data71.xml"/><Relationship Id="rId27" Type="http://schemas.openxmlformats.org/officeDocument/2006/relationships/diagramData" Target="../diagrams/data72.xml"/><Relationship Id="rId30" Type="http://schemas.openxmlformats.org/officeDocument/2006/relationships/diagramColors" Target="../diagrams/colors7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C0561-A841-4138-9FD7-304327667D72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0864" y="6160219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1528" y="6160219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AD71F-4CA0-4A77-BF78-ACD6708FCC73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0864" y="6160219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1528" y="6160219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02CE-0DD4-4DCC-A6EA-83A02DABC6D5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0864" y="6160219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1528" y="6160219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1953917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88079769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6810790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4827689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3275814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043572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04FC6-221D-484A-9803-55507D9E45D5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0864" y="6160219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1528" y="6160219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5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1953917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88079769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6810790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4827689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3275814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043572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EED14-9A96-491E-BD27-B46D238AAACB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0864" y="6160219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1528" y="6160219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5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1953917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88079769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6810790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4827689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3275814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043572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03744-3F57-4853-B911-8CE4E422D98C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0864" y="6160219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1528" y="6160219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5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1357739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160715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9707298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81684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26113504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5351202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FF7F8-D898-45EE-9C61-D82EB681BDAA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0864" y="6160219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1528" y="6160219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7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1357739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160715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9707298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81684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26113504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5351202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7E11-F5DF-4B27-9AC1-5B48F95E716B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0864" y="6160219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1528" y="6160219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7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01883948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0845638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13014492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91289075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3841123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93617064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F854B-E282-471F-BDFF-8BB3A754A88C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0864" y="6160219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1528" y="6160219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13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01883948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0845638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13014492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91289075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3841123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93617064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6267E-5895-49E4-A57A-518FF3620A06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0864" y="6160219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1528" y="6160219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13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50155351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24457876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8684117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3059137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42122830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8564204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227C6-9FAB-4524-9657-C45868ECD9F1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0864" y="6160219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1528" y="6160219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5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2DDD7-AA87-4893-9D00-DA9AB4589F9B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0864" y="6160219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1528" y="6160219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97229004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77412720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2743615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774543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4585721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76856539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888E8-2BE5-41EE-8012-FA2F4AA90DC5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0864" y="6160219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1528" y="6160219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87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9561759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93679250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18086524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1277619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743051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233677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05D0-E51A-44C5-90B2-8A6702348F74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0864" y="6160219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1528" y="6160219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14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5543300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95106726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9515997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6470440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34346539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6528070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8434F-2F16-4507-AD24-0637325E8C21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0864" y="6160219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1528" y="6160219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34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5543300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95106726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9515997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6470440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34346539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6528070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B7990-0110-4F98-A1EC-E2B130ECD6C7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0864" y="6160219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1528" y="6160219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34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960F8-D09F-4A7F-8A23-1A0F222549E3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0864" y="6160219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1528" y="6160219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5157-6DD5-4C1E-A0E6-42B909D7F598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0864" y="6160219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1528" y="6160219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EAC04-B069-4B96-9FAF-C1EC410379E0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0864" y="6160219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-161528" y="6160219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C065B-634A-4169-90AC-5B0EA05767C1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0864" y="6160219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1528" y="6160219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07261-C441-4BD3-9FF3-4DA8E0DD0FBF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0864" y="6160219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1528" y="6160219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C3BC5-CE39-435A-88C1-72052B34CA83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0864" y="6160219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1528" y="6160219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A0F5-4A3D-442A-BA32-911F66E6BD9C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0864" y="6160219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1528" y="6160219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7C00-4D1A-415A-9994-B2E12621FA3D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0864" y="6160219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1528" y="6160219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  <p:sldLayoutId id="2147483667" r:id="rId18"/>
    <p:sldLayoutId id="2147483670" r:id="rId19"/>
    <p:sldLayoutId id="2147483672" r:id="rId20"/>
    <p:sldLayoutId id="2147483679" r:id="rId21"/>
    <p:sldLayoutId id="2147483680" r:id="rId22"/>
    <p:sldLayoutId id="2147483681" r:id="rId2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4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40.bin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47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0.wmf"/><Relationship Id="rId5" Type="http://schemas.openxmlformats.org/officeDocument/2006/relationships/oleObject" Target="../embeddings/oleObject41.bin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37.wmf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6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6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oleObject" Target="../embeddings/oleObject87.bin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74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7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98.bin"/><Relationship Id="rId25" Type="http://schemas.openxmlformats.org/officeDocument/2006/relationships/image" Target="../media/image86.wmf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74.w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95.bin"/><Relationship Id="rId24" Type="http://schemas.openxmlformats.org/officeDocument/2006/relationships/oleObject" Target="../embeddings/oleObject102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82.wmf"/><Relationship Id="rId22" Type="http://schemas.openxmlformats.org/officeDocument/2006/relationships/image" Target="../media/image8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85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107.bin"/><Relationship Id="rId24" Type="http://schemas.openxmlformats.org/officeDocument/2006/relationships/image" Target="../media/image90.w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84.wmf"/><Relationship Id="rId22" Type="http://schemas.openxmlformats.org/officeDocument/2006/relationships/image" Target="../media/image8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89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85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84.wmf"/><Relationship Id="rId22" Type="http://schemas.openxmlformats.org/officeDocument/2006/relationships/image" Target="../media/image9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9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9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3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9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9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00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14480" y="2348880"/>
            <a:ext cx="5929354" cy="57492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750198" y="1124744"/>
            <a:ext cx="5846138" cy="56181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 bwMode="auto">
          <a:xfrm>
            <a:off x="357158" y="1071546"/>
            <a:ext cx="1097990" cy="3201568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5696" y="1223284"/>
            <a:ext cx="5808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理解解空间、基础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系、解空间的维数基本概念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2436287"/>
            <a:ext cx="3797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掌握关于线性方程组的四组结论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63688" y="3573016"/>
            <a:ext cx="5929354" cy="57492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20878" y="3660423"/>
            <a:ext cx="45081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掌握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有关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线性方程组求解的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六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种题型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68716B-347C-452B-8907-1925E0DB83F9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32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188640"/>
            <a:ext cx="378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例题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692696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/>
              <a:t>设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b="1" dirty="0" smtClean="0"/>
              <a:t>是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zh-CN" sz="2400" b="1" dirty="0"/>
              <a:t>的基础解</a:t>
            </a:r>
            <a:r>
              <a:rPr lang="zh-CN" altLang="zh-CN" sz="2400" b="1" dirty="0" smtClean="0"/>
              <a:t>系</a:t>
            </a:r>
            <a:r>
              <a:rPr lang="zh-CN" altLang="en-US" sz="2400" b="1" dirty="0"/>
              <a:t>，</a:t>
            </a:r>
            <a:r>
              <a:rPr lang="zh-CN" altLang="zh-CN" sz="2400" b="1" dirty="0" smtClean="0"/>
              <a:t>则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zh-CN" sz="2400" b="1" dirty="0" smtClean="0"/>
              <a:t>的</a:t>
            </a:r>
            <a:r>
              <a:rPr lang="zh-CN" altLang="en-US" sz="2400" b="1" dirty="0"/>
              <a:t>基础解系</a:t>
            </a:r>
            <a:r>
              <a:rPr lang="zh-CN" altLang="zh-CN" sz="2400" b="1" dirty="0" smtClean="0"/>
              <a:t>为</a:t>
            </a:r>
            <a:r>
              <a:rPr lang="en-US" altLang="zh-CN" sz="2400" b="1" dirty="0" smtClean="0"/>
              <a:t>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/>
              <a:t>  </a:t>
            </a:r>
            <a:r>
              <a:rPr lang="en-US" altLang="zh-CN" sz="2400" b="1" dirty="0" smtClean="0"/>
              <a:t> 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568" y="1556792"/>
            <a:ext cx="7056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/>
              <a:t> </a:t>
            </a:r>
            <a:r>
              <a:rPr lang="zh-CN" altLang="zh-CN" sz="2400" b="1" dirty="0" smtClean="0"/>
              <a:t>、</a:t>
            </a:r>
            <a:r>
              <a:rPr lang="en-US" altLang="zh-CN" sz="2400" b="1" i="1" dirty="0" smtClean="0">
                <a:sym typeface="Symbol"/>
              </a:rPr>
              <a:t></a:t>
            </a:r>
            <a:r>
              <a:rPr lang="en-US" altLang="zh-CN" sz="2400" b="1" baseline="-25000" dirty="0"/>
              <a:t>3</a:t>
            </a:r>
            <a:r>
              <a:rPr lang="zh-CN" altLang="zh-CN" sz="2400" b="1" dirty="0"/>
              <a:t>等价的一个向量组；</a:t>
            </a:r>
          </a:p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，且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(C)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b="1" dirty="0"/>
              <a:t>，其中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b="1" dirty="0"/>
              <a:t>为可逆矩阵</a:t>
            </a:r>
            <a:r>
              <a:rPr lang="zh-CN" altLang="zh-CN" sz="2400" b="1" dirty="0" smtClean="0"/>
              <a:t>；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D)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的列向量</a:t>
            </a:r>
            <a:r>
              <a:rPr lang="zh-CN" altLang="zh-CN" sz="2400" b="1" dirty="0" smtClean="0"/>
              <a:t>，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</a:t>
            </a:r>
            <a:r>
              <a:rPr lang="zh-CN" altLang="zh-CN" sz="2400" b="1" dirty="0" smtClean="0"/>
              <a:t>其中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b="1" dirty="0"/>
              <a:t>为可逆矩阵。</a:t>
            </a:r>
            <a:endParaRPr lang="zh-CN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8921" y="1052736"/>
            <a:ext cx="606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906C42-789A-4A6A-A356-99D137359536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11560" y="3717032"/>
            <a:ext cx="3708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 A )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个数不一定是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个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80012" y="3717032"/>
            <a:ext cx="262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 B )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不一定是解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1560" y="4149080"/>
            <a:ext cx="3708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 C )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不一定是解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560" y="458112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 D)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3648" y="4581128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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C=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，都是解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616" y="5055567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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C=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 R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=3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，线性无关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5616" y="5487615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3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个数是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个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5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非齐次线性方程组的解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289" y="231031"/>
            <a:ext cx="486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非齐次线性方程组：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AX=b   </a:t>
            </a:r>
            <a:r>
              <a:rPr lang="en-US" altLang="zh-CN" sz="2400" b="1" dirty="0" smtClean="0"/>
              <a:t>          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11560" y="1268760"/>
            <a:ext cx="6768752" cy="461665"/>
            <a:chOff x="1115616" y="1561697"/>
            <a:chExt cx="6768752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1115616" y="1561697"/>
              <a:ext cx="6768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zh-CN" altLang="en-US" sz="2400" b="1" dirty="0" smtClean="0">
                  <a:latin typeface="+mn-ea"/>
                </a:rPr>
                <a:t>若               则                                 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916193"/>
                </p:ext>
              </p:extLst>
            </p:nvPr>
          </p:nvGraphicFramePr>
          <p:xfrm>
            <a:off x="2357884" y="1667762"/>
            <a:ext cx="20701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1" name="Equation" r:id="rId3" imgW="2070100" imgH="355600" progId="Equation.DSMT4">
                    <p:embed/>
                  </p:oleObj>
                </mc:Choice>
                <mc:Fallback>
                  <p:oleObj name="Equation" r:id="rId3" imgW="2070100" imgH="355600" progId="Equation.DSMT4">
                    <p:embed/>
                    <p:pic>
                      <p:nvPicPr>
                        <p:cNvPr id="0" name="Picture 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884" y="1667762"/>
                          <a:ext cx="20701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0552707"/>
                </p:ext>
              </p:extLst>
            </p:nvPr>
          </p:nvGraphicFramePr>
          <p:xfrm>
            <a:off x="4966940" y="1633705"/>
            <a:ext cx="1765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2" name="Equation" r:id="rId5" imgW="1765300" imgH="368300" progId="Equation.DSMT4">
                    <p:embed/>
                  </p:oleObj>
                </mc:Choice>
                <mc:Fallback>
                  <p:oleObj name="Equation" r:id="rId5" imgW="1765300" imgH="368300" progId="Equation.DSMT4">
                    <p:embed/>
                    <p:pic>
                      <p:nvPicPr>
                        <p:cNvPr id="0" name="Picture 2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6940" y="1633705"/>
                          <a:ext cx="17653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611560" y="1772816"/>
            <a:ext cx="6733807" cy="474117"/>
            <a:chOff x="1150561" y="2031231"/>
            <a:chExt cx="6733807" cy="474117"/>
          </a:xfrm>
        </p:grpSpPr>
        <p:sp>
          <p:nvSpPr>
            <p:cNvPr id="13" name="TextBox 12"/>
            <p:cNvSpPr txBox="1"/>
            <p:nvPr/>
          </p:nvSpPr>
          <p:spPr>
            <a:xfrm>
              <a:off x="1150561" y="2031231"/>
              <a:ext cx="6733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zh-CN" altLang="en-US" sz="2400" b="1" dirty="0" smtClean="0">
                  <a:latin typeface="+mn-ea"/>
                </a:rPr>
                <a:t>若                则        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4279887"/>
                </p:ext>
              </p:extLst>
            </p:nvPr>
          </p:nvGraphicFramePr>
          <p:xfrm>
            <a:off x="2374697" y="2060848"/>
            <a:ext cx="22860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3" name="Equation" r:id="rId7" imgW="2286000" imgH="444500" progId="Equation.DSMT4">
                    <p:embed/>
                  </p:oleObj>
                </mc:Choice>
                <mc:Fallback>
                  <p:oleObj name="Equation" r:id="rId7" imgW="2286000" imgH="444500" progId="Equation.DSMT4">
                    <p:embed/>
                    <p:pic>
                      <p:nvPicPr>
                        <p:cNvPr id="0" name="Picture 2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4697" y="2060848"/>
                          <a:ext cx="22860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2814289"/>
                </p:ext>
              </p:extLst>
            </p:nvPr>
          </p:nvGraphicFramePr>
          <p:xfrm>
            <a:off x="5158725" y="2060848"/>
            <a:ext cx="19685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4" name="Equation" r:id="rId9" imgW="1968500" imgH="444500" progId="Equation.DSMT4">
                    <p:embed/>
                  </p:oleObj>
                </mc:Choice>
                <mc:Fallback>
                  <p:oleObj name="Equation" r:id="rId9" imgW="1968500" imgH="444500" progId="Equation.DSMT4">
                    <p:embed/>
                    <p:pic>
                      <p:nvPicPr>
                        <p:cNvPr id="0" name="Picture 2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8725" y="2060848"/>
                          <a:ext cx="19685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755576" y="2823319"/>
            <a:ext cx="7776864" cy="461665"/>
            <a:chOff x="755576" y="2823319"/>
            <a:chExt cx="7776864" cy="461665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6595665"/>
                </p:ext>
              </p:extLst>
            </p:nvPr>
          </p:nvGraphicFramePr>
          <p:xfrm>
            <a:off x="1176536" y="2840484"/>
            <a:ext cx="2819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5" name="Equation" r:id="rId11" imgW="2819400" imgH="444500" progId="Equation.DSMT4">
                    <p:embed/>
                  </p:oleObj>
                </mc:Choice>
                <mc:Fallback>
                  <p:oleObj name="Equation" r:id="rId11" imgW="2819400" imgH="444500" progId="Equation.DSMT4">
                    <p:embed/>
                    <p:pic>
                      <p:nvPicPr>
                        <p:cNvPr id="0" name="Picture 2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536" y="2840484"/>
                          <a:ext cx="2819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组合 11"/>
            <p:cNvGrpSpPr/>
            <p:nvPr/>
          </p:nvGrpSpPr>
          <p:grpSpPr>
            <a:xfrm>
              <a:off x="755576" y="2823319"/>
              <a:ext cx="7776864" cy="461665"/>
              <a:chOff x="755576" y="2823319"/>
              <a:chExt cx="7776864" cy="4616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755576" y="2823319"/>
                <a:ext cx="7776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latin typeface="+mn-ea"/>
                  </a:rPr>
                  <a:t>设                   ，         是 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  <a:r>
                  <a:rPr lang="zh-CN" altLang="en-US" sz="2400" b="1" dirty="0" smtClean="0">
                    <a:latin typeface="+mn-ea"/>
                  </a:rPr>
                  <a:t>的基础解</a:t>
                </a:r>
                <a:endParaRPr lang="zh-CN" altLang="en-US" sz="2400" b="1" dirty="0">
                  <a:latin typeface="+mn-ea"/>
                </a:endParaRPr>
              </a:p>
            </p:txBody>
          </p:sp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2887188"/>
                  </p:ext>
                </p:extLst>
              </p:nvPr>
            </p:nvGraphicFramePr>
            <p:xfrm>
              <a:off x="4211960" y="2891284"/>
              <a:ext cx="15494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448" name="Equation" r:id="rId13" imgW="1548728" imgH="393529" progId="Equation.DSMT4">
                      <p:embed/>
                    </p:oleObj>
                  </mc:Choice>
                  <mc:Fallback>
                    <p:oleObj name="Equation" r:id="rId13" imgW="1548728" imgH="393529" progId="Equation.DSMT4">
                      <p:embed/>
                      <p:pic>
                        <p:nvPicPr>
                          <p:cNvPr id="0" name="Picture 2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1960" y="2891284"/>
                            <a:ext cx="1549400" cy="393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" name="组合 7"/>
          <p:cNvGrpSpPr/>
          <p:nvPr/>
        </p:nvGrpSpPr>
        <p:grpSpPr>
          <a:xfrm>
            <a:off x="179512" y="3356992"/>
            <a:ext cx="7777779" cy="461665"/>
            <a:chOff x="179512" y="3356992"/>
            <a:chExt cx="7777779" cy="461665"/>
          </a:xfrm>
        </p:grpSpPr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7478896"/>
                </p:ext>
              </p:extLst>
            </p:nvPr>
          </p:nvGraphicFramePr>
          <p:xfrm>
            <a:off x="755576" y="3356992"/>
            <a:ext cx="3048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49" name="Equation" r:id="rId15" imgW="304668" imgH="431613" progId="Equation.DSMT4">
                    <p:embed/>
                  </p:oleObj>
                </mc:Choice>
                <mc:Fallback>
                  <p:oleObj name="Equation" r:id="rId15" imgW="304668" imgH="431613" progId="Equation.DSMT4">
                    <p:embed/>
                    <p:pic>
                      <p:nvPicPr>
                        <p:cNvPr id="0" name="Picture 2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3356992"/>
                          <a:ext cx="3048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179512" y="3356992"/>
              <a:ext cx="7777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+mn-ea"/>
                </a:rPr>
                <a:t>系， 是 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zh-CN" altLang="en-US" sz="2400" b="1" dirty="0" smtClean="0">
                  <a:latin typeface="+mn-ea"/>
                </a:rPr>
                <a:t>的一个特解，则 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zh-CN" altLang="en-US" sz="2400" b="1" dirty="0" smtClean="0">
                  <a:latin typeface="+mn-ea"/>
                </a:rPr>
                <a:t>的通解为</a:t>
              </a:r>
              <a:endParaRPr lang="zh-CN" altLang="en-US" sz="2400" b="1" dirty="0">
                <a:latin typeface="+mn-ea"/>
              </a:endParaRPr>
            </a:p>
          </p:txBody>
        </p:sp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880514"/>
              </p:ext>
            </p:extLst>
          </p:nvPr>
        </p:nvGraphicFramePr>
        <p:xfrm>
          <a:off x="2004326" y="3861048"/>
          <a:ext cx="431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0" name="Equation" r:id="rId17" imgW="4318000" imgH="444500" progId="Equation.DSMT4">
                  <p:embed/>
                </p:oleObj>
              </mc:Choice>
              <mc:Fallback>
                <p:oleObj name="Equation" r:id="rId17" imgW="4318000" imgH="444500" progId="Equation.DSMT4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26" y="3861048"/>
                        <a:ext cx="4318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323528" y="655755"/>
            <a:ext cx="1944216" cy="560161"/>
            <a:chOff x="323528" y="655755"/>
            <a:chExt cx="1944216" cy="560161"/>
          </a:xfrm>
        </p:grpSpPr>
        <p:sp>
          <p:nvSpPr>
            <p:cNvPr id="29" name="矩形 28"/>
            <p:cNvSpPr/>
            <p:nvPr/>
          </p:nvSpPr>
          <p:spPr>
            <a:xfrm>
              <a:off x="323528" y="655755"/>
              <a:ext cx="172819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3528" y="692696"/>
              <a:ext cx="1944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解的性质</a:t>
              </a:r>
              <a:endParaRPr lang="zh-CN" altLang="en-US" sz="2800" b="1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3528" y="2239931"/>
            <a:ext cx="1728192" cy="560161"/>
            <a:chOff x="323528" y="2239931"/>
            <a:chExt cx="1728192" cy="560161"/>
          </a:xfrm>
        </p:grpSpPr>
        <p:sp>
          <p:nvSpPr>
            <p:cNvPr id="32" name="矩形 31"/>
            <p:cNvSpPr/>
            <p:nvPr/>
          </p:nvSpPr>
          <p:spPr>
            <a:xfrm>
              <a:off x="323528" y="2239931"/>
              <a:ext cx="172819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528" y="2276872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解的结构</a:t>
              </a:r>
              <a:endParaRPr lang="zh-CN" altLang="en-US" sz="2800" b="1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9512" y="4403452"/>
            <a:ext cx="3982180" cy="465708"/>
            <a:chOff x="179512" y="4403452"/>
            <a:chExt cx="3982180" cy="465708"/>
          </a:xfrm>
        </p:grpSpPr>
        <p:sp>
          <p:nvSpPr>
            <p:cNvPr id="4" name="TextBox 3"/>
            <p:cNvSpPr txBox="1"/>
            <p:nvPr/>
          </p:nvSpPr>
          <p:spPr>
            <a:xfrm>
              <a:off x="179512" y="4403452"/>
              <a:ext cx="3982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其中，                  为任意实数</a:t>
              </a:r>
              <a:r>
                <a:rPr lang="en-US" altLang="zh-CN" sz="2400" b="1" dirty="0" smtClean="0"/>
                <a:t>.</a:t>
              </a:r>
              <a:endParaRPr lang="zh-CN" altLang="en-US" sz="2400" b="1" dirty="0"/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4574212"/>
                </p:ext>
              </p:extLst>
            </p:nvPr>
          </p:nvGraphicFramePr>
          <p:xfrm>
            <a:off x="1115616" y="4475460"/>
            <a:ext cx="12319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51" name="Equation" r:id="rId19" imgW="1231366" imgH="393529" progId="Equation.DSMT4">
                    <p:embed/>
                  </p:oleObj>
                </mc:Choice>
                <mc:Fallback>
                  <p:oleObj name="Equation" r:id="rId19" imgW="1231366" imgH="393529" progId="Equation.DSMT4">
                    <p:embed/>
                    <p:pic>
                      <p:nvPicPr>
                        <p:cNvPr id="0" name="Picture 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4475460"/>
                          <a:ext cx="12319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日期占位符 1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2AB08E-8542-494D-9A44-31499C0595D8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50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995" y="404664"/>
            <a:ext cx="796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例</a:t>
            </a:r>
            <a:r>
              <a:rPr lang="zh-CN" altLang="en-US" sz="2400" b="1" dirty="0" smtClean="0"/>
              <a:t>、</a:t>
            </a:r>
            <a:r>
              <a:rPr lang="zh-CN" altLang="zh-CN" sz="2400" b="1" dirty="0"/>
              <a:t>设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/>
              <a:t>为三阶矩阵，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400" b="1" dirty="0"/>
              <a:t>，</a:t>
            </a:r>
            <a:endParaRPr lang="zh-CN" altLang="en-US" sz="2400" b="1" dirty="0"/>
          </a:p>
        </p:txBody>
      </p:sp>
      <p:sp>
        <p:nvSpPr>
          <p:cNvPr id="3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773670"/>
              </p:ext>
            </p:extLst>
          </p:nvPr>
        </p:nvGraphicFramePr>
        <p:xfrm>
          <a:off x="1115616" y="3573016"/>
          <a:ext cx="3975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6" name="Equation" r:id="rId4" imgW="3974760" imgH="482400" progId="Equation.DSMT4">
                  <p:embed/>
                </p:oleObj>
              </mc:Choice>
              <mc:Fallback>
                <p:oleObj name="Equation" r:id="rId4" imgW="3974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573016"/>
                        <a:ext cx="3975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95536" y="2996952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521" y="951111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484784"/>
            <a:ext cx="796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ym typeface="Symbol"/>
              </a:rPr>
              <a:t></a:t>
            </a:r>
            <a:r>
              <a:rPr lang="en-US" altLang="zh-CN" sz="2400" b="1" i="1" dirty="0" smtClean="0"/>
              <a:t> </a:t>
            </a:r>
            <a:r>
              <a:rPr lang="en-US" altLang="zh-CN" sz="2400" b="1" baseline="-25000" dirty="0"/>
              <a:t>1</a:t>
            </a:r>
            <a:r>
              <a:rPr lang="zh-CN" altLang="zh-CN" sz="2400" b="1" dirty="0"/>
              <a:t>，</a:t>
            </a:r>
            <a:r>
              <a:rPr lang="en-US" altLang="zh-CN" sz="2400" b="1" i="1" dirty="0">
                <a:sym typeface="Symbol"/>
              </a:rPr>
              <a:t></a:t>
            </a:r>
            <a:r>
              <a:rPr lang="en-US" altLang="zh-CN" sz="2400" b="1" i="1" dirty="0"/>
              <a:t> </a:t>
            </a:r>
            <a:r>
              <a:rPr lang="en-US" altLang="zh-CN" sz="2400" b="1" baseline="-25000" dirty="0"/>
              <a:t>2</a:t>
            </a:r>
            <a:r>
              <a:rPr lang="zh-CN" altLang="zh-CN" sz="2400" b="1" dirty="0"/>
              <a:t>，</a:t>
            </a:r>
            <a:r>
              <a:rPr lang="en-US" altLang="zh-CN" sz="2400" b="1" i="1" dirty="0">
                <a:sym typeface="Symbol"/>
              </a:rPr>
              <a:t></a:t>
            </a:r>
            <a:r>
              <a:rPr lang="en-US" altLang="zh-CN" sz="2400" b="1" i="1" dirty="0"/>
              <a:t> </a:t>
            </a:r>
            <a:r>
              <a:rPr lang="en-US" altLang="zh-CN" sz="2400" b="1" baseline="-25000" dirty="0"/>
              <a:t>3</a:t>
            </a:r>
            <a:r>
              <a:rPr lang="zh-CN" altLang="zh-CN" sz="2400" b="1" dirty="0"/>
              <a:t>都是线性方程组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zh-CN" altLang="zh-CN" sz="2400" b="1" dirty="0"/>
              <a:t>的解</a:t>
            </a:r>
            <a:r>
              <a:rPr lang="zh-CN" altLang="zh-CN" sz="2400" b="1" dirty="0" smtClean="0"/>
              <a:t>，</a:t>
            </a:r>
            <a:r>
              <a:rPr lang="zh-CN" altLang="en-US" sz="2400" b="1" dirty="0" smtClean="0"/>
              <a:t>则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      )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1988840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/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/>
              <a:t>）当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=4</a:t>
            </a:r>
            <a:r>
              <a:rPr lang="zh-CN" altLang="zh-CN" sz="2400" b="1" dirty="0"/>
              <a:t>时，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)=1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5976" y="1988840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/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b="1" dirty="0" smtClean="0"/>
              <a:t>）</a:t>
            </a:r>
            <a:r>
              <a:rPr lang="zh-CN" altLang="zh-CN" sz="2400" b="1" dirty="0"/>
              <a:t>当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=4</a:t>
            </a:r>
            <a:r>
              <a:rPr lang="zh-CN" altLang="zh-CN" sz="2400" b="1" dirty="0"/>
              <a:t>时，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)=2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2492896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/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b="1" dirty="0" smtClean="0"/>
              <a:t>）</a:t>
            </a:r>
            <a:r>
              <a:rPr lang="zh-CN" altLang="zh-CN" sz="2400" b="1" dirty="0"/>
              <a:t>当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400" b="1" dirty="0"/>
              <a:t>时，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)=1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5976" y="2535287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/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zh-CN" sz="2400" b="1" dirty="0" smtClean="0"/>
              <a:t>）</a:t>
            </a:r>
            <a:r>
              <a:rPr lang="zh-CN" altLang="zh-CN" sz="2400" b="1" dirty="0"/>
              <a:t>当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 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400" b="1" dirty="0"/>
              <a:t>时，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)=2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1609" y="2996952"/>
            <a:ext cx="153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由已知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15616" y="422108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/>
              <a:t>当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400" b="1" dirty="0"/>
              <a:t>时，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ym typeface="Symbol"/>
              </a:rPr>
              <a:t></a:t>
            </a:r>
            <a:r>
              <a:rPr lang="en-US" altLang="zh-CN" sz="2400" b="1" i="1" dirty="0"/>
              <a:t> </a:t>
            </a:r>
            <a:r>
              <a:rPr lang="en-US" altLang="zh-CN" sz="2400" b="1" baseline="-25000" dirty="0"/>
              <a:t>1</a:t>
            </a:r>
            <a:r>
              <a:rPr lang="zh-CN" altLang="zh-CN" sz="2400" b="1" dirty="0"/>
              <a:t>，</a:t>
            </a:r>
            <a:r>
              <a:rPr lang="en-US" altLang="zh-CN" sz="2400" b="1" i="1" dirty="0">
                <a:sym typeface="Symbol"/>
              </a:rPr>
              <a:t></a:t>
            </a:r>
            <a:r>
              <a:rPr lang="en-US" altLang="zh-CN" sz="2400" b="1" i="1" dirty="0"/>
              <a:t> </a:t>
            </a:r>
            <a:r>
              <a:rPr lang="en-US" altLang="zh-CN" sz="2400" b="1" baseline="-25000" dirty="0"/>
              <a:t>2</a:t>
            </a:r>
            <a:r>
              <a:rPr lang="zh-CN" altLang="zh-CN" sz="2400" b="1" dirty="0"/>
              <a:t>，</a:t>
            </a:r>
            <a:r>
              <a:rPr lang="en-US" altLang="zh-CN" sz="2400" b="1" i="1" dirty="0">
                <a:sym typeface="Symbol"/>
              </a:rPr>
              <a:t></a:t>
            </a:r>
            <a:r>
              <a:rPr lang="en-US" altLang="zh-CN" sz="2400" b="1" i="1" dirty="0"/>
              <a:t> </a:t>
            </a:r>
            <a:r>
              <a:rPr lang="en-US" altLang="zh-CN" sz="2400" b="1" baseline="-25000" dirty="0"/>
              <a:t>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)=3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715358"/>
              </p:ext>
            </p:extLst>
          </p:nvPr>
        </p:nvGraphicFramePr>
        <p:xfrm>
          <a:off x="1187624" y="4830763"/>
          <a:ext cx="342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7" name="Equation" r:id="rId6" imgW="3429000" imgH="457200" progId="Equation.DSMT4">
                  <p:embed/>
                </p:oleObj>
              </mc:Choice>
              <mc:Fallback>
                <p:oleObj name="Equation" r:id="rId6" imgW="3429000" imgH="45720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830763"/>
                        <a:ext cx="342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269521" y="1484784"/>
            <a:ext cx="606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3018E9-8753-4E7E-84A7-200EE9792BBB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9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8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995" y="1124744"/>
            <a:ext cx="7965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、求非齐次线性方程组的一个特解、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对应的齐次线性方程组的基础解系，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非齐次线性方程组的通解</a:t>
            </a:r>
            <a:r>
              <a:rPr lang="en-US" altLang="zh-CN" sz="2400" b="1" dirty="0">
                <a:solidFill>
                  <a:srgbClr val="FF0000"/>
                </a:solidFill>
              </a:rPr>
              <a:t>.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1549" y="2544564"/>
            <a:ext cx="5130571" cy="1460500"/>
            <a:chOff x="1272889" y="2276872"/>
            <a:chExt cx="5130571" cy="1460500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3295987"/>
                </p:ext>
              </p:extLst>
            </p:nvPr>
          </p:nvGraphicFramePr>
          <p:xfrm>
            <a:off x="2364860" y="2276872"/>
            <a:ext cx="40386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40" name="Equation" r:id="rId4" imgW="4038600" imgH="1460500" progId="Equation.DSMT4">
                    <p:embed/>
                  </p:oleObj>
                </mc:Choice>
                <mc:Fallback>
                  <p:oleObj name="Equation" r:id="rId4" imgW="4038600" imgH="1460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4860" y="2276872"/>
                          <a:ext cx="40386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272889" y="2729260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前凸带形 17"/>
          <p:cNvSpPr/>
          <p:nvPr/>
        </p:nvSpPr>
        <p:spPr>
          <a:xfrm>
            <a:off x="4932040" y="-27384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7528" y="434860"/>
            <a:ext cx="1396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112</a:t>
            </a:r>
            <a:r>
              <a:rPr lang="en-US" altLang="zh-CN" sz="2400" b="1" dirty="0" smtClean="0"/>
              <a:t>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027539"/>
              </p:ext>
            </p:extLst>
          </p:nvPr>
        </p:nvGraphicFramePr>
        <p:xfrm>
          <a:off x="594196" y="4225925"/>
          <a:ext cx="66421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1" name="Equation" r:id="rId6" imgW="6642000" imgH="1434960" progId="Equation.DSMT4">
                  <p:embed/>
                </p:oleObj>
              </mc:Choice>
              <mc:Fallback>
                <p:oleObj name="Equation" r:id="rId6" imgW="664200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96" y="4225925"/>
                        <a:ext cx="66421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95536" y="3975447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8C36C1-CD9C-4BD6-9C35-486F20914A70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17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626865"/>
              </p:ext>
            </p:extLst>
          </p:nvPr>
        </p:nvGraphicFramePr>
        <p:xfrm>
          <a:off x="594196" y="4225925"/>
          <a:ext cx="66421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3" name="Equation" r:id="rId4" imgW="6642000" imgH="1434960" progId="Equation.DSMT4">
                  <p:embed/>
                </p:oleObj>
              </mc:Choice>
              <mc:Fallback>
                <p:oleObj name="Equation" r:id="rId4" imgW="664200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96" y="4225925"/>
                        <a:ext cx="66421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82ACEF-DB3D-4158-B73A-824F1DBDD6A7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79512" y="188640"/>
            <a:ext cx="1988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是自由变量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908720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线性方程组的通解为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493979"/>
              </p:ext>
            </p:extLst>
          </p:nvPr>
        </p:nvGraphicFramePr>
        <p:xfrm>
          <a:off x="107504" y="1514401"/>
          <a:ext cx="19050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4" name="Equation" r:id="rId6" imgW="1904760" imgH="1930320" progId="Equation.DSMT4">
                  <p:embed/>
                </p:oleObj>
              </mc:Choice>
              <mc:Fallback>
                <p:oleObj name="Equation" r:id="rId6" imgW="190476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514401"/>
                        <a:ext cx="19050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343147"/>
              </p:ext>
            </p:extLst>
          </p:nvPr>
        </p:nvGraphicFramePr>
        <p:xfrm>
          <a:off x="3144739" y="1514401"/>
          <a:ext cx="11557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5" name="Equation" r:id="rId8" imgW="1155600" imgH="1930320" progId="Equation.DSMT4">
                  <p:embed/>
                </p:oleObj>
              </mc:Choice>
              <mc:Fallback>
                <p:oleObj name="Equation" r:id="rId8" imgW="115560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739" y="1514401"/>
                        <a:ext cx="11557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017081"/>
              </p:ext>
            </p:extLst>
          </p:nvPr>
        </p:nvGraphicFramePr>
        <p:xfrm>
          <a:off x="2084512" y="1514401"/>
          <a:ext cx="9906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6" name="Equation" r:id="rId10" imgW="990360" imgH="1930320" progId="Equation.DSMT4">
                  <p:embed/>
                </p:oleObj>
              </mc:Choice>
              <mc:Fallback>
                <p:oleObj name="Equation" r:id="rId10" imgW="99036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512" y="1514401"/>
                        <a:ext cx="9906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827347" y="231031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答案：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35459" y="231031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特解：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56660" y="1383159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基础解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系：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717715"/>
              </p:ext>
            </p:extLst>
          </p:nvPr>
        </p:nvGraphicFramePr>
        <p:xfrm>
          <a:off x="5004048" y="735087"/>
          <a:ext cx="2882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7" name="Equation" r:id="rId12" imgW="2882880" imgH="520560" progId="Equation.DSMT4">
                  <p:embed/>
                </p:oleObj>
              </mc:Choice>
              <mc:Fallback>
                <p:oleObj name="Equation" r:id="rId12" imgW="28828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735087"/>
                        <a:ext cx="28829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807749"/>
              </p:ext>
            </p:extLst>
          </p:nvPr>
        </p:nvGraphicFramePr>
        <p:xfrm>
          <a:off x="5004048" y="1887215"/>
          <a:ext cx="266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8" name="Equation" r:id="rId14" imgW="2666880" imgH="520560" progId="Equation.DSMT4">
                  <p:embed/>
                </p:oleObj>
              </mc:Choice>
              <mc:Fallback>
                <p:oleObj name="Equation" r:id="rId14" imgW="26668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887215"/>
                        <a:ext cx="2667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899355" y="2535287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通解：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75152"/>
              </p:ext>
            </p:extLst>
          </p:nvPr>
        </p:nvGraphicFramePr>
        <p:xfrm>
          <a:off x="5983684" y="2607295"/>
          <a:ext cx="1536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9" name="Equation" r:id="rId16" imgW="1536480" imgH="355320" progId="Equation.DSMT4">
                  <p:embed/>
                </p:oleObj>
              </mc:Choice>
              <mc:Fallback>
                <p:oleObj name="Equation" r:id="rId16" imgW="15364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684" y="2607295"/>
                        <a:ext cx="15367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868144" y="3039343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 smtClean="0"/>
              <a:t>为任意实数</a:t>
            </a:r>
            <a:r>
              <a:rPr lang="en-US" altLang="zh-CN" sz="2400" b="1" dirty="0" smtClean="0"/>
              <a:t>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504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9" grpId="0"/>
      <p:bldP spid="30" grpId="0"/>
      <p:bldP spid="31" grpId="0"/>
      <p:bldP spid="35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非齐次线性方程组的解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724825"/>
              </p:ext>
            </p:extLst>
          </p:nvPr>
        </p:nvGraphicFramePr>
        <p:xfrm>
          <a:off x="4483100" y="32766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" name="Equation" r:id="rId3" imgW="177569" imgH="304404" progId="Equation.DSMT4">
                  <p:embed/>
                </p:oleObj>
              </mc:Choice>
              <mc:Fallback>
                <p:oleObj name="Equation" r:id="rId3" imgW="177569" imgH="304404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660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组合 88"/>
          <p:cNvGrpSpPr/>
          <p:nvPr/>
        </p:nvGrpSpPr>
        <p:grpSpPr>
          <a:xfrm>
            <a:off x="323528" y="132535"/>
            <a:ext cx="1368152" cy="560161"/>
            <a:chOff x="323528" y="132535"/>
            <a:chExt cx="1368152" cy="560161"/>
          </a:xfrm>
        </p:grpSpPr>
        <p:sp>
          <p:nvSpPr>
            <p:cNvPr id="88" name="矩形 87"/>
            <p:cNvSpPr/>
            <p:nvPr/>
          </p:nvSpPr>
          <p:spPr>
            <a:xfrm>
              <a:off x="323528" y="132535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169476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结论一</a:t>
              </a:r>
              <a:endParaRPr lang="zh-CN" altLang="en-US" sz="2800" b="1" dirty="0"/>
            </a:p>
          </p:txBody>
        </p:sp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491158"/>
              </p:ext>
            </p:extLst>
          </p:nvPr>
        </p:nvGraphicFramePr>
        <p:xfrm>
          <a:off x="4483100" y="3564632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" name="Equation" r:id="rId5" imgW="177569" imgH="304404" progId="Equation.DSMT4">
                  <p:embed/>
                </p:oleObj>
              </mc:Choice>
              <mc:Fallback>
                <p:oleObj name="Equation" r:id="rId5" imgW="177569" imgH="304404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564632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标题 1"/>
          <p:cNvSpPr txBox="1">
            <a:spLocks/>
          </p:cNvSpPr>
          <p:nvPr/>
        </p:nvSpPr>
        <p:spPr>
          <a:xfrm>
            <a:off x="179512" y="6093296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9106" y="3088384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有解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763688" y="4240512"/>
            <a:ext cx="5838458" cy="461665"/>
            <a:chOff x="1916703" y="2679303"/>
            <a:chExt cx="5838458" cy="461665"/>
          </a:xfrm>
        </p:grpSpPr>
        <p:sp>
          <p:nvSpPr>
            <p:cNvPr id="34" name="TextBox 33"/>
            <p:cNvSpPr txBox="1"/>
            <p:nvPr/>
          </p:nvSpPr>
          <p:spPr>
            <a:xfrm>
              <a:off x="1916703" y="2679303"/>
              <a:ext cx="5838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+mn-ea"/>
                </a:rPr>
                <a:t>向量 </a:t>
              </a:r>
              <a:r>
                <a:rPr lang="en-US" altLang="zh-CN" sz="24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+mn-ea"/>
                </a:rPr>
                <a:t>可以用向量组          线性表示</a:t>
              </a:r>
              <a:endParaRPr lang="zh-CN" altLang="en-US" sz="2400" b="1" dirty="0">
                <a:solidFill>
                  <a:srgbClr val="FF0000"/>
                </a:solidFill>
                <a:latin typeface="+mn-ea"/>
              </a:endParaRPr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5467517"/>
                </p:ext>
              </p:extLst>
            </p:nvPr>
          </p:nvGraphicFramePr>
          <p:xfrm>
            <a:off x="4913809" y="2742580"/>
            <a:ext cx="14732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0" name="Equation" r:id="rId6" imgW="1473120" imgH="393480" progId="Equation.DSMT4">
                    <p:embed/>
                  </p:oleObj>
                </mc:Choice>
                <mc:Fallback>
                  <p:oleObj name="Equation" r:id="rId6" imgW="14731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3809" y="2742580"/>
                          <a:ext cx="14732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538415"/>
              </p:ext>
            </p:extLst>
          </p:nvPr>
        </p:nvGraphicFramePr>
        <p:xfrm>
          <a:off x="1838176" y="4816576"/>
          <a:ext cx="431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" name="Equation" r:id="rId8" imgW="4317840" imgH="393480" progId="Equation.DSMT4">
                  <p:embed/>
                </p:oleObj>
              </mc:Choice>
              <mc:Fallback>
                <p:oleObj name="Equation" r:id="rId8" imgW="4317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176" y="4816576"/>
                        <a:ext cx="4318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047661"/>
              </p:ext>
            </p:extLst>
          </p:nvPr>
        </p:nvGraphicFramePr>
        <p:xfrm>
          <a:off x="1835696" y="5320632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2" name="Equation" r:id="rId10" imgW="1803240" imgH="444240" progId="Equation.DSMT4">
                  <p:embed/>
                </p:oleObj>
              </mc:Choice>
              <mc:Fallback>
                <p:oleObj name="Equation" r:id="rId10" imgW="1803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320632"/>
                        <a:ext cx="1803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323528" y="2403371"/>
            <a:ext cx="1368152" cy="540997"/>
            <a:chOff x="323528" y="151699"/>
            <a:chExt cx="1368152" cy="540997"/>
          </a:xfrm>
        </p:grpSpPr>
        <p:sp>
          <p:nvSpPr>
            <p:cNvPr id="45" name="矩形 44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结论二</a:t>
              </a:r>
              <a:endParaRPr lang="zh-CN" altLang="en-US" sz="2400" b="1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536950" y="2359622"/>
            <a:ext cx="3551286" cy="1943100"/>
            <a:chOff x="3536950" y="107950"/>
            <a:chExt cx="3551286" cy="1943100"/>
          </a:xfrm>
        </p:grpSpPr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6914268"/>
                </p:ext>
              </p:extLst>
            </p:nvPr>
          </p:nvGraphicFramePr>
          <p:xfrm>
            <a:off x="3536950" y="107950"/>
            <a:ext cx="2832100" cy="194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3" name="Equation" r:id="rId12" imgW="2831760" imgH="1942920" progId="Equation.DSMT4">
                    <p:embed/>
                  </p:oleObj>
                </mc:Choice>
                <mc:Fallback>
                  <p:oleObj name="Equation" r:id="rId12" imgW="2831760" imgH="1942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6950" y="107950"/>
                          <a:ext cx="2832100" cy="1943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矩形 52"/>
            <p:cNvSpPr/>
            <p:nvPr/>
          </p:nvSpPr>
          <p:spPr>
            <a:xfrm>
              <a:off x="6284811" y="836712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有解</a:t>
              </a:r>
              <a:endParaRPr lang="zh-CN" altLang="en-US" dirty="0"/>
            </a:p>
          </p:txBody>
        </p:sp>
      </p:grpSp>
      <p:sp>
        <p:nvSpPr>
          <p:cNvPr id="2" name="左右箭头 1"/>
          <p:cNvSpPr/>
          <p:nvPr/>
        </p:nvSpPr>
        <p:spPr>
          <a:xfrm>
            <a:off x="2483768" y="3212976"/>
            <a:ext cx="720080" cy="28803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右箭头 36"/>
          <p:cNvSpPr/>
          <p:nvPr/>
        </p:nvSpPr>
        <p:spPr>
          <a:xfrm>
            <a:off x="827584" y="4365104"/>
            <a:ext cx="720080" cy="28803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右箭头 37"/>
          <p:cNvSpPr/>
          <p:nvPr/>
        </p:nvSpPr>
        <p:spPr>
          <a:xfrm>
            <a:off x="827584" y="4869160"/>
            <a:ext cx="720080" cy="28803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右箭头 40"/>
          <p:cNvSpPr/>
          <p:nvPr/>
        </p:nvSpPr>
        <p:spPr>
          <a:xfrm>
            <a:off x="827584" y="5373216"/>
            <a:ext cx="720080" cy="28803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1374F1-5C42-431D-A839-76CE13446C28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31166" y="764704"/>
            <a:ext cx="549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若                           ，则方程组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400" b="1" dirty="0" smtClean="0"/>
              <a:t>=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无解</a:t>
            </a:r>
            <a:r>
              <a:rPr lang="zh-CN" altLang="en-US" sz="2400" b="1" dirty="0" smtClean="0"/>
              <a:t>；</a:t>
            </a:r>
            <a:endParaRPr lang="zh-CN" altLang="en-US" sz="2400" b="1" dirty="0"/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689067"/>
              </p:ext>
            </p:extLst>
          </p:nvPr>
        </p:nvGraphicFramePr>
        <p:xfrm>
          <a:off x="1115616" y="781869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" name="Equation" r:id="rId14" imgW="1803400" imgH="444500" progId="Equation.DSMT4">
                  <p:embed/>
                </p:oleObj>
              </mc:Choice>
              <mc:Fallback>
                <p:oleObj name="Equation" r:id="rId14" imgW="18034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781869"/>
                        <a:ext cx="1803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组合 47"/>
          <p:cNvGrpSpPr/>
          <p:nvPr/>
        </p:nvGrpSpPr>
        <p:grpSpPr>
          <a:xfrm>
            <a:off x="755576" y="1268760"/>
            <a:ext cx="5904656" cy="965721"/>
            <a:chOff x="1907704" y="951111"/>
            <a:chExt cx="5904656" cy="965721"/>
          </a:xfrm>
        </p:grpSpPr>
        <p:sp>
          <p:nvSpPr>
            <p:cNvPr id="49" name="TextBox 48"/>
            <p:cNvSpPr txBox="1"/>
            <p:nvPr/>
          </p:nvSpPr>
          <p:spPr>
            <a:xfrm>
              <a:off x="1907704" y="1196752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若</a:t>
              </a:r>
              <a:endParaRPr lang="zh-CN" altLang="en-US" sz="2400" b="1" dirty="0"/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3371960"/>
                </p:ext>
              </p:extLst>
            </p:nvPr>
          </p:nvGraphicFramePr>
          <p:xfrm>
            <a:off x="2339752" y="977032"/>
            <a:ext cx="2781300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5" name="Equation" r:id="rId16" imgW="2781000" imgH="939600" progId="Equation.DSMT4">
                    <p:embed/>
                  </p:oleObj>
                </mc:Choice>
                <mc:Fallback>
                  <p:oleObj name="Equation" r:id="rId16" imgW="2781000" imgH="93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52" y="977032"/>
                          <a:ext cx="2781300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Box 53"/>
            <p:cNvSpPr txBox="1"/>
            <p:nvPr/>
          </p:nvSpPr>
          <p:spPr>
            <a:xfrm>
              <a:off x="5316164" y="951111"/>
              <a:ext cx="21868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 smtClean="0"/>
                <a:t>=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 smtClean="0"/>
                <a:t>有</a:t>
              </a:r>
              <a:r>
                <a:rPr lang="zh-CN" altLang="en-US" sz="2400" b="1" dirty="0" smtClean="0">
                  <a:solidFill>
                    <a:srgbClr val="0070C0"/>
                  </a:solidFill>
                </a:rPr>
                <a:t>唯一解</a:t>
              </a:r>
              <a:endParaRPr lang="zh-CN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16164" y="1455167"/>
              <a:ext cx="2496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 smtClean="0"/>
                <a:t>=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 smtClean="0"/>
                <a:t>有</a:t>
              </a:r>
              <a:r>
                <a:rPr lang="zh-CN" altLang="en-US" sz="2400" b="1" dirty="0" smtClean="0">
                  <a:solidFill>
                    <a:srgbClr val="7030A0"/>
                  </a:solidFill>
                </a:rPr>
                <a:t>无穷多解</a:t>
              </a:r>
              <a:endParaRPr lang="zh-CN" altLang="en-US" sz="24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92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" grpId="0" animBg="1"/>
      <p:bldP spid="37" grpId="0" animBg="1"/>
      <p:bldP spid="38" grpId="0" animBg="1"/>
      <p:bldP spid="41" grpId="0" animBg="1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非齐次线性方程组的解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19168" y="2708920"/>
            <a:ext cx="2924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的列向量线性相关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3995" y="788045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有非零解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906035"/>
              </p:ext>
            </p:extLst>
          </p:nvPr>
        </p:nvGraphicFramePr>
        <p:xfrm>
          <a:off x="1786260" y="3539357"/>
          <a:ext cx="242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0" name="Equation" r:id="rId3" imgW="2425680" imgH="393480" progId="Equation.DSMT4">
                  <p:embed/>
                </p:oleObj>
              </mc:Choice>
              <mc:Fallback>
                <p:oleObj name="Equation" r:id="rId3" imgW="2425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6260" y="3539357"/>
                        <a:ext cx="2425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323528" y="169590"/>
            <a:ext cx="1368152" cy="540997"/>
            <a:chOff x="323528" y="260648"/>
            <a:chExt cx="1368152" cy="540997"/>
          </a:xfrm>
        </p:grpSpPr>
        <p:sp>
          <p:nvSpPr>
            <p:cNvPr id="44" name="矩形 43"/>
            <p:cNvSpPr/>
            <p:nvPr/>
          </p:nvSpPr>
          <p:spPr>
            <a:xfrm>
              <a:off x="323528" y="260648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3528" y="332656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结论</a:t>
              </a:r>
              <a:r>
                <a:rPr lang="zh-CN" altLang="en-US" sz="2400" b="1" dirty="0"/>
                <a:t>三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057650" y="44624"/>
            <a:ext cx="4168782" cy="1943100"/>
            <a:chOff x="4057650" y="3448050"/>
            <a:chExt cx="4168782" cy="1943100"/>
          </a:xfrm>
        </p:grpSpPr>
        <p:graphicFrame>
          <p:nvGraphicFramePr>
            <p:cNvPr id="59" name="对象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4437148"/>
                </p:ext>
              </p:extLst>
            </p:nvPr>
          </p:nvGraphicFramePr>
          <p:xfrm>
            <a:off x="4057650" y="3448050"/>
            <a:ext cx="2819400" cy="194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71" name="Equation" r:id="rId5" imgW="2819160" imgH="1942920" progId="Equation.DSMT4">
                    <p:embed/>
                  </p:oleObj>
                </mc:Choice>
                <mc:Fallback>
                  <p:oleObj name="Equation" r:id="rId5" imgW="2819160" imgH="1942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7650" y="3448050"/>
                          <a:ext cx="2819400" cy="1943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矩形 59"/>
            <p:cNvSpPr/>
            <p:nvPr/>
          </p:nvSpPr>
          <p:spPr>
            <a:xfrm>
              <a:off x="6804248" y="4149080"/>
              <a:ext cx="14221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有非零解</a:t>
              </a:r>
            </a:p>
          </p:txBody>
        </p:sp>
      </p:grpSp>
      <p:sp>
        <p:nvSpPr>
          <p:cNvPr id="61" name="左右箭头 60"/>
          <p:cNvSpPr/>
          <p:nvPr/>
        </p:nvSpPr>
        <p:spPr>
          <a:xfrm>
            <a:off x="2843808" y="765078"/>
            <a:ext cx="1206744" cy="484632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800744"/>
              </p:ext>
            </p:extLst>
          </p:nvPr>
        </p:nvGraphicFramePr>
        <p:xfrm>
          <a:off x="1720850" y="1989138"/>
          <a:ext cx="491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2" name="Equation" r:id="rId7" imgW="4914720" imgH="431640" progId="Equation.DSMT4">
                  <p:embed/>
                </p:oleObj>
              </mc:Choice>
              <mc:Fallback>
                <p:oleObj name="Equation" r:id="rId7" imgW="4914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1989138"/>
                        <a:ext cx="4914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左右箭头 76"/>
          <p:cNvSpPr/>
          <p:nvPr/>
        </p:nvSpPr>
        <p:spPr>
          <a:xfrm>
            <a:off x="467544" y="2008264"/>
            <a:ext cx="1206744" cy="484632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734521"/>
              </p:ext>
            </p:extLst>
          </p:nvPr>
        </p:nvGraphicFramePr>
        <p:xfrm>
          <a:off x="1773560" y="4221088"/>
          <a:ext cx="243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3" name="Equation" r:id="rId9" imgW="2438280" imgH="406080" progId="Equation.DSMT4">
                  <p:embed/>
                </p:oleObj>
              </mc:Choice>
              <mc:Fallback>
                <p:oleObj name="Equation" r:id="rId9" imgW="2438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560" y="4221088"/>
                        <a:ext cx="2438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左右箭头 31"/>
          <p:cNvSpPr/>
          <p:nvPr/>
        </p:nvSpPr>
        <p:spPr>
          <a:xfrm>
            <a:off x="467544" y="2728344"/>
            <a:ext cx="1206744" cy="484632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002821-F4A9-4710-A3E3-3A07B4D56F14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6" name="左右箭头 35"/>
          <p:cNvSpPr/>
          <p:nvPr/>
        </p:nvSpPr>
        <p:spPr>
          <a:xfrm>
            <a:off x="467544" y="3448424"/>
            <a:ext cx="1206744" cy="484632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右箭头 39"/>
          <p:cNvSpPr/>
          <p:nvPr/>
        </p:nvSpPr>
        <p:spPr>
          <a:xfrm>
            <a:off x="467544" y="4168504"/>
            <a:ext cx="1206744" cy="484632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12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61" grpId="0" animBg="1"/>
      <p:bldP spid="77" grpId="0" animBg="1"/>
      <p:bldP spid="32" grpId="0" animBg="1"/>
      <p:bldP spid="36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非齐次线性方程组的解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95166" y="2663497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其中             为任意实数。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04910"/>
              </p:ext>
            </p:extLst>
          </p:nvPr>
        </p:nvGraphicFramePr>
        <p:xfrm>
          <a:off x="2339752" y="2176606"/>
          <a:ext cx="449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5" name="Equation" r:id="rId3" imgW="4495680" imgH="444240" progId="Equation.DSMT4">
                  <p:embed/>
                </p:oleObj>
              </mc:Choice>
              <mc:Fallback>
                <p:oleObj name="Equation" r:id="rId3" imgW="4495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176606"/>
                        <a:ext cx="4495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" name="组合 67"/>
          <p:cNvGrpSpPr/>
          <p:nvPr/>
        </p:nvGrpSpPr>
        <p:grpSpPr>
          <a:xfrm>
            <a:off x="755576" y="938788"/>
            <a:ext cx="7487947" cy="1754326"/>
            <a:chOff x="1844696" y="2751311"/>
            <a:chExt cx="7487947" cy="1754326"/>
          </a:xfrm>
        </p:grpSpPr>
        <p:sp>
          <p:nvSpPr>
            <p:cNvPr id="69" name="TextBox 68"/>
            <p:cNvSpPr txBox="1"/>
            <p:nvPr/>
          </p:nvSpPr>
          <p:spPr>
            <a:xfrm>
              <a:off x="1844696" y="2751311"/>
              <a:ext cx="748794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+mn-ea"/>
                </a:rPr>
                <a:t>设</a:t>
              </a:r>
              <a:r>
                <a:rPr lang="zh-CN" altLang="en-US" sz="2400" b="1" dirty="0" smtClean="0">
                  <a:latin typeface="+mn-ea"/>
                </a:rPr>
                <a:t>                                  是 </a:t>
              </a:r>
              <a:r>
                <a:rPr lang="en-US" altLang="zh-CN" sz="2400" b="1" dirty="0" smtClean="0">
                  <a:latin typeface="+mn-ea"/>
                </a:rPr>
                <a:t>      </a:t>
              </a:r>
              <a:r>
                <a:rPr lang="zh-CN" altLang="en-US" sz="2400" b="1" dirty="0" smtClean="0">
                  <a:latin typeface="+mn-ea"/>
                </a:rPr>
                <a:t>的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+mn-ea"/>
                </a:rPr>
                <a:t>基础解</a:t>
              </a:r>
              <a:r>
                <a:rPr lang="zh-CN" altLang="en-US" sz="2400" b="1" dirty="0" smtClean="0">
                  <a:latin typeface="+mn-ea"/>
                </a:rPr>
                <a:t>系，  是        的一个特解，则</a:t>
              </a:r>
              <a:r>
                <a:rPr lang="en-US" altLang="zh-CN" sz="2400" b="1" dirty="0">
                  <a:latin typeface="+mn-ea"/>
                </a:rPr>
                <a:t> </a:t>
              </a:r>
              <a:r>
                <a:rPr lang="en-US" altLang="zh-CN" sz="2400" b="1" dirty="0" smtClean="0">
                  <a:latin typeface="+mn-ea"/>
                </a:rPr>
                <a:t>       </a:t>
              </a:r>
              <a:r>
                <a:rPr lang="zh-CN" altLang="en-US" sz="2400" b="1" dirty="0" smtClean="0">
                  <a:latin typeface="+mn-ea"/>
                </a:rPr>
                <a:t>的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latin typeface="+mn-ea"/>
                </a:rPr>
                <a:t>通解为：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70" name="对象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1746626"/>
                </p:ext>
              </p:extLst>
            </p:nvPr>
          </p:nvGraphicFramePr>
          <p:xfrm>
            <a:off x="2314669" y="2823319"/>
            <a:ext cx="51816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36" name="Equation" r:id="rId5" imgW="5181480" imgH="482400" progId="Equation.DSMT4">
                    <p:embed/>
                  </p:oleObj>
                </mc:Choice>
                <mc:Fallback>
                  <p:oleObj name="Equation" r:id="rId5" imgW="518148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4669" y="2823319"/>
                          <a:ext cx="51816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57278"/>
              </p:ext>
            </p:extLst>
          </p:nvPr>
        </p:nvGraphicFramePr>
        <p:xfrm>
          <a:off x="2380302" y="1626924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7" name="Equation" r:id="rId7" imgW="304560" imgH="431640" progId="Equation.DSMT4">
                  <p:embed/>
                </p:oleObj>
              </mc:Choice>
              <mc:Fallback>
                <p:oleObj name="Equation" r:id="rId7" imgW="304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302" y="1626924"/>
                        <a:ext cx="30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623723"/>
              </p:ext>
            </p:extLst>
          </p:nvPr>
        </p:nvGraphicFramePr>
        <p:xfrm>
          <a:off x="3131840" y="1694616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8" name="Equation" r:id="rId9" imgW="1054080" imgH="291960" progId="Equation.DSMT4">
                  <p:embed/>
                </p:oleObj>
              </mc:Choice>
              <mc:Fallback>
                <p:oleObj name="Equation" r:id="rId9" imgW="10540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694616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36911"/>
              </p:ext>
            </p:extLst>
          </p:nvPr>
        </p:nvGraphicFramePr>
        <p:xfrm>
          <a:off x="6516216" y="1694616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9" name="Equation" r:id="rId11" imgW="1054080" imgH="291960" progId="Equation.DSMT4">
                  <p:embed/>
                </p:oleObj>
              </mc:Choice>
              <mc:Fallback>
                <p:oleObj name="Equation" r:id="rId11" imgW="10540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1694616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953057"/>
              </p:ext>
            </p:extLst>
          </p:nvPr>
        </p:nvGraphicFramePr>
        <p:xfrm>
          <a:off x="3039616" y="2731462"/>
          <a:ext cx="167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0" name="Equation" r:id="rId13" imgW="1676160" imgH="393480" progId="Equation.DSMT4">
                  <p:embed/>
                </p:oleObj>
              </mc:Choice>
              <mc:Fallback>
                <p:oleObj name="Equation" r:id="rId13" imgW="1676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616" y="2731462"/>
                        <a:ext cx="1676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510638"/>
              </p:ext>
            </p:extLst>
          </p:nvPr>
        </p:nvGraphicFramePr>
        <p:xfrm>
          <a:off x="6732240" y="1122620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1" name="Equation" r:id="rId15" imgW="1054080" imgH="291960" progId="Equation.DSMT4">
                  <p:embed/>
                </p:oleObj>
              </mc:Choice>
              <mc:Fallback>
                <p:oleObj name="Equation" r:id="rId15" imgW="10540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1122620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F875BB-7281-4E06-846F-9341E96238C7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323528" y="169590"/>
            <a:ext cx="1368152" cy="540997"/>
            <a:chOff x="323528" y="260648"/>
            <a:chExt cx="1368152" cy="540997"/>
          </a:xfrm>
        </p:grpSpPr>
        <p:sp>
          <p:nvSpPr>
            <p:cNvPr id="40" name="矩形 39"/>
            <p:cNvSpPr/>
            <p:nvPr/>
          </p:nvSpPr>
          <p:spPr>
            <a:xfrm>
              <a:off x="323528" y="260648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3528" y="332656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结论</a:t>
              </a:r>
              <a:r>
                <a:rPr lang="zh-CN" altLang="en-US" sz="2400" b="1" dirty="0"/>
                <a:t>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288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357" y="1124744"/>
            <a:ext cx="6918882" cy="472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、讨论含有参数的非齐次线性方程组的求解问题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6781" y="1556792"/>
            <a:ext cx="6461443" cy="1460500"/>
            <a:chOff x="551165" y="1896492"/>
            <a:chExt cx="6461443" cy="1460500"/>
          </a:xfrm>
        </p:grpSpPr>
        <p:sp>
          <p:nvSpPr>
            <p:cNvPr id="8" name="TextBox 7"/>
            <p:cNvSpPr txBox="1"/>
            <p:nvPr/>
          </p:nvSpPr>
          <p:spPr>
            <a:xfrm>
              <a:off x="551165" y="239127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设</a:t>
              </a:r>
              <a:endParaRPr lang="zh-CN" altLang="en-US" sz="2400" b="1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3211013"/>
                </p:ext>
              </p:extLst>
            </p:nvPr>
          </p:nvGraphicFramePr>
          <p:xfrm>
            <a:off x="1043608" y="1896492"/>
            <a:ext cx="59690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2" name="Equation" r:id="rId3" imgW="5969000" imgH="1460500" progId="Equation.DSMT4">
                    <p:embed/>
                  </p:oleObj>
                </mc:Choice>
                <mc:Fallback>
                  <p:oleObj name="Equation" r:id="rId3" imgW="5969000" imgH="1460500" progId="Equation.DSMT4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1896492"/>
                          <a:ext cx="59690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107504" y="2996952"/>
            <a:ext cx="6984776" cy="498598"/>
            <a:chOff x="107504" y="3102059"/>
            <a:chExt cx="6984776" cy="498598"/>
          </a:xfrm>
        </p:grpSpPr>
        <p:sp>
          <p:nvSpPr>
            <p:cNvPr id="10" name="TextBox 9"/>
            <p:cNvSpPr txBox="1"/>
            <p:nvPr/>
          </p:nvSpPr>
          <p:spPr>
            <a:xfrm>
              <a:off x="107504" y="3102059"/>
              <a:ext cx="69847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zh-CN" altLang="en-US" sz="2400" b="1" dirty="0" smtClean="0"/>
                <a:t>问    为何值时，此方程组有唯一解、无解或有无穷</a:t>
              </a:r>
              <a:endParaRPr lang="zh-CN" altLang="en-US" sz="2400" b="1" dirty="0"/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442343"/>
                </p:ext>
              </p:extLst>
            </p:nvPr>
          </p:nvGraphicFramePr>
          <p:xfrm>
            <a:off x="539552" y="3174067"/>
            <a:ext cx="241300" cy="30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3" name="Equation" r:id="rId5" imgW="241195" imgH="291973" progId="Equation.DSMT4">
                    <p:embed/>
                  </p:oleObj>
                </mc:Choice>
                <mc:Fallback>
                  <p:oleObj name="Equation" r:id="rId5" imgW="241195" imgH="291973" progId="Equation.DSMT4">
                    <p:embed/>
                    <p:pic>
                      <p:nvPicPr>
                        <p:cNvPr id="0" name="Picture 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52" y="3174067"/>
                          <a:ext cx="241300" cy="308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前凸带形 15"/>
          <p:cNvSpPr/>
          <p:nvPr/>
        </p:nvSpPr>
        <p:spPr>
          <a:xfrm>
            <a:off x="4932040" y="-27384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6136" y="434860"/>
            <a:ext cx="143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80     19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5333" y="3388739"/>
            <a:ext cx="5134739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 b="1" dirty="0"/>
              <a:t>多解？并</a:t>
            </a:r>
            <a:r>
              <a:rPr lang="zh-CN" altLang="en-US" sz="2400" b="1" dirty="0" smtClean="0"/>
              <a:t>在有无穷</a:t>
            </a:r>
            <a:r>
              <a:rPr lang="zh-CN" altLang="en-US" sz="2400" b="1" dirty="0"/>
              <a:t>多解时求其通解。</a:t>
            </a:r>
          </a:p>
        </p:txBody>
      </p:sp>
      <p:sp>
        <p:nvSpPr>
          <p:cNvPr id="2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0" name="矩形 29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179512" y="3866506"/>
            <a:ext cx="4102405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 b="1" dirty="0" smtClean="0"/>
              <a:t>解：先求系数矩阵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/>
              <a:t>的行列式</a:t>
            </a:r>
            <a:endParaRPr lang="zh-CN" altLang="en-US" sz="2400" b="1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293314"/>
              </p:ext>
            </p:extLst>
          </p:nvPr>
        </p:nvGraphicFramePr>
        <p:xfrm>
          <a:off x="723900" y="4429125"/>
          <a:ext cx="60325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4" name="Equation" r:id="rId7" imgW="6032160" imgH="1434960" progId="Equation.DSMT4">
                  <p:embed/>
                </p:oleObj>
              </mc:Choice>
              <mc:Fallback>
                <p:oleObj name="Equation" r:id="rId7" imgW="603216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429125"/>
                        <a:ext cx="60325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F6D088-1E1A-4BDD-B763-F4934200D335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3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179354"/>
              </p:ext>
            </p:extLst>
          </p:nvPr>
        </p:nvGraphicFramePr>
        <p:xfrm>
          <a:off x="723900" y="4429125"/>
          <a:ext cx="60325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2" name="Equation" r:id="rId3" imgW="6032160" imgH="1434960" progId="Equation.DSMT4">
                  <p:embed/>
                </p:oleObj>
              </mc:Choice>
              <mc:Fallback>
                <p:oleObj name="Equation" r:id="rId3" imgW="603216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429125"/>
                        <a:ext cx="60325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594332"/>
              </p:ext>
            </p:extLst>
          </p:nvPr>
        </p:nvGraphicFramePr>
        <p:xfrm>
          <a:off x="685800" y="188913"/>
          <a:ext cx="64135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3" name="Equation" r:id="rId5" imgW="6413400" imgH="1434960" progId="Equation.DSMT4">
                  <p:embed/>
                </p:oleObj>
              </mc:Choice>
              <mc:Fallback>
                <p:oleObj name="Equation" r:id="rId5" imgW="6413400" imgH="1434960" progId="Equation.DSMT4">
                  <p:embed/>
                  <p:pic>
                    <p:nvPicPr>
                      <p:cNvPr id="0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8913"/>
                        <a:ext cx="64135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279420"/>
              </p:ext>
            </p:extLst>
          </p:nvPr>
        </p:nvGraphicFramePr>
        <p:xfrm>
          <a:off x="782464" y="1774825"/>
          <a:ext cx="256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4" name="Equation" r:id="rId7" imgW="2565360" imgH="431640" progId="Equation.DSMT4">
                  <p:embed/>
                </p:oleObj>
              </mc:Choice>
              <mc:Fallback>
                <p:oleObj name="Equation" r:id="rId7" imgW="2565360" imgH="4316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64" y="1774825"/>
                        <a:ext cx="256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7504" y="2247255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答案：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9632" y="2823319"/>
            <a:ext cx="4374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sym typeface="Symbol"/>
              </a:rPr>
              <a:t></a:t>
            </a:r>
            <a:r>
              <a:rPr lang="en-US" altLang="zh-CN" sz="2400" b="1" dirty="0" smtClean="0">
                <a:solidFill>
                  <a:srgbClr val="FF0000"/>
                </a:solidFill>
                <a:sym typeface="Symbol"/>
              </a:rPr>
              <a:t>=1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时，有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无穷解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，其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通解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为：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264731"/>
              </p:ext>
            </p:extLst>
          </p:nvPr>
        </p:nvGraphicFramePr>
        <p:xfrm>
          <a:off x="31823" y="3284488"/>
          <a:ext cx="8356601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5" name="Equation" r:id="rId9" imgW="8356320" imgH="545760" progId="Equation.DSMT4">
                  <p:embed/>
                </p:oleObj>
              </mc:Choice>
              <mc:Fallback>
                <p:oleObj name="Equation" r:id="rId9" imgW="83563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3" y="3284488"/>
                        <a:ext cx="8356601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231586" y="2247255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sym typeface="Symbol"/>
              </a:rPr>
              <a:t></a:t>
            </a:r>
            <a:r>
              <a:rPr lang="en-US" altLang="zh-CN" sz="2400" b="1" dirty="0" smtClean="0">
                <a:solidFill>
                  <a:srgbClr val="FF0000"/>
                </a:solidFill>
                <a:sym typeface="Symbol"/>
              </a:rPr>
              <a:t>=10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时，</a:t>
            </a:r>
            <a:r>
              <a:rPr lang="zh-CN" altLang="en-US" sz="2400" b="1" dirty="0">
                <a:solidFill>
                  <a:srgbClr val="FF0000"/>
                </a:solidFill>
              </a:rPr>
              <a:t>无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解。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72173" y="3903439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为任意实数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59632" y="224725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sym typeface="Symbol"/>
              </a:rPr>
              <a:t></a:t>
            </a:r>
            <a:r>
              <a:rPr lang="en-US" altLang="zh-CN" sz="2400" b="1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sym typeface="Symbol"/>
              </a:rPr>
              <a:t>且</a:t>
            </a:r>
            <a:r>
              <a:rPr lang="en-US" altLang="zh-CN" sz="2400" b="1" dirty="0" smtClean="0">
                <a:solidFill>
                  <a:srgbClr val="FF0000"/>
                </a:solidFill>
                <a:sym typeface="Symbol"/>
              </a:rPr>
              <a:t>10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时，有唯一解。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ED1D952-6D2D-4B62-BBEB-0DF79B9FBFA9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3" grpId="0"/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43608" y="476672"/>
            <a:ext cx="2160240" cy="7200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1560" y="1427026"/>
            <a:ext cx="7403334" cy="56181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5050" y="1427026"/>
            <a:ext cx="7304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、齐次方程组，会求基础解系和通解</a:t>
            </a:r>
            <a:endParaRPr lang="zh-CN" altLang="en-US" sz="2800" b="1" dirty="0"/>
          </a:p>
        </p:txBody>
      </p:sp>
      <p:sp>
        <p:nvSpPr>
          <p:cNvPr id="11" name="圆角矩形 10"/>
          <p:cNvSpPr/>
          <p:nvPr/>
        </p:nvSpPr>
        <p:spPr>
          <a:xfrm>
            <a:off x="625050" y="2219114"/>
            <a:ext cx="7403334" cy="56181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1560" y="2219114"/>
            <a:ext cx="7304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、非齐次方程组，会求通解</a:t>
            </a:r>
            <a:endParaRPr lang="zh-CN" altLang="en-US" sz="2800" b="1" dirty="0"/>
          </a:p>
        </p:txBody>
      </p:sp>
      <p:sp>
        <p:nvSpPr>
          <p:cNvPr id="13" name="圆角矩形 12"/>
          <p:cNvSpPr/>
          <p:nvPr/>
        </p:nvSpPr>
        <p:spPr>
          <a:xfrm>
            <a:off x="625050" y="3011202"/>
            <a:ext cx="7403334" cy="56181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1560" y="3011202"/>
            <a:ext cx="7304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、抽象线性方程组，会求通解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01114" y="548680"/>
            <a:ext cx="1930726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基本运算</a:t>
            </a:r>
            <a:endParaRPr lang="zh-CN" altLang="en-US" sz="2800" b="1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172F3C-C081-4081-87EA-5604B338B346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7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9354" y="236927"/>
            <a:ext cx="5908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、讨论含有参数的向量组的线性表示问题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51520" y="116632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81C7AC-FBA4-4EB7-A555-2895A9F113F0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436462" y="620688"/>
            <a:ext cx="6136210" cy="576907"/>
            <a:chOff x="436462" y="1987997"/>
            <a:chExt cx="6136210" cy="576907"/>
          </a:xfrm>
        </p:grpSpPr>
        <p:sp>
          <p:nvSpPr>
            <p:cNvPr id="62" name="TextBox 61"/>
            <p:cNvSpPr txBox="1"/>
            <p:nvPr/>
          </p:nvSpPr>
          <p:spPr>
            <a:xfrm>
              <a:off x="436462" y="2103239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endParaRPr lang="zh-CN" altLang="en-US" sz="2400" b="1" dirty="0"/>
            </a:p>
          </p:txBody>
        </p:sp>
        <p:graphicFrame>
          <p:nvGraphicFramePr>
            <p:cNvPr id="63" name="对象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8911709"/>
                </p:ext>
              </p:extLst>
            </p:nvPr>
          </p:nvGraphicFramePr>
          <p:xfrm>
            <a:off x="1619672" y="1987997"/>
            <a:ext cx="49530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74" name="Equation" r:id="rId3" imgW="4952880" imgH="520560" progId="Equation.DSMT4">
                    <p:embed/>
                  </p:oleObj>
                </mc:Choice>
                <mc:Fallback>
                  <p:oleObj name="Equation" r:id="rId3" imgW="4952880" imgH="520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1987997"/>
                          <a:ext cx="49530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" name="TextBox 63"/>
          <p:cNvSpPr txBox="1"/>
          <p:nvPr/>
        </p:nvSpPr>
        <p:spPr>
          <a:xfrm>
            <a:off x="115917" y="2060848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b="1" dirty="0" smtClean="0">
                <a:latin typeface="+mn-ea"/>
              </a:rPr>
              <a:t>向量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+mn-ea"/>
              </a:rPr>
              <a:t>不能由向量组</a:t>
            </a:r>
            <a:r>
              <a:rPr lang="en-US" altLang="zh-CN" sz="2400" b="1" kern="100" dirty="0" smtClean="0">
                <a:latin typeface="Times New Roman"/>
                <a:cs typeface="Times New Roman"/>
                <a:sym typeface="Symbol"/>
              </a:rPr>
              <a:t></a:t>
            </a:r>
            <a:r>
              <a:rPr lang="en-US" altLang="zh-CN" sz="2400" b="1" kern="100" baseline="-25000" dirty="0">
                <a:latin typeface="Times New Roman"/>
              </a:rPr>
              <a:t>1</a:t>
            </a:r>
            <a:r>
              <a:rPr lang="zh-CN" altLang="zh-CN" sz="24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</a:t>
            </a:r>
            <a:r>
              <a:rPr lang="en-US" altLang="zh-CN" sz="2400" b="1" kern="100" baseline="-25000" dirty="0">
                <a:latin typeface="Times New Roman"/>
              </a:rPr>
              <a:t>2</a:t>
            </a:r>
            <a:r>
              <a:rPr lang="zh-CN" altLang="zh-CN" sz="24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</a:t>
            </a:r>
            <a:r>
              <a:rPr lang="en-US" altLang="zh-CN" sz="2400" b="1" kern="100" baseline="-25000" dirty="0">
                <a:latin typeface="Times New Roman"/>
              </a:rPr>
              <a:t>3</a:t>
            </a:r>
            <a:r>
              <a:rPr lang="zh-CN" altLang="en-US" sz="2400" b="1" dirty="0" smtClean="0">
                <a:latin typeface="+mn-ea"/>
              </a:rPr>
              <a:t>线性表示；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539750" y="1052736"/>
            <a:ext cx="7521575" cy="559321"/>
            <a:chOff x="-238320" y="1933575"/>
            <a:chExt cx="5808708" cy="559321"/>
          </a:xfrm>
        </p:grpSpPr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1534738"/>
                </p:ext>
              </p:extLst>
            </p:nvPr>
          </p:nvGraphicFramePr>
          <p:xfrm>
            <a:off x="3677470" y="1933575"/>
            <a:ext cx="1892918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75" name="Equation" r:id="rId5" imgW="1892160" imgH="520560" progId="Equation.DSMT4">
                    <p:embed/>
                  </p:oleObj>
                </mc:Choice>
                <mc:Fallback>
                  <p:oleObj name="Equation" r:id="rId5" imgW="1892160" imgH="520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7470" y="1933575"/>
                          <a:ext cx="1892918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对象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9264465"/>
                </p:ext>
              </p:extLst>
            </p:nvPr>
          </p:nvGraphicFramePr>
          <p:xfrm>
            <a:off x="-238320" y="1971675"/>
            <a:ext cx="3251307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76" name="Equation" r:id="rId7" imgW="3251160" imgH="520560" progId="Equation.DSMT4">
                    <p:embed/>
                  </p:oleObj>
                </mc:Choice>
                <mc:Fallback>
                  <p:oleObj name="Equation" r:id="rId7" imgW="3251160" imgH="520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38320" y="1971675"/>
                          <a:ext cx="3251307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矩形 67"/>
            <p:cNvSpPr/>
            <p:nvPr/>
          </p:nvSpPr>
          <p:spPr>
            <a:xfrm>
              <a:off x="2797203" y="2031231"/>
              <a:ext cx="9126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b="1" dirty="0" smtClean="0">
                  <a:solidFill>
                    <a:prstClr val="black"/>
                  </a:solidFill>
                </a:rPr>
                <a:t> 及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向量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5496" y="2492896"/>
            <a:ext cx="851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1" dirty="0" smtClean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+mn-ea"/>
              </a:rPr>
              <a:t>能由向量组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</a:t>
            </a:r>
            <a:r>
              <a:rPr lang="en-US" altLang="zh-CN" sz="2400" b="1" kern="100" baseline="-25000" dirty="0">
                <a:latin typeface="Times New Roman"/>
              </a:rPr>
              <a:t>1</a:t>
            </a:r>
            <a:r>
              <a:rPr lang="zh-CN" altLang="zh-CN" sz="24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</a:t>
            </a:r>
            <a:r>
              <a:rPr lang="en-US" altLang="zh-CN" sz="2400" b="1" kern="100" baseline="-25000" dirty="0">
                <a:latin typeface="Times New Roman"/>
              </a:rPr>
              <a:t>2</a:t>
            </a:r>
            <a:r>
              <a:rPr lang="zh-CN" altLang="zh-CN" sz="24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</a:t>
            </a:r>
            <a:r>
              <a:rPr lang="en-US" altLang="zh-CN" sz="2400" b="1" kern="100" baseline="-25000" dirty="0">
                <a:latin typeface="Times New Roman"/>
              </a:rPr>
              <a:t>3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+mn-ea"/>
              </a:rPr>
              <a:t>线性表示，且表示式唯一；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7504" y="335699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(3)</a:t>
            </a:r>
            <a:r>
              <a:rPr lang="zh-CN" altLang="en-US" sz="2400" b="1" dirty="0" smtClean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+mn-ea"/>
              </a:rPr>
              <a:t>能由向量组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</a:t>
            </a:r>
            <a:r>
              <a:rPr lang="en-US" altLang="zh-CN" sz="2400" b="1" kern="100" baseline="-25000" dirty="0" smtClean="0">
                <a:latin typeface="Times New Roman"/>
              </a:rPr>
              <a:t>1</a:t>
            </a:r>
            <a:r>
              <a:rPr lang="en-US" altLang="zh-CN" sz="2400" b="1" kern="100" dirty="0" smtClean="0">
                <a:latin typeface="Times New Roman"/>
                <a:cs typeface="Times New Roman"/>
              </a:rPr>
              <a:t>,</a:t>
            </a:r>
            <a:r>
              <a:rPr lang="en-US" altLang="zh-CN" sz="2400" b="1" kern="100" dirty="0" smtClean="0">
                <a:latin typeface="Times New Roman"/>
                <a:cs typeface="Times New Roman"/>
                <a:sym typeface="Symbol"/>
              </a:rPr>
              <a:t></a:t>
            </a:r>
            <a:r>
              <a:rPr lang="en-US" altLang="zh-CN" sz="2400" b="1" kern="100" baseline="-25000" dirty="0" smtClean="0">
                <a:latin typeface="Times New Roman"/>
              </a:rPr>
              <a:t>2</a:t>
            </a:r>
            <a:r>
              <a:rPr lang="en-US" altLang="zh-CN" sz="2400" b="1" kern="100" dirty="0" smtClean="0">
                <a:latin typeface="Times New Roman"/>
                <a:cs typeface="Times New Roman"/>
              </a:rPr>
              <a:t>,</a:t>
            </a:r>
            <a:r>
              <a:rPr lang="en-US" altLang="zh-CN" sz="2400" b="1" kern="100" dirty="0" smtClean="0">
                <a:latin typeface="Times New Roman"/>
                <a:cs typeface="Times New Roman"/>
                <a:sym typeface="Symbol"/>
              </a:rPr>
              <a:t></a:t>
            </a:r>
            <a:r>
              <a:rPr lang="en-US" altLang="zh-CN" sz="2400" b="1" kern="100" baseline="-25000" dirty="0">
                <a:latin typeface="Times New Roman"/>
              </a:rPr>
              <a:t>3</a:t>
            </a:r>
            <a:r>
              <a:rPr lang="zh-CN" altLang="en-US" sz="2400" b="1" dirty="0" smtClean="0">
                <a:latin typeface="+mn-ea"/>
              </a:rPr>
              <a:t>线性表示，且表示式不唯一，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8443" y="3789040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并</a:t>
            </a:r>
            <a:r>
              <a:rPr lang="zh-CN" altLang="en-US" sz="2400" b="1" dirty="0" smtClean="0">
                <a:latin typeface="+mn-ea"/>
              </a:rPr>
              <a:t>求出</a:t>
            </a:r>
            <a:r>
              <a:rPr lang="zh-CN" altLang="en-US" sz="2400" b="1" dirty="0" smtClean="0"/>
              <a:t>一般表示式</a:t>
            </a:r>
            <a:r>
              <a:rPr lang="en-US" altLang="zh-CN" sz="2400" b="1" dirty="0" smtClean="0"/>
              <a:t>.</a:t>
            </a:r>
            <a:endParaRPr lang="zh-CN" altLang="en-US" sz="2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23528" y="1628800"/>
            <a:ext cx="3323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问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/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/>
              <a:t> 为何值时：</a:t>
            </a:r>
            <a:endParaRPr lang="zh-CN" altLang="en-US" sz="2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11560" y="2924944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并</a:t>
            </a:r>
            <a:r>
              <a:rPr lang="zh-CN" altLang="en-US" sz="2400" b="1" dirty="0" smtClean="0">
                <a:latin typeface="+mn-ea"/>
              </a:rPr>
              <a:t>求出</a:t>
            </a:r>
            <a:r>
              <a:rPr lang="zh-CN" altLang="en-US" sz="2400" b="1" dirty="0" smtClean="0"/>
              <a:t>表示式；</a:t>
            </a:r>
            <a:endParaRPr lang="zh-CN" altLang="en-US" sz="2400" b="1" dirty="0"/>
          </a:p>
        </p:txBody>
      </p:sp>
      <p:graphicFrame>
        <p:nvGraphicFramePr>
          <p:cNvPr id="74" name="对象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707577"/>
              </p:ext>
            </p:extLst>
          </p:nvPr>
        </p:nvGraphicFramePr>
        <p:xfrm>
          <a:off x="1808163" y="4437112"/>
          <a:ext cx="3916362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7" name="Equation" r:id="rId9" imgW="3022560" imgH="1434960" progId="Equation.DSMT4">
                  <p:embed/>
                </p:oleObj>
              </mc:Choice>
              <mc:Fallback>
                <p:oleObj name="Equation" r:id="rId9" imgW="302256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4437112"/>
                        <a:ext cx="3916362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323528" y="4504407"/>
            <a:ext cx="67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解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6502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9" grpId="0"/>
      <p:bldP spid="70" grpId="0"/>
      <p:bldP spid="71" grpId="0"/>
      <p:bldP spid="72" grpId="0"/>
      <p:bldP spid="73" grpId="0"/>
      <p:bldP spid="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DA326D-E608-41B2-B213-62E231028AC2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74" name="对象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921957"/>
              </p:ext>
            </p:extLst>
          </p:nvPr>
        </p:nvGraphicFramePr>
        <p:xfrm>
          <a:off x="1808163" y="4437112"/>
          <a:ext cx="3916362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6" name="Equation" r:id="rId3" imgW="3022560" imgH="1434960" progId="Equation.DSMT4">
                  <p:embed/>
                </p:oleObj>
              </mc:Choice>
              <mc:Fallback>
                <p:oleObj name="Equation" r:id="rId3" imgW="302256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4437112"/>
                        <a:ext cx="3916362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32274" y="44624"/>
            <a:ext cx="7352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/>
              </a:rPr>
              <a:t>(1)</a:t>
            </a:r>
            <a:r>
              <a:rPr lang="zh-CN" altLang="zh-CN" sz="2400" b="1" kern="100" dirty="0">
                <a:latin typeface="Times New Roman"/>
              </a:rPr>
              <a:t>当</a:t>
            </a:r>
            <a:r>
              <a:rPr lang="en-US" altLang="zh-CN" sz="2400" b="1" i="1" kern="100" dirty="0">
                <a:latin typeface="Times New Roman"/>
              </a:rPr>
              <a:t>a</a:t>
            </a:r>
            <a:r>
              <a:rPr lang="en-US" altLang="zh-CN" sz="2400" b="1" kern="100" dirty="0">
                <a:latin typeface="Times New Roman"/>
              </a:rPr>
              <a:t>=0</a:t>
            </a:r>
            <a:r>
              <a:rPr lang="zh-CN" altLang="zh-CN" sz="2400" b="1" kern="100" dirty="0" smtClean="0">
                <a:latin typeface="Times New Roman"/>
              </a:rPr>
              <a:t>，</a:t>
            </a:r>
            <a:endParaRPr lang="zh-CN" altLang="zh-CN" sz="2400" b="1" kern="100" dirty="0">
              <a:latin typeface="Times New Roman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881809"/>
              </p:ext>
            </p:extLst>
          </p:nvPr>
        </p:nvGraphicFramePr>
        <p:xfrm>
          <a:off x="2157413" y="765175"/>
          <a:ext cx="3522662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7" name="Equation" r:id="rId5" imgW="2717640" imgH="1434960" progId="Equation.DSMT4">
                  <p:embed/>
                </p:oleObj>
              </mc:Choice>
              <mc:Fallback>
                <p:oleObj name="Equation" r:id="rId5" imgW="271764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765175"/>
                        <a:ext cx="3522662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061428"/>
              </p:ext>
            </p:extLst>
          </p:nvPr>
        </p:nvGraphicFramePr>
        <p:xfrm>
          <a:off x="2205038" y="2420938"/>
          <a:ext cx="335915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8" name="Equation" r:id="rId7" imgW="2590560" imgH="1434960" progId="Equation.DSMT4">
                  <p:embed/>
                </p:oleObj>
              </mc:Choice>
              <mc:Fallback>
                <p:oleObj name="Equation" r:id="rId7" imgW="259056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2420938"/>
                        <a:ext cx="335915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836802" y="44624"/>
            <a:ext cx="6335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 smtClean="0">
                <a:latin typeface="Times New Roman"/>
              </a:rPr>
              <a:t>方程组</a:t>
            </a:r>
            <a:r>
              <a:rPr lang="zh-CN" altLang="zh-CN" sz="2400" b="1" kern="100" dirty="0">
                <a:latin typeface="Times New Roman"/>
              </a:rPr>
              <a:t>无解，即</a:t>
            </a:r>
            <a:r>
              <a:rPr lang="en-US" altLang="zh-CN" sz="2400" b="1" i="1" kern="100" dirty="0">
                <a:latin typeface="Times New Roman"/>
                <a:sym typeface="Symbol"/>
              </a:rPr>
              <a:t></a:t>
            </a:r>
            <a:r>
              <a:rPr lang="zh-CN" altLang="zh-CN" sz="2400" b="1" kern="100" dirty="0">
                <a:latin typeface="Times New Roman"/>
              </a:rPr>
              <a:t>不能由</a:t>
            </a:r>
            <a:r>
              <a:rPr lang="en-US" altLang="zh-CN" sz="2400" b="1" kern="100" dirty="0">
                <a:latin typeface="Times New Roman"/>
                <a:sym typeface="Symbol"/>
              </a:rPr>
              <a:t></a:t>
            </a:r>
            <a:r>
              <a:rPr lang="en-US" altLang="zh-CN" sz="2400" b="1" kern="100" baseline="-25000" dirty="0" smtClean="0">
                <a:latin typeface="Times New Roman"/>
              </a:rPr>
              <a:t>1</a:t>
            </a:r>
            <a:r>
              <a:rPr lang="en-US" altLang="zh-CN" sz="2400" b="1" kern="100" dirty="0">
                <a:latin typeface="Times New Roman"/>
              </a:rPr>
              <a:t>,</a:t>
            </a:r>
            <a:r>
              <a:rPr lang="en-US" altLang="zh-CN" sz="2400" b="1" kern="100" dirty="0" smtClean="0">
                <a:latin typeface="Times New Roman"/>
                <a:sym typeface="Symbol"/>
              </a:rPr>
              <a:t></a:t>
            </a:r>
            <a:r>
              <a:rPr lang="en-US" altLang="zh-CN" sz="2400" b="1" kern="100" baseline="-25000" dirty="0" smtClean="0">
                <a:latin typeface="Times New Roman"/>
              </a:rPr>
              <a:t>2</a:t>
            </a:r>
            <a:r>
              <a:rPr lang="en-US" altLang="zh-CN" sz="2400" b="1" kern="100" dirty="0" smtClean="0">
                <a:latin typeface="Times New Roman"/>
              </a:rPr>
              <a:t>,</a:t>
            </a:r>
            <a:r>
              <a:rPr lang="en-US" altLang="zh-CN" sz="2400" b="1" kern="100" dirty="0" smtClean="0">
                <a:latin typeface="Times New Roman"/>
                <a:sym typeface="Symbol"/>
              </a:rPr>
              <a:t></a:t>
            </a:r>
            <a:r>
              <a:rPr lang="en-US" altLang="zh-CN" sz="2400" b="1" kern="100" baseline="-25000" dirty="0">
                <a:latin typeface="Times New Roman"/>
              </a:rPr>
              <a:t>3</a:t>
            </a:r>
            <a:r>
              <a:rPr lang="zh-CN" altLang="zh-CN" sz="2400" b="1" kern="100" dirty="0">
                <a:latin typeface="Times New Roman"/>
              </a:rPr>
              <a:t>线性表示</a:t>
            </a:r>
          </a:p>
        </p:txBody>
      </p:sp>
    </p:spTree>
    <p:extLst>
      <p:ext uri="{BB962C8B-B14F-4D97-AF65-F5344CB8AC3E}">
        <p14:creationId xmlns:p14="http://schemas.microsoft.com/office/powerpoint/2010/main" val="20736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82A9E2-0E28-4492-95F9-44001F12AF65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74" name="对象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849584"/>
              </p:ext>
            </p:extLst>
          </p:nvPr>
        </p:nvGraphicFramePr>
        <p:xfrm>
          <a:off x="1808163" y="4437112"/>
          <a:ext cx="3916362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0" name="Equation" r:id="rId3" imgW="3022560" imgH="1434960" progId="Equation.DSMT4">
                  <p:embed/>
                </p:oleObj>
              </mc:Choice>
              <mc:Fallback>
                <p:oleObj name="Equation" r:id="rId3" imgW="302256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4437112"/>
                        <a:ext cx="3916362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32274" y="44624"/>
            <a:ext cx="7352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/>
              </a:rPr>
              <a:t>(1)</a:t>
            </a:r>
            <a:r>
              <a:rPr lang="zh-CN" altLang="zh-CN" sz="2400" b="1" kern="100" dirty="0">
                <a:latin typeface="Times New Roman"/>
              </a:rPr>
              <a:t>当</a:t>
            </a:r>
            <a:r>
              <a:rPr lang="en-US" altLang="zh-CN" sz="2400" b="1" i="1" kern="100" dirty="0">
                <a:latin typeface="Times New Roman"/>
              </a:rPr>
              <a:t>a</a:t>
            </a:r>
            <a:r>
              <a:rPr lang="en-US" altLang="zh-CN" sz="2400" b="1" kern="100" dirty="0">
                <a:latin typeface="Times New Roman"/>
              </a:rPr>
              <a:t>=0</a:t>
            </a:r>
            <a:r>
              <a:rPr lang="zh-CN" altLang="zh-CN" sz="2400" b="1" kern="100" dirty="0" smtClean="0">
                <a:latin typeface="Times New Roman"/>
              </a:rPr>
              <a:t>，</a:t>
            </a:r>
            <a:endParaRPr lang="zh-CN" altLang="zh-CN" sz="2400" b="1" kern="100" dirty="0"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36802" y="44624"/>
            <a:ext cx="6335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 smtClean="0">
                <a:latin typeface="Times New Roman"/>
              </a:rPr>
              <a:t>方程组</a:t>
            </a:r>
            <a:r>
              <a:rPr lang="zh-CN" altLang="zh-CN" sz="2400" b="1" kern="100" dirty="0">
                <a:latin typeface="Times New Roman"/>
              </a:rPr>
              <a:t>无解，即</a:t>
            </a:r>
            <a:r>
              <a:rPr lang="en-US" altLang="zh-CN" sz="2400" b="1" i="1" kern="100" dirty="0">
                <a:latin typeface="Times New Roman"/>
                <a:sym typeface="Symbol"/>
              </a:rPr>
              <a:t></a:t>
            </a:r>
            <a:r>
              <a:rPr lang="zh-CN" altLang="zh-CN" sz="2400" b="1" kern="100" dirty="0">
                <a:latin typeface="Times New Roman"/>
              </a:rPr>
              <a:t>不能由</a:t>
            </a:r>
            <a:r>
              <a:rPr lang="en-US" altLang="zh-CN" sz="2400" b="1" kern="100" dirty="0">
                <a:latin typeface="Times New Roman"/>
                <a:sym typeface="Symbol"/>
              </a:rPr>
              <a:t></a:t>
            </a:r>
            <a:r>
              <a:rPr lang="en-US" altLang="zh-CN" sz="2400" b="1" kern="100" baseline="-25000" dirty="0" smtClean="0">
                <a:latin typeface="Times New Roman"/>
              </a:rPr>
              <a:t>1</a:t>
            </a:r>
            <a:r>
              <a:rPr lang="en-US" altLang="zh-CN" sz="2400" b="1" kern="100" dirty="0">
                <a:latin typeface="Times New Roman"/>
              </a:rPr>
              <a:t>,</a:t>
            </a:r>
            <a:r>
              <a:rPr lang="en-US" altLang="zh-CN" sz="2400" b="1" kern="100" dirty="0" smtClean="0">
                <a:latin typeface="Times New Roman"/>
                <a:sym typeface="Symbol"/>
              </a:rPr>
              <a:t></a:t>
            </a:r>
            <a:r>
              <a:rPr lang="en-US" altLang="zh-CN" sz="2400" b="1" kern="100" baseline="-25000" dirty="0" smtClean="0">
                <a:latin typeface="Times New Roman"/>
              </a:rPr>
              <a:t>2</a:t>
            </a:r>
            <a:r>
              <a:rPr lang="en-US" altLang="zh-CN" sz="2400" b="1" kern="100" dirty="0" smtClean="0">
                <a:latin typeface="Times New Roman"/>
              </a:rPr>
              <a:t>,</a:t>
            </a:r>
            <a:r>
              <a:rPr lang="en-US" altLang="zh-CN" sz="2400" b="1" kern="100" dirty="0" smtClean="0">
                <a:latin typeface="Times New Roman"/>
                <a:sym typeface="Symbol"/>
              </a:rPr>
              <a:t></a:t>
            </a:r>
            <a:r>
              <a:rPr lang="en-US" altLang="zh-CN" sz="2400" b="1" kern="100" baseline="-25000" dirty="0">
                <a:latin typeface="Times New Roman"/>
              </a:rPr>
              <a:t>3</a:t>
            </a:r>
            <a:r>
              <a:rPr lang="zh-CN" altLang="zh-CN" sz="2400" b="1" kern="100" dirty="0">
                <a:latin typeface="Times New Roman"/>
              </a:rPr>
              <a:t>线性表示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552" y="548680"/>
            <a:ext cx="677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100" dirty="0">
                <a:latin typeface="Times New Roman"/>
              </a:rPr>
              <a:t>(2)</a:t>
            </a:r>
            <a:r>
              <a:rPr lang="zh-CN" altLang="zh-CN" sz="2400" b="1" kern="100" dirty="0">
                <a:latin typeface="Times New Roman"/>
                <a:cs typeface="Times New Roman"/>
              </a:rPr>
              <a:t>当</a:t>
            </a:r>
            <a:r>
              <a:rPr lang="en-US" altLang="zh-CN" sz="2400" b="1" i="1" kern="100" dirty="0">
                <a:latin typeface="Times New Roman"/>
              </a:rPr>
              <a:t>a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</a:t>
            </a:r>
            <a:r>
              <a:rPr lang="en-US" altLang="zh-CN" sz="2400" b="1" kern="100" dirty="0">
                <a:latin typeface="Times New Roman"/>
              </a:rPr>
              <a:t>0</a:t>
            </a:r>
            <a:r>
              <a:rPr lang="zh-CN" altLang="zh-CN" sz="2400" b="1" kern="100" dirty="0">
                <a:latin typeface="Times New Roman"/>
                <a:cs typeface="Times New Roman"/>
              </a:rPr>
              <a:t>，且</a:t>
            </a:r>
            <a:r>
              <a:rPr lang="en-US" altLang="zh-CN" sz="2400" b="1" i="1" kern="100" dirty="0" err="1">
                <a:latin typeface="Times New Roman"/>
              </a:rPr>
              <a:t>a</a:t>
            </a:r>
            <a:r>
              <a:rPr lang="en-US" altLang="zh-CN" sz="2400" b="1" kern="100" dirty="0" err="1">
                <a:latin typeface="Times New Roman"/>
                <a:cs typeface="Times New Roman"/>
                <a:sym typeface="Symbol"/>
              </a:rPr>
              <a:t></a:t>
            </a:r>
            <a:r>
              <a:rPr lang="en-US" altLang="zh-CN" sz="2400" b="1" i="1" kern="100" dirty="0" err="1">
                <a:latin typeface="Times New Roman"/>
              </a:rPr>
              <a:t>b</a:t>
            </a:r>
            <a:r>
              <a:rPr lang="zh-CN" altLang="zh-CN" sz="2400" b="1" kern="100" dirty="0">
                <a:latin typeface="Times New Roman"/>
                <a:cs typeface="Times New Roman"/>
              </a:rPr>
              <a:t>时，方程组有唯一解，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5968" y="1052736"/>
            <a:ext cx="677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kern="100" dirty="0">
                <a:latin typeface="Times New Roman"/>
                <a:cs typeface="Times New Roman"/>
                <a:sym typeface="Symbol"/>
              </a:rPr>
              <a:t></a:t>
            </a:r>
            <a:r>
              <a:rPr lang="zh-CN" altLang="zh-CN" sz="2400" b="1" kern="100" dirty="0">
                <a:latin typeface="Times New Roman"/>
                <a:cs typeface="Times New Roman"/>
              </a:rPr>
              <a:t>可由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</a:t>
            </a:r>
            <a:r>
              <a:rPr lang="en-US" altLang="zh-CN" sz="2400" b="1" kern="100" baseline="-25000" dirty="0">
                <a:latin typeface="Times New Roman"/>
              </a:rPr>
              <a:t>1</a:t>
            </a:r>
            <a:r>
              <a:rPr lang="zh-CN" altLang="zh-CN" sz="24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</a:t>
            </a:r>
            <a:r>
              <a:rPr lang="en-US" altLang="zh-CN" sz="2400" b="1" kern="100" baseline="-25000" dirty="0">
                <a:latin typeface="Times New Roman"/>
              </a:rPr>
              <a:t>2</a:t>
            </a:r>
            <a:r>
              <a:rPr lang="zh-CN" altLang="zh-CN" sz="24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</a:t>
            </a:r>
            <a:r>
              <a:rPr lang="en-US" altLang="zh-CN" sz="2400" b="1" kern="100" baseline="-25000" dirty="0">
                <a:latin typeface="Times New Roman"/>
              </a:rPr>
              <a:t>3</a:t>
            </a:r>
            <a:r>
              <a:rPr lang="zh-CN" altLang="zh-CN" sz="2400" b="1" kern="100" dirty="0">
                <a:latin typeface="Times New Roman"/>
                <a:cs typeface="Times New Roman"/>
              </a:rPr>
              <a:t>唯一线性表示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157128"/>
              </p:ext>
            </p:extLst>
          </p:nvPr>
        </p:nvGraphicFramePr>
        <p:xfrm>
          <a:off x="2074863" y="3429496"/>
          <a:ext cx="36861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1" name="Equation" r:id="rId5" imgW="2844720" imgH="863280" progId="Equation.DSMT4">
                  <p:embed/>
                </p:oleObj>
              </mc:Choice>
              <mc:Fallback>
                <p:oleObj name="Equation" r:id="rId5" imgW="284472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3429496"/>
                        <a:ext cx="36861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945408"/>
              </p:ext>
            </p:extLst>
          </p:nvPr>
        </p:nvGraphicFramePr>
        <p:xfrm>
          <a:off x="659531" y="1700213"/>
          <a:ext cx="7008813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2" name="Equation" r:id="rId7" imgW="5410080" imgH="1434960" progId="Equation.DSMT4">
                  <p:embed/>
                </p:oleObj>
              </mc:Choice>
              <mc:Fallback>
                <p:oleObj name="Equation" r:id="rId7" imgW="541008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531" y="1700213"/>
                        <a:ext cx="7008813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81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7F8E84-F8EE-4AF1-A6AD-D9913000841C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74" name="对象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931863"/>
              </p:ext>
            </p:extLst>
          </p:nvPr>
        </p:nvGraphicFramePr>
        <p:xfrm>
          <a:off x="1808163" y="4437112"/>
          <a:ext cx="3916362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4" name="Equation" r:id="rId3" imgW="3022560" imgH="1434960" progId="Equation.DSMT4">
                  <p:embed/>
                </p:oleObj>
              </mc:Choice>
              <mc:Fallback>
                <p:oleObj name="Equation" r:id="rId3" imgW="302256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4437112"/>
                        <a:ext cx="3916362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32274" y="44624"/>
            <a:ext cx="7352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/>
              </a:rPr>
              <a:t>(1)</a:t>
            </a:r>
            <a:r>
              <a:rPr lang="zh-CN" altLang="zh-CN" sz="2400" b="1" kern="100" dirty="0">
                <a:latin typeface="Times New Roman"/>
              </a:rPr>
              <a:t>当</a:t>
            </a:r>
            <a:r>
              <a:rPr lang="en-US" altLang="zh-CN" sz="2400" b="1" i="1" kern="100" dirty="0">
                <a:latin typeface="Times New Roman"/>
              </a:rPr>
              <a:t>a</a:t>
            </a:r>
            <a:r>
              <a:rPr lang="en-US" altLang="zh-CN" sz="2400" b="1" kern="100" dirty="0">
                <a:latin typeface="Times New Roman"/>
              </a:rPr>
              <a:t>=0</a:t>
            </a:r>
            <a:r>
              <a:rPr lang="zh-CN" altLang="zh-CN" sz="2400" b="1" kern="100" dirty="0" smtClean="0">
                <a:latin typeface="Times New Roman"/>
              </a:rPr>
              <a:t>，</a:t>
            </a:r>
            <a:endParaRPr lang="zh-CN" altLang="zh-CN" sz="2400" b="1" kern="100" dirty="0"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36802" y="44624"/>
            <a:ext cx="6335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 smtClean="0">
                <a:latin typeface="Times New Roman"/>
              </a:rPr>
              <a:t>方程组</a:t>
            </a:r>
            <a:r>
              <a:rPr lang="zh-CN" altLang="zh-CN" sz="2400" b="1" kern="100" dirty="0">
                <a:latin typeface="Times New Roman"/>
              </a:rPr>
              <a:t>无解，即</a:t>
            </a:r>
            <a:r>
              <a:rPr lang="en-US" altLang="zh-CN" sz="2400" b="1" i="1" kern="100" dirty="0">
                <a:latin typeface="Times New Roman"/>
                <a:sym typeface="Symbol"/>
              </a:rPr>
              <a:t></a:t>
            </a:r>
            <a:r>
              <a:rPr lang="zh-CN" altLang="zh-CN" sz="2400" b="1" kern="100" dirty="0">
                <a:latin typeface="Times New Roman"/>
              </a:rPr>
              <a:t>不能由</a:t>
            </a:r>
            <a:r>
              <a:rPr lang="en-US" altLang="zh-CN" sz="2400" b="1" kern="100" dirty="0">
                <a:latin typeface="Times New Roman"/>
                <a:sym typeface="Symbol"/>
              </a:rPr>
              <a:t></a:t>
            </a:r>
            <a:r>
              <a:rPr lang="en-US" altLang="zh-CN" sz="2400" b="1" kern="100" baseline="-25000" dirty="0" smtClean="0">
                <a:latin typeface="Times New Roman"/>
              </a:rPr>
              <a:t>1</a:t>
            </a:r>
            <a:r>
              <a:rPr lang="en-US" altLang="zh-CN" sz="2400" b="1" kern="100" dirty="0">
                <a:latin typeface="Times New Roman"/>
              </a:rPr>
              <a:t>,</a:t>
            </a:r>
            <a:r>
              <a:rPr lang="en-US" altLang="zh-CN" sz="2400" b="1" kern="100" dirty="0" smtClean="0">
                <a:latin typeface="Times New Roman"/>
                <a:sym typeface="Symbol"/>
              </a:rPr>
              <a:t></a:t>
            </a:r>
            <a:r>
              <a:rPr lang="en-US" altLang="zh-CN" sz="2400" b="1" kern="100" baseline="-25000" dirty="0" smtClean="0">
                <a:latin typeface="Times New Roman"/>
              </a:rPr>
              <a:t>2</a:t>
            </a:r>
            <a:r>
              <a:rPr lang="en-US" altLang="zh-CN" sz="2400" b="1" kern="100" dirty="0" smtClean="0">
                <a:latin typeface="Times New Roman"/>
              </a:rPr>
              <a:t>,</a:t>
            </a:r>
            <a:r>
              <a:rPr lang="en-US" altLang="zh-CN" sz="2400" b="1" kern="100" dirty="0" smtClean="0">
                <a:latin typeface="Times New Roman"/>
                <a:sym typeface="Symbol"/>
              </a:rPr>
              <a:t></a:t>
            </a:r>
            <a:r>
              <a:rPr lang="en-US" altLang="zh-CN" sz="2400" b="1" kern="100" baseline="-25000" dirty="0">
                <a:latin typeface="Times New Roman"/>
              </a:rPr>
              <a:t>3</a:t>
            </a:r>
            <a:r>
              <a:rPr lang="zh-CN" altLang="zh-CN" sz="2400" b="1" kern="100" dirty="0">
                <a:latin typeface="Times New Roman"/>
              </a:rPr>
              <a:t>线性表示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552" y="548680"/>
            <a:ext cx="677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100" dirty="0">
                <a:latin typeface="Times New Roman"/>
              </a:rPr>
              <a:t>(2)</a:t>
            </a:r>
            <a:r>
              <a:rPr lang="zh-CN" altLang="zh-CN" sz="2400" b="1" kern="100" dirty="0">
                <a:latin typeface="Times New Roman"/>
                <a:cs typeface="Times New Roman"/>
              </a:rPr>
              <a:t>当</a:t>
            </a:r>
            <a:r>
              <a:rPr lang="en-US" altLang="zh-CN" sz="2400" b="1" i="1" kern="100" dirty="0">
                <a:latin typeface="Times New Roman"/>
              </a:rPr>
              <a:t>a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</a:t>
            </a:r>
            <a:r>
              <a:rPr lang="en-US" altLang="zh-CN" sz="2400" b="1" kern="100" dirty="0">
                <a:latin typeface="Times New Roman"/>
              </a:rPr>
              <a:t>0</a:t>
            </a:r>
            <a:r>
              <a:rPr lang="zh-CN" altLang="zh-CN" sz="2400" b="1" kern="100" dirty="0">
                <a:latin typeface="Times New Roman"/>
                <a:cs typeface="Times New Roman"/>
              </a:rPr>
              <a:t>，且</a:t>
            </a:r>
            <a:r>
              <a:rPr lang="en-US" altLang="zh-CN" sz="2400" b="1" i="1" kern="100" dirty="0" err="1">
                <a:latin typeface="Times New Roman"/>
              </a:rPr>
              <a:t>a</a:t>
            </a:r>
            <a:r>
              <a:rPr lang="en-US" altLang="zh-CN" sz="2400" b="1" kern="100" dirty="0" err="1">
                <a:latin typeface="Times New Roman"/>
                <a:cs typeface="Times New Roman"/>
                <a:sym typeface="Symbol"/>
              </a:rPr>
              <a:t></a:t>
            </a:r>
            <a:r>
              <a:rPr lang="en-US" altLang="zh-CN" sz="2400" b="1" i="1" kern="100" dirty="0" err="1">
                <a:latin typeface="Times New Roman"/>
              </a:rPr>
              <a:t>b</a:t>
            </a:r>
            <a:r>
              <a:rPr lang="zh-CN" altLang="zh-CN" sz="2400" b="1" kern="100" dirty="0">
                <a:latin typeface="Times New Roman"/>
                <a:cs typeface="Times New Roman"/>
              </a:rPr>
              <a:t>时，方程组有唯一解，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5968" y="1052736"/>
            <a:ext cx="677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kern="100" dirty="0">
                <a:latin typeface="Times New Roman"/>
                <a:cs typeface="Times New Roman"/>
                <a:sym typeface="Symbol"/>
              </a:rPr>
              <a:t></a:t>
            </a:r>
            <a:r>
              <a:rPr lang="zh-CN" altLang="zh-CN" sz="2400" b="1" kern="100" dirty="0">
                <a:latin typeface="Times New Roman"/>
                <a:cs typeface="Times New Roman"/>
              </a:rPr>
              <a:t>可由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</a:t>
            </a:r>
            <a:r>
              <a:rPr lang="en-US" altLang="zh-CN" sz="2400" b="1" kern="100" baseline="-25000" dirty="0">
                <a:latin typeface="Times New Roman"/>
              </a:rPr>
              <a:t>1</a:t>
            </a:r>
            <a:r>
              <a:rPr lang="zh-CN" altLang="zh-CN" sz="24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</a:t>
            </a:r>
            <a:r>
              <a:rPr lang="en-US" altLang="zh-CN" sz="2400" b="1" kern="100" baseline="-25000" dirty="0">
                <a:latin typeface="Times New Roman"/>
              </a:rPr>
              <a:t>2</a:t>
            </a:r>
            <a:r>
              <a:rPr lang="zh-CN" altLang="zh-CN" sz="24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</a:t>
            </a:r>
            <a:r>
              <a:rPr lang="en-US" altLang="zh-CN" sz="2400" b="1" kern="100" baseline="-25000" dirty="0">
                <a:latin typeface="Times New Roman"/>
              </a:rPr>
              <a:t>3</a:t>
            </a:r>
            <a:r>
              <a:rPr lang="zh-CN" altLang="zh-CN" sz="2400" b="1" kern="100" dirty="0">
                <a:latin typeface="Times New Roman"/>
                <a:cs typeface="Times New Roman"/>
              </a:rPr>
              <a:t>唯一线性表示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1556792"/>
            <a:ext cx="677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100" dirty="0">
                <a:latin typeface="Times New Roman"/>
              </a:rPr>
              <a:t>(3)</a:t>
            </a:r>
            <a:r>
              <a:rPr lang="zh-CN" altLang="zh-CN" sz="2400" b="1" kern="100" dirty="0">
                <a:latin typeface="Times New Roman"/>
                <a:cs typeface="Times New Roman"/>
              </a:rPr>
              <a:t>当</a:t>
            </a:r>
            <a:r>
              <a:rPr lang="en-US" altLang="zh-CN" sz="2400" b="1" i="1" kern="100" dirty="0">
                <a:latin typeface="Times New Roman"/>
              </a:rPr>
              <a:t>a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</a:t>
            </a:r>
            <a:r>
              <a:rPr lang="en-US" altLang="zh-CN" sz="2400" b="1" kern="100" dirty="0">
                <a:latin typeface="Times New Roman"/>
              </a:rPr>
              <a:t>0</a:t>
            </a:r>
            <a:r>
              <a:rPr lang="zh-CN" altLang="zh-CN" sz="2400" b="1" kern="100" dirty="0">
                <a:latin typeface="Times New Roman"/>
                <a:cs typeface="Times New Roman"/>
              </a:rPr>
              <a:t>，且</a:t>
            </a:r>
            <a:r>
              <a:rPr lang="en-US" altLang="zh-CN" sz="2400" b="1" i="1" kern="100" dirty="0">
                <a:latin typeface="Times New Roman"/>
              </a:rPr>
              <a:t>a</a:t>
            </a:r>
            <a:r>
              <a:rPr lang="en-US" altLang="zh-CN" sz="2400" b="1" kern="100" dirty="0">
                <a:latin typeface="Times New Roman"/>
              </a:rPr>
              <a:t>=</a:t>
            </a:r>
            <a:r>
              <a:rPr lang="en-US" altLang="zh-CN" sz="2400" b="1" i="1" kern="100" dirty="0">
                <a:latin typeface="Times New Roman"/>
              </a:rPr>
              <a:t>b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</a:t>
            </a:r>
            <a:r>
              <a:rPr lang="en-US" altLang="zh-CN" sz="2400" b="1" kern="100" dirty="0">
                <a:latin typeface="Times New Roman"/>
              </a:rPr>
              <a:t>0</a:t>
            </a:r>
            <a:r>
              <a:rPr lang="zh-CN" altLang="zh-CN" sz="2400" b="1" kern="100" dirty="0">
                <a:latin typeface="Times New Roman"/>
                <a:cs typeface="Times New Roman"/>
              </a:rPr>
              <a:t>时</a:t>
            </a:r>
            <a:r>
              <a:rPr lang="zh-CN" altLang="zh-CN" sz="2400" b="1" kern="100" dirty="0" smtClean="0">
                <a:latin typeface="Times New Roman"/>
                <a:cs typeface="Times New Roman"/>
              </a:rPr>
              <a:t>，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544856"/>
              </p:ext>
            </p:extLst>
          </p:nvPr>
        </p:nvGraphicFramePr>
        <p:xfrm>
          <a:off x="468313" y="2060079"/>
          <a:ext cx="3851275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5" name="Equation" r:id="rId5" imgW="2971800" imgH="1434960" progId="Equation.DSMT4">
                  <p:embed/>
                </p:oleObj>
              </mc:Choice>
              <mc:Fallback>
                <p:oleObj name="Equation" r:id="rId5" imgW="297180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60079"/>
                        <a:ext cx="3851275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743856"/>
              </p:ext>
            </p:extLst>
          </p:nvPr>
        </p:nvGraphicFramePr>
        <p:xfrm>
          <a:off x="4284663" y="2060079"/>
          <a:ext cx="403225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6" name="Equation" r:id="rId7" imgW="3111480" imgH="1434960" progId="Equation.DSMT4">
                  <p:embed/>
                </p:oleObj>
              </mc:Choice>
              <mc:Fallback>
                <p:oleObj name="Equation" r:id="rId7" imgW="311148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060079"/>
                        <a:ext cx="403225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99592" y="3501008"/>
            <a:ext cx="6776030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kern="100" dirty="0">
                <a:latin typeface="Times New Roman"/>
                <a:cs typeface="Times New Roman"/>
                <a:sym typeface="Symbol"/>
              </a:rPr>
              <a:t></a:t>
            </a:r>
            <a:r>
              <a:rPr lang="zh-CN" altLang="zh-CN" sz="2400" b="1" kern="100" dirty="0">
                <a:latin typeface="Times New Roman"/>
                <a:cs typeface="Times New Roman"/>
              </a:rPr>
              <a:t>可由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</a:t>
            </a:r>
            <a:r>
              <a:rPr lang="en-US" altLang="zh-CN" sz="2400" b="1" kern="100" baseline="-25000" dirty="0">
                <a:latin typeface="Times New Roman"/>
              </a:rPr>
              <a:t>1</a:t>
            </a:r>
            <a:r>
              <a:rPr lang="zh-CN" altLang="zh-CN" sz="24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</a:t>
            </a:r>
            <a:r>
              <a:rPr lang="en-US" altLang="zh-CN" sz="2400" b="1" kern="100" baseline="-25000" dirty="0">
                <a:latin typeface="Times New Roman"/>
              </a:rPr>
              <a:t>2</a:t>
            </a:r>
            <a:r>
              <a:rPr lang="zh-CN" altLang="zh-CN" sz="24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</a:t>
            </a:r>
            <a:r>
              <a:rPr lang="en-US" altLang="zh-CN" sz="2400" b="1" kern="100" baseline="-25000" dirty="0" smtClean="0">
                <a:latin typeface="Times New Roman"/>
              </a:rPr>
              <a:t>3</a:t>
            </a:r>
            <a:r>
              <a:rPr lang="zh-CN" altLang="zh-CN" sz="2400" b="1" kern="100" dirty="0" smtClean="0">
                <a:latin typeface="Times New Roman"/>
                <a:cs typeface="Times New Roman"/>
              </a:rPr>
              <a:t>线性表示</a:t>
            </a:r>
            <a:r>
              <a:rPr lang="zh-CN" altLang="zh-CN" sz="2400" b="1" kern="100" dirty="0">
                <a:latin typeface="Times New Roman"/>
              </a:rPr>
              <a:t>，但表示式不</a:t>
            </a:r>
            <a:r>
              <a:rPr lang="zh-CN" altLang="zh-CN" sz="2400" b="1" kern="100" dirty="0" smtClean="0">
                <a:latin typeface="Times New Roman"/>
              </a:rPr>
              <a:t>唯一</a:t>
            </a:r>
            <a:endParaRPr lang="zh-CN" altLang="zh-CN" sz="2400" b="1" kern="1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84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8B9F00-47AD-4375-954A-6FE675C9957F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32274" y="44624"/>
            <a:ext cx="7352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/>
              </a:rPr>
              <a:t>(1)</a:t>
            </a:r>
            <a:r>
              <a:rPr lang="zh-CN" altLang="zh-CN" sz="2400" b="1" kern="100" dirty="0">
                <a:latin typeface="Times New Roman"/>
              </a:rPr>
              <a:t>当</a:t>
            </a:r>
            <a:r>
              <a:rPr lang="en-US" altLang="zh-CN" sz="2400" b="1" i="1" kern="100" dirty="0">
                <a:latin typeface="Times New Roman"/>
              </a:rPr>
              <a:t>a</a:t>
            </a:r>
            <a:r>
              <a:rPr lang="en-US" altLang="zh-CN" sz="2400" b="1" kern="100" dirty="0">
                <a:latin typeface="Times New Roman"/>
              </a:rPr>
              <a:t>=0</a:t>
            </a:r>
            <a:r>
              <a:rPr lang="zh-CN" altLang="zh-CN" sz="2400" b="1" kern="100" dirty="0" smtClean="0">
                <a:latin typeface="Times New Roman"/>
              </a:rPr>
              <a:t>，</a:t>
            </a:r>
            <a:endParaRPr lang="zh-CN" altLang="zh-CN" sz="2400" b="1" kern="100" dirty="0"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36802" y="44624"/>
            <a:ext cx="6335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 smtClean="0">
                <a:latin typeface="Times New Roman"/>
              </a:rPr>
              <a:t>方程组</a:t>
            </a:r>
            <a:r>
              <a:rPr lang="zh-CN" altLang="zh-CN" sz="2400" b="1" kern="100" dirty="0">
                <a:latin typeface="Times New Roman"/>
              </a:rPr>
              <a:t>无解，即</a:t>
            </a:r>
            <a:r>
              <a:rPr lang="en-US" altLang="zh-CN" sz="2400" b="1" i="1" kern="100" dirty="0">
                <a:latin typeface="Times New Roman"/>
                <a:sym typeface="Symbol"/>
              </a:rPr>
              <a:t></a:t>
            </a:r>
            <a:r>
              <a:rPr lang="zh-CN" altLang="zh-CN" sz="2400" b="1" kern="100" dirty="0">
                <a:latin typeface="Times New Roman"/>
              </a:rPr>
              <a:t>不能由</a:t>
            </a:r>
            <a:r>
              <a:rPr lang="en-US" altLang="zh-CN" sz="2400" b="1" kern="100" dirty="0">
                <a:latin typeface="Times New Roman"/>
                <a:sym typeface="Symbol"/>
              </a:rPr>
              <a:t></a:t>
            </a:r>
            <a:r>
              <a:rPr lang="en-US" altLang="zh-CN" sz="2400" b="1" kern="100" baseline="-25000" dirty="0" smtClean="0">
                <a:latin typeface="Times New Roman"/>
              </a:rPr>
              <a:t>1</a:t>
            </a:r>
            <a:r>
              <a:rPr lang="en-US" altLang="zh-CN" sz="2400" b="1" kern="100" dirty="0">
                <a:latin typeface="Times New Roman"/>
              </a:rPr>
              <a:t>,</a:t>
            </a:r>
            <a:r>
              <a:rPr lang="en-US" altLang="zh-CN" sz="2400" b="1" kern="100" dirty="0" smtClean="0">
                <a:latin typeface="Times New Roman"/>
                <a:sym typeface="Symbol"/>
              </a:rPr>
              <a:t></a:t>
            </a:r>
            <a:r>
              <a:rPr lang="en-US" altLang="zh-CN" sz="2400" b="1" kern="100" baseline="-25000" dirty="0" smtClean="0">
                <a:latin typeface="Times New Roman"/>
              </a:rPr>
              <a:t>2</a:t>
            </a:r>
            <a:r>
              <a:rPr lang="en-US" altLang="zh-CN" sz="2400" b="1" kern="100" dirty="0" smtClean="0">
                <a:latin typeface="Times New Roman"/>
              </a:rPr>
              <a:t>,</a:t>
            </a:r>
            <a:r>
              <a:rPr lang="en-US" altLang="zh-CN" sz="2400" b="1" kern="100" dirty="0" smtClean="0">
                <a:latin typeface="Times New Roman"/>
                <a:sym typeface="Symbol"/>
              </a:rPr>
              <a:t></a:t>
            </a:r>
            <a:r>
              <a:rPr lang="en-US" altLang="zh-CN" sz="2400" b="1" kern="100" baseline="-25000" dirty="0">
                <a:latin typeface="Times New Roman"/>
              </a:rPr>
              <a:t>3</a:t>
            </a:r>
            <a:r>
              <a:rPr lang="zh-CN" altLang="zh-CN" sz="2400" b="1" kern="100" dirty="0">
                <a:latin typeface="Times New Roman"/>
              </a:rPr>
              <a:t>线性表示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552" y="548680"/>
            <a:ext cx="677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100" dirty="0">
                <a:latin typeface="Times New Roman"/>
              </a:rPr>
              <a:t>(2)</a:t>
            </a:r>
            <a:r>
              <a:rPr lang="zh-CN" altLang="zh-CN" sz="2400" b="1" kern="100" dirty="0">
                <a:latin typeface="Times New Roman"/>
                <a:cs typeface="Times New Roman"/>
              </a:rPr>
              <a:t>当</a:t>
            </a:r>
            <a:r>
              <a:rPr lang="en-US" altLang="zh-CN" sz="2400" b="1" i="1" kern="100" dirty="0">
                <a:latin typeface="Times New Roman"/>
              </a:rPr>
              <a:t>a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</a:t>
            </a:r>
            <a:r>
              <a:rPr lang="en-US" altLang="zh-CN" sz="2400" b="1" kern="100" dirty="0">
                <a:latin typeface="Times New Roman"/>
              </a:rPr>
              <a:t>0</a:t>
            </a:r>
            <a:r>
              <a:rPr lang="zh-CN" altLang="zh-CN" sz="2400" b="1" kern="100" dirty="0">
                <a:latin typeface="Times New Roman"/>
                <a:cs typeface="Times New Roman"/>
              </a:rPr>
              <a:t>，且</a:t>
            </a:r>
            <a:r>
              <a:rPr lang="en-US" altLang="zh-CN" sz="2400" b="1" i="1" kern="100" dirty="0" err="1">
                <a:latin typeface="Times New Roman"/>
              </a:rPr>
              <a:t>a</a:t>
            </a:r>
            <a:r>
              <a:rPr lang="en-US" altLang="zh-CN" sz="2400" b="1" kern="100" dirty="0" err="1">
                <a:latin typeface="Times New Roman"/>
                <a:cs typeface="Times New Roman"/>
                <a:sym typeface="Symbol"/>
              </a:rPr>
              <a:t></a:t>
            </a:r>
            <a:r>
              <a:rPr lang="en-US" altLang="zh-CN" sz="2400" b="1" i="1" kern="100" dirty="0" err="1">
                <a:latin typeface="Times New Roman"/>
              </a:rPr>
              <a:t>b</a:t>
            </a:r>
            <a:r>
              <a:rPr lang="zh-CN" altLang="zh-CN" sz="2400" b="1" kern="100" dirty="0">
                <a:latin typeface="Times New Roman"/>
                <a:cs typeface="Times New Roman"/>
              </a:rPr>
              <a:t>时，方程组有唯一解，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5968" y="1052736"/>
            <a:ext cx="677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kern="100" dirty="0">
                <a:latin typeface="Times New Roman"/>
                <a:cs typeface="Times New Roman"/>
                <a:sym typeface="Symbol"/>
              </a:rPr>
              <a:t></a:t>
            </a:r>
            <a:r>
              <a:rPr lang="zh-CN" altLang="zh-CN" sz="2400" b="1" kern="100" dirty="0">
                <a:latin typeface="Times New Roman"/>
                <a:cs typeface="Times New Roman"/>
              </a:rPr>
              <a:t>可由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</a:t>
            </a:r>
            <a:r>
              <a:rPr lang="en-US" altLang="zh-CN" sz="2400" b="1" kern="100" baseline="-25000" dirty="0">
                <a:latin typeface="Times New Roman"/>
              </a:rPr>
              <a:t>1</a:t>
            </a:r>
            <a:r>
              <a:rPr lang="zh-CN" altLang="zh-CN" sz="24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</a:t>
            </a:r>
            <a:r>
              <a:rPr lang="en-US" altLang="zh-CN" sz="2400" b="1" kern="100" baseline="-25000" dirty="0">
                <a:latin typeface="Times New Roman"/>
              </a:rPr>
              <a:t>2</a:t>
            </a:r>
            <a:r>
              <a:rPr lang="zh-CN" altLang="zh-CN" sz="24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</a:t>
            </a:r>
            <a:r>
              <a:rPr lang="en-US" altLang="zh-CN" sz="2400" b="1" kern="100" baseline="-25000" dirty="0">
                <a:latin typeface="Times New Roman"/>
              </a:rPr>
              <a:t>3</a:t>
            </a:r>
            <a:r>
              <a:rPr lang="zh-CN" altLang="zh-CN" sz="2400" b="1" kern="100" dirty="0">
                <a:latin typeface="Times New Roman"/>
                <a:cs typeface="Times New Roman"/>
              </a:rPr>
              <a:t>唯一线性表示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1556792"/>
            <a:ext cx="677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100" dirty="0">
                <a:latin typeface="Times New Roman"/>
              </a:rPr>
              <a:t>(3)</a:t>
            </a:r>
            <a:r>
              <a:rPr lang="zh-CN" altLang="zh-CN" sz="2400" b="1" kern="100" dirty="0">
                <a:latin typeface="Times New Roman"/>
                <a:cs typeface="Times New Roman"/>
              </a:rPr>
              <a:t>当</a:t>
            </a:r>
            <a:r>
              <a:rPr lang="en-US" altLang="zh-CN" sz="2400" b="1" i="1" kern="100" dirty="0">
                <a:latin typeface="Times New Roman"/>
              </a:rPr>
              <a:t>a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</a:t>
            </a:r>
            <a:r>
              <a:rPr lang="en-US" altLang="zh-CN" sz="2400" b="1" kern="100" dirty="0">
                <a:latin typeface="Times New Roman"/>
              </a:rPr>
              <a:t>0</a:t>
            </a:r>
            <a:r>
              <a:rPr lang="zh-CN" altLang="zh-CN" sz="2400" b="1" kern="100" dirty="0">
                <a:latin typeface="Times New Roman"/>
                <a:cs typeface="Times New Roman"/>
              </a:rPr>
              <a:t>，且</a:t>
            </a:r>
            <a:r>
              <a:rPr lang="en-US" altLang="zh-CN" sz="2400" b="1" i="1" kern="100" dirty="0">
                <a:latin typeface="Times New Roman"/>
              </a:rPr>
              <a:t>a</a:t>
            </a:r>
            <a:r>
              <a:rPr lang="en-US" altLang="zh-CN" sz="2400" b="1" kern="100" dirty="0">
                <a:latin typeface="Times New Roman"/>
              </a:rPr>
              <a:t>=</a:t>
            </a:r>
            <a:r>
              <a:rPr lang="en-US" altLang="zh-CN" sz="2400" b="1" i="1" kern="100" dirty="0">
                <a:latin typeface="Times New Roman"/>
              </a:rPr>
              <a:t>b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</a:t>
            </a:r>
            <a:r>
              <a:rPr lang="en-US" altLang="zh-CN" sz="2400" b="1" kern="100" dirty="0">
                <a:latin typeface="Times New Roman"/>
              </a:rPr>
              <a:t>0</a:t>
            </a:r>
            <a:r>
              <a:rPr lang="zh-CN" altLang="zh-CN" sz="2400" b="1" kern="100" dirty="0">
                <a:latin typeface="Times New Roman"/>
                <a:cs typeface="Times New Roman"/>
              </a:rPr>
              <a:t>时</a:t>
            </a:r>
            <a:r>
              <a:rPr lang="zh-CN" altLang="zh-CN" sz="2400" b="1" kern="100" dirty="0" smtClean="0">
                <a:latin typeface="Times New Roman"/>
                <a:cs typeface="Times New Roman"/>
              </a:rPr>
              <a:t>，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995248"/>
              </p:ext>
            </p:extLst>
          </p:nvPr>
        </p:nvGraphicFramePr>
        <p:xfrm>
          <a:off x="468313" y="2060079"/>
          <a:ext cx="3851275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3" name="Equation" r:id="rId3" imgW="2971800" imgH="1434960" progId="Equation.DSMT4">
                  <p:embed/>
                </p:oleObj>
              </mc:Choice>
              <mc:Fallback>
                <p:oleObj name="Equation" r:id="rId3" imgW="297180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60079"/>
                        <a:ext cx="3851275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236116"/>
              </p:ext>
            </p:extLst>
          </p:nvPr>
        </p:nvGraphicFramePr>
        <p:xfrm>
          <a:off x="4284663" y="2060079"/>
          <a:ext cx="403225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4" name="Equation" r:id="rId5" imgW="3111480" imgH="1434960" progId="Equation.DSMT4">
                  <p:embed/>
                </p:oleObj>
              </mc:Choice>
              <mc:Fallback>
                <p:oleObj name="Equation" r:id="rId5" imgW="311148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060079"/>
                        <a:ext cx="403225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99592" y="3501008"/>
            <a:ext cx="6776030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kern="100" dirty="0">
                <a:latin typeface="Times New Roman"/>
                <a:cs typeface="Times New Roman"/>
                <a:sym typeface="Symbol"/>
              </a:rPr>
              <a:t></a:t>
            </a:r>
            <a:r>
              <a:rPr lang="zh-CN" altLang="zh-CN" sz="2400" b="1" kern="100" dirty="0">
                <a:latin typeface="Times New Roman"/>
                <a:cs typeface="Times New Roman"/>
              </a:rPr>
              <a:t>可由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</a:t>
            </a:r>
            <a:r>
              <a:rPr lang="en-US" altLang="zh-CN" sz="2400" b="1" kern="100" baseline="-25000" dirty="0">
                <a:latin typeface="Times New Roman"/>
              </a:rPr>
              <a:t>1</a:t>
            </a:r>
            <a:r>
              <a:rPr lang="zh-CN" altLang="zh-CN" sz="24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</a:t>
            </a:r>
            <a:r>
              <a:rPr lang="en-US" altLang="zh-CN" sz="2400" b="1" kern="100" baseline="-25000" dirty="0">
                <a:latin typeface="Times New Roman"/>
              </a:rPr>
              <a:t>2</a:t>
            </a:r>
            <a:r>
              <a:rPr lang="zh-CN" altLang="zh-CN" sz="24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400" b="1" kern="100" dirty="0">
                <a:latin typeface="Times New Roman"/>
                <a:cs typeface="Times New Roman"/>
                <a:sym typeface="Symbol"/>
              </a:rPr>
              <a:t></a:t>
            </a:r>
            <a:r>
              <a:rPr lang="en-US" altLang="zh-CN" sz="2400" b="1" kern="100" baseline="-25000" dirty="0" smtClean="0">
                <a:latin typeface="Times New Roman"/>
              </a:rPr>
              <a:t>3</a:t>
            </a:r>
            <a:r>
              <a:rPr lang="zh-CN" altLang="zh-CN" sz="2400" b="1" kern="100" dirty="0" smtClean="0">
                <a:latin typeface="Times New Roman"/>
                <a:cs typeface="Times New Roman"/>
              </a:rPr>
              <a:t>线性表示</a:t>
            </a:r>
            <a:r>
              <a:rPr lang="zh-CN" altLang="zh-CN" sz="2400" b="1" kern="100" dirty="0">
                <a:latin typeface="Times New Roman"/>
              </a:rPr>
              <a:t>，但表示式不</a:t>
            </a:r>
            <a:r>
              <a:rPr lang="zh-CN" altLang="zh-CN" sz="2400" b="1" kern="100" dirty="0" smtClean="0">
                <a:latin typeface="Times New Roman"/>
              </a:rPr>
              <a:t>唯一</a:t>
            </a:r>
            <a:endParaRPr lang="zh-CN" altLang="zh-CN" sz="2400" b="1" kern="100" dirty="0">
              <a:latin typeface="Times New Roman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449809"/>
              </p:ext>
            </p:extLst>
          </p:nvPr>
        </p:nvGraphicFramePr>
        <p:xfrm>
          <a:off x="552450" y="4292600"/>
          <a:ext cx="74199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5" name="Equation" r:id="rId7" imgW="5727700" imgH="889000" progId="Equation.DSMT4">
                  <p:embed/>
                </p:oleObj>
              </mc:Choice>
              <mc:Fallback>
                <p:oleObj name="Equation" r:id="rId7" imgW="5727700" imgH="8890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4292600"/>
                        <a:ext cx="74199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486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79512" y="1628800"/>
            <a:ext cx="7776864" cy="1938992"/>
            <a:chOff x="107505" y="2103239"/>
            <a:chExt cx="7776864" cy="1938992"/>
          </a:xfrm>
        </p:grpSpPr>
        <p:sp>
          <p:nvSpPr>
            <p:cNvPr id="8" name="TextBox 7"/>
            <p:cNvSpPr txBox="1"/>
            <p:nvPr/>
          </p:nvSpPr>
          <p:spPr>
            <a:xfrm>
              <a:off x="107505" y="2103239"/>
              <a:ext cx="777686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 </a:t>
              </a:r>
              <a:r>
                <a:rPr lang="en-US" altLang="zh-CN" sz="2400" b="1" dirty="0" smtClean="0"/>
                <a:t> </a:t>
              </a:r>
              <a:r>
                <a:rPr lang="zh-CN" altLang="en-US" sz="2400" b="1" dirty="0" smtClean="0"/>
                <a:t>例   设四元非齐次线性方程组的系数矩阵的秩为</a:t>
              </a:r>
              <a:r>
                <a:rPr lang="en-US" altLang="zh-CN" sz="2400" b="1" dirty="0" smtClean="0"/>
                <a:t>3</a:t>
              </a:r>
              <a:r>
                <a:rPr lang="zh-CN" altLang="en-US" sz="2400" b="1" dirty="0" smtClean="0"/>
                <a:t>，已知                 </a:t>
              </a:r>
              <a:endParaRPr lang="en-US" altLang="zh-CN" sz="2400" b="1" dirty="0" smtClean="0"/>
            </a:p>
            <a:p>
              <a:r>
                <a:rPr lang="zh-CN" altLang="en-US" sz="2400" b="1" dirty="0" smtClean="0"/>
                <a:t>                   是</a:t>
              </a:r>
              <a:r>
                <a:rPr lang="zh-CN" altLang="en-US" sz="2400" b="1" dirty="0"/>
                <a:t>它</a:t>
              </a:r>
              <a:r>
                <a:rPr lang="zh-CN" altLang="en-US" sz="2400" b="1" dirty="0" smtClean="0"/>
                <a:t>的三个解向量，且</a:t>
              </a:r>
              <a:endParaRPr lang="en-US" altLang="zh-CN" sz="2400" b="1" dirty="0" smtClean="0"/>
            </a:p>
            <a:p>
              <a:endParaRPr lang="en-US" altLang="zh-CN" sz="2400" b="1" dirty="0"/>
            </a:p>
            <a:p>
              <a:endParaRPr lang="en-US" altLang="zh-CN" sz="2400" b="1" dirty="0" smtClean="0"/>
            </a:p>
            <a:p>
              <a:r>
                <a:rPr lang="zh-CN" altLang="en-US" sz="2400" b="1" dirty="0" smtClean="0"/>
                <a:t>求该方程组的通解。</a:t>
              </a:r>
              <a:endParaRPr lang="zh-CN" altLang="en-US" sz="2400" b="1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1972882"/>
                </p:ext>
              </p:extLst>
            </p:nvPr>
          </p:nvGraphicFramePr>
          <p:xfrm>
            <a:off x="1550988" y="2924919"/>
            <a:ext cx="52197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234" name="Equation" r:id="rId3" imgW="5219700" imgH="520700" progId="Equation.DSMT4">
                    <p:embed/>
                  </p:oleObj>
                </mc:Choice>
                <mc:Fallback>
                  <p:oleObj name="Equation" r:id="rId3" imgW="5219700" imgH="520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0988" y="2924919"/>
                          <a:ext cx="52197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691216"/>
              </p:ext>
            </p:extLst>
          </p:nvPr>
        </p:nvGraphicFramePr>
        <p:xfrm>
          <a:off x="4483100" y="3520629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35" name="Equation" r:id="rId5" imgW="177569" imgH="304404" progId="Equation.DSMT4">
                  <p:embed/>
                </p:oleObj>
              </mc:Choice>
              <mc:Fallback>
                <p:oleObj name="Equation" r:id="rId5" imgW="177569" imgH="3044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520629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449006"/>
              </p:ext>
            </p:extLst>
          </p:nvPr>
        </p:nvGraphicFramePr>
        <p:xfrm>
          <a:off x="395535" y="2018432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36" name="Equation" r:id="rId7" imgW="1117115" imgH="393529" progId="Equation.DSMT4">
                  <p:embed/>
                </p:oleObj>
              </mc:Choice>
              <mc:Fallback>
                <p:oleObj name="Equation" r:id="rId7" imgW="111711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5" y="2018432"/>
                        <a:ext cx="1117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96511" y="360261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 </a:t>
            </a:r>
            <a:r>
              <a:rPr lang="zh-CN" altLang="en-US" sz="2400" b="1" dirty="0"/>
              <a:t>解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873021"/>
              </p:ext>
            </p:extLst>
          </p:nvPr>
        </p:nvGraphicFramePr>
        <p:xfrm>
          <a:off x="2915816" y="3602608"/>
          <a:ext cx="133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37" name="Equation" r:id="rId9" imgW="1333500" imgH="457200" progId="Equation.DSMT4">
                  <p:embed/>
                </p:oleObj>
              </mc:Choice>
              <mc:Fallback>
                <p:oleObj name="Equation" r:id="rId9" imgW="1333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602608"/>
                        <a:ext cx="1333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626676"/>
              </p:ext>
            </p:extLst>
          </p:nvPr>
        </p:nvGraphicFramePr>
        <p:xfrm>
          <a:off x="4635500" y="-53144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38" name="Equation" r:id="rId11" imgW="177569" imgH="304404" progId="Equation.DSMT4">
                  <p:embed/>
                </p:oleObj>
              </mc:Choice>
              <mc:Fallback>
                <p:oleObj name="Equation" r:id="rId11" imgW="177569" imgH="3044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-53144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矩形 57"/>
          <p:cNvSpPr/>
          <p:nvPr/>
        </p:nvSpPr>
        <p:spPr>
          <a:xfrm>
            <a:off x="1583025" y="3602608"/>
            <a:ext cx="1593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由已知：                           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132508"/>
              </p:ext>
            </p:extLst>
          </p:nvPr>
        </p:nvGraphicFramePr>
        <p:xfrm>
          <a:off x="4787900" y="4096693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39" name="Equation" r:id="rId12" imgW="177569" imgH="304404" progId="Equation.DSMT4">
                  <p:embed/>
                </p:oleObj>
              </mc:Choice>
              <mc:Fallback>
                <p:oleObj name="Equation" r:id="rId12" imgW="177569" imgH="3044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096693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矩形 72"/>
          <p:cNvSpPr/>
          <p:nvPr/>
        </p:nvSpPr>
        <p:spPr>
          <a:xfrm>
            <a:off x="962893" y="4178672"/>
            <a:ext cx="7010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所以              是        的一个基础解系  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438060"/>
              </p:ext>
            </p:extLst>
          </p:nvPr>
        </p:nvGraphicFramePr>
        <p:xfrm>
          <a:off x="1743472" y="4178672"/>
          <a:ext cx="1981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40" name="Equation" r:id="rId13" imgW="1981200" imgH="482600" progId="Equation.DSMT4">
                  <p:embed/>
                </p:oleObj>
              </mc:Choice>
              <mc:Fallback>
                <p:oleObj name="Equation" r:id="rId13" imgW="19812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472" y="4178672"/>
                        <a:ext cx="1981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612106"/>
              </p:ext>
            </p:extLst>
          </p:nvPr>
        </p:nvGraphicFramePr>
        <p:xfrm>
          <a:off x="4254748" y="4318620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41" name="Equation" r:id="rId15" imgW="1054100" imgH="292100" progId="Equation.DSMT4">
                  <p:embed/>
                </p:oleObj>
              </mc:Choice>
              <mc:Fallback>
                <p:oleObj name="Equation" r:id="rId15" imgW="1054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748" y="4318620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矩形 77"/>
          <p:cNvSpPr/>
          <p:nvPr/>
        </p:nvSpPr>
        <p:spPr>
          <a:xfrm>
            <a:off x="513414" y="4754736"/>
            <a:ext cx="2815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故所求的通解为： 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716016" y="5216401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为任意实数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954393"/>
              </p:ext>
            </p:extLst>
          </p:nvPr>
        </p:nvGraphicFramePr>
        <p:xfrm>
          <a:off x="1115616" y="5254749"/>
          <a:ext cx="334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42" name="Equation" r:id="rId17" imgW="3340100" imgH="393700" progId="Equation.DSMT4">
                  <p:embed/>
                </p:oleObj>
              </mc:Choice>
              <mc:Fallback>
                <p:oleObj name="Equation" r:id="rId17" imgW="3340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254749"/>
                        <a:ext cx="3340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前凸带形 23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112  28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1" y="980728"/>
            <a:ext cx="4052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、求抽象方程组的通解问题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E90D93-5AFC-41A5-BDFC-8D450D9E93A4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9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8" grpId="0"/>
      <p:bldP spid="73" grpId="0"/>
      <p:bldP spid="78" grpId="0"/>
      <p:bldP spid="7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07504" y="1583818"/>
            <a:ext cx="8446543" cy="1200329"/>
            <a:chOff x="107504" y="2103239"/>
            <a:chExt cx="8446543" cy="1200329"/>
          </a:xfrm>
        </p:grpSpPr>
        <p:sp>
          <p:nvSpPr>
            <p:cNvPr id="8" name="TextBox 7"/>
            <p:cNvSpPr txBox="1"/>
            <p:nvPr/>
          </p:nvSpPr>
          <p:spPr>
            <a:xfrm>
              <a:off x="107504" y="2103239"/>
              <a:ext cx="844654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 </a:t>
              </a:r>
              <a:r>
                <a:rPr lang="en-US" altLang="zh-CN" sz="2400" b="1" dirty="0" smtClean="0"/>
                <a:t>      </a:t>
              </a:r>
              <a:r>
                <a:rPr lang="zh-CN" altLang="en-US" sz="2400" b="1" dirty="0" smtClean="0"/>
                <a:t>例  设矩阵                 </a:t>
              </a:r>
              <a:r>
                <a:rPr lang="en-US" altLang="zh-CN" sz="2400" b="1" dirty="0"/>
                <a:t> </a:t>
              </a:r>
              <a:r>
                <a:rPr lang="en-US" altLang="zh-CN" sz="2400" b="1" dirty="0" smtClean="0"/>
                <a:t>                  </a:t>
              </a:r>
              <a:r>
                <a:rPr lang="zh-CN" altLang="en-US" sz="2400" b="1" dirty="0" smtClean="0"/>
                <a:t>，其中                    线性无关，</a:t>
              </a:r>
              <a:endParaRPr lang="en-US" altLang="zh-CN" sz="2400" b="1" dirty="0" smtClean="0"/>
            </a:p>
            <a:p>
              <a:r>
                <a:rPr lang="en-US" altLang="zh-CN" sz="2400" b="1" dirty="0"/>
                <a:t> </a:t>
              </a:r>
              <a:r>
                <a:rPr lang="en-US" altLang="zh-CN" sz="2400" b="1" dirty="0" smtClean="0"/>
                <a:t>                                </a:t>
              </a:r>
              <a:r>
                <a:rPr lang="zh-CN" altLang="en-US" sz="2400" b="1" dirty="0" smtClean="0"/>
                <a:t>。向量                                          ，求方程组</a:t>
              </a:r>
              <a:endParaRPr lang="en-US" altLang="zh-CN" sz="2400" b="1" dirty="0" smtClean="0"/>
            </a:p>
            <a:p>
              <a:r>
                <a:rPr lang="en-US" altLang="zh-CN" sz="2400" b="1" dirty="0" smtClean="0"/>
                <a:t>                     </a:t>
              </a:r>
              <a:r>
                <a:rPr lang="zh-CN" altLang="en-US" sz="2400" b="1" dirty="0" smtClean="0"/>
                <a:t>的通解。</a:t>
              </a:r>
              <a:endParaRPr lang="zh-CN" altLang="en-US" sz="2400" b="1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3092078"/>
                </p:ext>
              </p:extLst>
            </p:nvPr>
          </p:nvGraphicFramePr>
          <p:xfrm>
            <a:off x="611560" y="2504841"/>
            <a:ext cx="16891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64" name="Equation" r:id="rId3" imgW="1688367" imgH="393529" progId="Equation.DSMT4">
                    <p:embed/>
                  </p:oleObj>
                </mc:Choice>
                <mc:Fallback>
                  <p:oleObj name="Equation" r:id="rId3" imgW="1688367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60" y="2504841"/>
                          <a:ext cx="16891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662416"/>
              </p:ext>
            </p:extLst>
          </p:nvPr>
        </p:nvGraphicFramePr>
        <p:xfrm>
          <a:off x="4378913" y="2958861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5" name="Equation" r:id="rId5" imgW="177569" imgH="304404" progId="Equation.DSMT4">
                  <p:embed/>
                </p:oleObj>
              </mc:Choice>
              <mc:Fallback>
                <p:oleObj name="Equation" r:id="rId5" imgW="177569" imgH="3044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913" y="2958861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05252"/>
              </p:ext>
            </p:extLst>
          </p:nvPr>
        </p:nvGraphicFramePr>
        <p:xfrm>
          <a:off x="2078484" y="1628230"/>
          <a:ext cx="234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6" name="Equation" r:id="rId7" imgW="2349500" imgH="393700" progId="Equation.DSMT4">
                  <p:embed/>
                </p:oleObj>
              </mc:Choice>
              <mc:Fallback>
                <p:oleObj name="Equation" r:id="rId7" imgW="2349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484" y="1628230"/>
                        <a:ext cx="2349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920731"/>
              </p:ext>
            </p:extLst>
          </p:nvPr>
        </p:nvGraphicFramePr>
        <p:xfrm>
          <a:off x="5538642" y="1556792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7" name="Equation" r:id="rId9" imgW="1117115" imgH="393529" progId="Equation.DSMT4">
                  <p:embed/>
                </p:oleObj>
              </mc:Choice>
              <mc:Fallback>
                <p:oleObj name="Equation" r:id="rId9" imgW="111711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642" y="1556792"/>
                        <a:ext cx="1117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31888"/>
              </p:ext>
            </p:extLst>
          </p:nvPr>
        </p:nvGraphicFramePr>
        <p:xfrm>
          <a:off x="3500430" y="1985420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8" name="Equation" r:id="rId11" imgW="2603500" imgH="393700" progId="Equation.DSMT4">
                  <p:embed/>
                </p:oleObj>
              </mc:Choice>
              <mc:Fallback>
                <p:oleObj name="Equation" r:id="rId11" imgW="2603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1985420"/>
                        <a:ext cx="2603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202106"/>
              </p:ext>
            </p:extLst>
          </p:nvPr>
        </p:nvGraphicFramePr>
        <p:xfrm>
          <a:off x="537386" y="2414048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9" name="Equation" r:id="rId13" imgW="1054100" imgH="292100" progId="Equation.DSMT4">
                  <p:embed/>
                </p:oleObj>
              </mc:Choice>
              <mc:Fallback>
                <p:oleObj name="Equation" r:id="rId13" imgW="1054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86" y="2414048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94312" y="2914111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解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</p:txBody>
      </p:sp>
      <p:sp>
        <p:nvSpPr>
          <p:cNvPr id="41" name="矩形 40"/>
          <p:cNvSpPr/>
          <p:nvPr/>
        </p:nvSpPr>
        <p:spPr>
          <a:xfrm>
            <a:off x="1100656" y="2968832"/>
            <a:ext cx="6540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</a:rPr>
              <a:t>由</a:t>
            </a:r>
            <a:r>
              <a:rPr lang="zh-CN" altLang="en-US" sz="2400" b="1" dirty="0" smtClean="0">
                <a:latin typeface="+mn-ea"/>
              </a:rPr>
              <a:t>已知          ，      的解空间的维数为</a:t>
            </a:r>
            <a:r>
              <a:rPr lang="en-US" altLang="zh-CN" sz="2400" b="1" dirty="0" smtClean="0">
                <a:latin typeface="+mn-ea"/>
              </a:rPr>
              <a:t>1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602417"/>
              </p:ext>
            </p:extLst>
          </p:nvPr>
        </p:nvGraphicFramePr>
        <p:xfrm>
          <a:off x="2235565" y="3015688"/>
          <a:ext cx="133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0" name="Equation" r:id="rId15" imgW="1333500" imgH="457200" progId="Equation.DSMT4">
                  <p:embed/>
                </p:oleObj>
              </mc:Choice>
              <mc:Fallback>
                <p:oleObj name="Equation" r:id="rId15" imgW="1333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565" y="3015688"/>
                        <a:ext cx="1333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968102"/>
              </p:ext>
            </p:extLst>
          </p:nvPr>
        </p:nvGraphicFramePr>
        <p:xfrm>
          <a:off x="3819741" y="3053614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1" name="Equation" r:id="rId17" imgW="1054100" imgH="292100" progId="Equation.DSMT4">
                  <p:embed/>
                </p:oleObj>
              </mc:Choice>
              <mc:Fallback>
                <p:oleObj name="Equation" r:id="rId17" imgW="1054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741" y="3053614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矩形 48"/>
          <p:cNvSpPr/>
          <p:nvPr/>
        </p:nvSpPr>
        <p:spPr>
          <a:xfrm>
            <a:off x="1083437" y="5487615"/>
            <a:ext cx="5149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故          是        的基础解系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415705"/>
              </p:ext>
            </p:extLst>
          </p:nvPr>
        </p:nvGraphicFramePr>
        <p:xfrm>
          <a:off x="1515485" y="5517232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2" name="Equation" r:id="rId19" imgW="1524000" imgH="431800" progId="Equation.DSMT4">
                  <p:embed/>
                </p:oleObj>
              </mc:Choice>
              <mc:Fallback>
                <p:oleObj name="Equation" r:id="rId19" imgW="1524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485" y="5517232"/>
                        <a:ext cx="1524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135549"/>
              </p:ext>
            </p:extLst>
          </p:nvPr>
        </p:nvGraphicFramePr>
        <p:xfrm>
          <a:off x="3396571" y="5572397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3" name="Equation" r:id="rId21" imgW="1054100" imgH="292100" progId="Equation.DSMT4">
                  <p:embed/>
                </p:oleObj>
              </mc:Choice>
              <mc:Fallback>
                <p:oleObj name="Equation" r:id="rId21" imgW="1054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571" y="5572397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前凸带形 30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112  28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9511" y="980728"/>
            <a:ext cx="4052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、求抽象方程组的通解问题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8C68C-3E4C-40E4-8A4C-5EE4012A5A92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71600" y="347139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再根据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974089"/>
              </p:ext>
            </p:extLst>
          </p:nvPr>
        </p:nvGraphicFramePr>
        <p:xfrm>
          <a:off x="2306836" y="3539356"/>
          <a:ext cx="168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4" name="Equation" r:id="rId23" imgW="1688367" imgH="393529" progId="Equation.DSMT4">
                  <p:embed/>
                </p:oleObj>
              </mc:Choice>
              <mc:Fallback>
                <p:oleObj name="Equation" r:id="rId23" imgW="1688367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836" y="3539356"/>
                        <a:ext cx="1689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矩形 39"/>
          <p:cNvSpPr/>
          <p:nvPr/>
        </p:nvSpPr>
        <p:spPr>
          <a:xfrm>
            <a:off x="1176287" y="426347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得到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015194"/>
              </p:ext>
            </p:extLst>
          </p:nvPr>
        </p:nvGraphicFramePr>
        <p:xfrm>
          <a:off x="3275856" y="3514824"/>
          <a:ext cx="29972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5" name="Equation" r:id="rId24" imgW="2997000" imgH="1930320" progId="Equation.DSMT4">
                  <p:embed/>
                </p:oleObj>
              </mc:Choice>
              <mc:Fallback>
                <p:oleObj name="Equation" r:id="rId24" imgW="2997000" imgH="1930320" progId="Equation.DSMT4">
                  <p:embed/>
                  <p:pic>
                    <p:nvPicPr>
                      <p:cNvPr id="0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514824"/>
                        <a:ext cx="29972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526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  <p:bldP spid="49" grpId="0"/>
      <p:bldP spid="38" grpId="0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07504" y="1583818"/>
            <a:ext cx="8446543" cy="1200329"/>
            <a:chOff x="107504" y="2103239"/>
            <a:chExt cx="8446543" cy="1200329"/>
          </a:xfrm>
        </p:grpSpPr>
        <p:sp>
          <p:nvSpPr>
            <p:cNvPr id="8" name="TextBox 7"/>
            <p:cNvSpPr txBox="1"/>
            <p:nvPr/>
          </p:nvSpPr>
          <p:spPr>
            <a:xfrm>
              <a:off x="107504" y="2103239"/>
              <a:ext cx="844654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 </a:t>
              </a:r>
              <a:r>
                <a:rPr lang="en-US" altLang="zh-CN" sz="2400" b="1" dirty="0" smtClean="0"/>
                <a:t>      </a:t>
              </a:r>
              <a:r>
                <a:rPr lang="zh-CN" altLang="en-US" sz="2400" b="1" dirty="0" smtClean="0"/>
                <a:t>例  设矩阵                 </a:t>
              </a:r>
              <a:r>
                <a:rPr lang="en-US" altLang="zh-CN" sz="2400" b="1" dirty="0"/>
                <a:t> </a:t>
              </a:r>
              <a:r>
                <a:rPr lang="en-US" altLang="zh-CN" sz="2400" b="1" dirty="0" smtClean="0"/>
                <a:t>                  </a:t>
              </a:r>
              <a:r>
                <a:rPr lang="zh-CN" altLang="en-US" sz="2400" b="1" dirty="0" smtClean="0"/>
                <a:t>，其中                    线性无关，</a:t>
              </a:r>
              <a:endParaRPr lang="en-US" altLang="zh-CN" sz="2400" b="1" dirty="0" smtClean="0"/>
            </a:p>
            <a:p>
              <a:r>
                <a:rPr lang="en-US" altLang="zh-CN" sz="2400" b="1" dirty="0"/>
                <a:t> </a:t>
              </a:r>
              <a:r>
                <a:rPr lang="en-US" altLang="zh-CN" sz="2400" b="1" dirty="0" smtClean="0"/>
                <a:t>                                </a:t>
              </a:r>
              <a:r>
                <a:rPr lang="zh-CN" altLang="en-US" sz="2400" b="1" dirty="0" smtClean="0"/>
                <a:t>。向量                                          ，求方程组</a:t>
              </a:r>
              <a:endParaRPr lang="en-US" altLang="zh-CN" sz="2400" b="1" dirty="0" smtClean="0"/>
            </a:p>
            <a:p>
              <a:r>
                <a:rPr lang="en-US" altLang="zh-CN" sz="2400" b="1" dirty="0" smtClean="0"/>
                <a:t>                     </a:t>
              </a:r>
              <a:r>
                <a:rPr lang="zh-CN" altLang="en-US" sz="2400" b="1" dirty="0" smtClean="0"/>
                <a:t>的通解。</a:t>
              </a:r>
              <a:endParaRPr lang="zh-CN" altLang="en-US" sz="2400" b="1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3979331"/>
                </p:ext>
              </p:extLst>
            </p:nvPr>
          </p:nvGraphicFramePr>
          <p:xfrm>
            <a:off x="611560" y="2504841"/>
            <a:ext cx="16891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1" name="Equation" r:id="rId3" imgW="1688367" imgH="393529" progId="Equation.DSMT4">
                    <p:embed/>
                  </p:oleObj>
                </mc:Choice>
                <mc:Fallback>
                  <p:oleObj name="Equation" r:id="rId3" imgW="1688367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60" y="2504841"/>
                          <a:ext cx="16891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276086"/>
              </p:ext>
            </p:extLst>
          </p:nvPr>
        </p:nvGraphicFramePr>
        <p:xfrm>
          <a:off x="2078484" y="1628230"/>
          <a:ext cx="234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2" name="Equation" r:id="rId5" imgW="2349500" imgH="393700" progId="Equation.DSMT4">
                  <p:embed/>
                </p:oleObj>
              </mc:Choice>
              <mc:Fallback>
                <p:oleObj name="Equation" r:id="rId5" imgW="2349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484" y="1628230"/>
                        <a:ext cx="2349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619290"/>
              </p:ext>
            </p:extLst>
          </p:nvPr>
        </p:nvGraphicFramePr>
        <p:xfrm>
          <a:off x="5538642" y="1556792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3" name="Equation" r:id="rId7" imgW="1117115" imgH="393529" progId="Equation.DSMT4">
                  <p:embed/>
                </p:oleObj>
              </mc:Choice>
              <mc:Fallback>
                <p:oleObj name="Equation" r:id="rId7" imgW="111711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642" y="1556792"/>
                        <a:ext cx="1117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107081"/>
              </p:ext>
            </p:extLst>
          </p:nvPr>
        </p:nvGraphicFramePr>
        <p:xfrm>
          <a:off x="3500430" y="1985420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4" name="Equation" r:id="rId9" imgW="2603500" imgH="393700" progId="Equation.DSMT4">
                  <p:embed/>
                </p:oleObj>
              </mc:Choice>
              <mc:Fallback>
                <p:oleObj name="Equation" r:id="rId9" imgW="2603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1985420"/>
                        <a:ext cx="2603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096943"/>
              </p:ext>
            </p:extLst>
          </p:nvPr>
        </p:nvGraphicFramePr>
        <p:xfrm>
          <a:off x="537386" y="2414048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5" name="Equation" r:id="rId11" imgW="1054100" imgH="292100" progId="Equation.DSMT4">
                  <p:embed/>
                </p:oleObj>
              </mc:Choice>
              <mc:Fallback>
                <p:oleObj name="Equation" r:id="rId11" imgW="1054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86" y="2414048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矩形 48"/>
          <p:cNvSpPr/>
          <p:nvPr/>
        </p:nvSpPr>
        <p:spPr>
          <a:xfrm>
            <a:off x="1083437" y="5487615"/>
            <a:ext cx="5149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故          是        的基础解系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488702"/>
              </p:ext>
            </p:extLst>
          </p:nvPr>
        </p:nvGraphicFramePr>
        <p:xfrm>
          <a:off x="1515485" y="5517232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6" name="Equation" r:id="rId13" imgW="1524000" imgH="431800" progId="Equation.DSMT4">
                  <p:embed/>
                </p:oleObj>
              </mc:Choice>
              <mc:Fallback>
                <p:oleObj name="Equation" r:id="rId13" imgW="1524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485" y="5517232"/>
                        <a:ext cx="1524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943869"/>
              </p:ext>
            </p:extLst>
          </p:nvPr>
        </p:nvGraphicFramePr>
        <p:xfrm>
          <a:off x="3396571" y="5572397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7" name="Equation" r:id="rId15" imgW="1054100" imgH="292100" progId="Equation.DSMT4">
                  <p:embed/>
                </p:oleObj>
              </mc:Choice>
              <mc:Fallback>
                <p:oleObj name="Equation" r:id="rId15" imgW="1054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571" y="5572397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前凸带形 30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112  28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9511" y="980728"/>
            <a:ext cx="4052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、求抽象方程组的通解问题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2E7614-A2AB-4414-A492-E062961191D6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71600" y="285293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再根据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962489"/>
              </p:ext>
            </p:extLst>
          </p:nvPr>
        </p:nvGraphicFramePr>
        <p:xfrm>
          <a:off x="2112516" y="2921000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8" name="Equation" r:id="rId17" imgW="2603160" imgH="393480" progId="Equation.DSMT4">
                  <p:embed/>
                </p:oleObj>
              </mc:Choice>
              <mc:Fallback>
                <p:oleObj name="Equation" r:id="rId17" imgW="2603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516" y="2921000"/>
                        <a:ext cx="2603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矩形 39"/>
          <p:cNvSpPr/>
          <p:nvPr/>
        </p:nvSpPr>
        <p:spPr>
          <a:xfrm>
            <a:off x="1176287" y="364502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得到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541799"/>
              </p:ext>
            </p:extLst>
          </p:nvPr>
        </p:nvGraphicFramePr>
        <p:xfrm>
          <a:off x="3384550" y="2895600"/>
          <a:ext cx="27813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9" name="Equation" r:id="rId19" imgW="2781000" imgH="1930320" progId="Equation.DSMT4">
                  <p:embed/>
                </p:oleObj>
              </mc:Choice>
              <mc:Fallback>
                <p:oleObj name="Equation" r:id="rId19" imgW="278100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895600"/>
                        <a:ext cx="27813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/>
          <p:cNvSpPr/>
          <p:nvPr/>
        </p:nvSpPr>
        <p:spPr>
          <a:xfrm>
            <a:off x="971600" y="4869160"/>
            <a:ext cx="5149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故          是        的一个特解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751169"/>
              </p:ext>
            </p:extLst>
          </p:nvPr>
        </p:nvGraphicFramePr>
        <p:xfrm>
          <a:off x="1524000" y="4899025"/>
          <a:ext cx="128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0" name="Equation" r:id="rId21" imgW="1282680" imgH="431640" progId="Equation.DSMT4">
                  <p:embed/>
                </p:oleObj>
              </mc:Choice>
              <mc:Fallback>
                <p:oleObj name="Equation" r:id="rId21" imgW="1282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99025"/>
                        <a:ext cx="1282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796671"/>
              </p:ext>
            </p:extLst>
          </p:nvPr>
        </p:nvGraphicFramePr>
        <p:xfrm>
          <a:off x="3284734" y="4953942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1" name="Equation" r:id="rId23" imgW="1054080" imgH="291960" progId="Equation.DSMT4">
                  <p:embed/>
                </p:oleObj>
              </mc:Choice>
              <mc:Fallback>
                <p:oleObj name="Equation" r:id="rId23" imgW="10540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734" y="4953942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92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07504" y="1583818"/>
            <a:ext cx="8446543" cy="1200329"/>
            <a:chOff x="107504" y="2103239"/>
            <a:chExt cx="8446543" cy="1200329"/>
          </a:xfrm>
        </p:grpSpPr>
        <p:sp>
          <p:nvSpPr>
            <p:cNvPr id="8" name="TextBox 7"/>
            <p:cNvSpPr txBox="1"/>
            <p:nvPr/>
          </p:nvSpPr>
          <p:spPr>
            <a:xfrm>
              <a:off x="107504" y="2103239"/>
              <a:ext cx="844654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 </a:t>
              </a:r>
              <a:r>
                <a:rPr lang="en-US" altLang="zh-CN" sz="2400" b="1" dirty="0" smtClean="0"/>
                <a:t>      </a:t>
              </a:r>
              <a:r>
                <a:rPr lang="zh-CN" altLang="en-US" sz="2400" b="1" dirty="0" smtClean="0"/>
                <a:t>例  设矩阵                 </a:t>
              </a:r>
              <a:r>
                <a:rPr lang="en-US" altLang="zh-CN" sz="2400" b="1" dirty="0"/>
                <a:t> </a:t>
              </a:r>
              <a:r>
                <a:rPr lang="en-US" altLang="zh-CN" sz="2400" b="1" dirty="0" smtClean="0"/>
                <a:t>                  </a:t>
              </a:r>
              <a:r>
                <a:rPr lang="zh-CN" altLang="en-US" sz="2400" b="1" dirty="0" smtClean="0"/>
                <a:t>，其中                    线性无关，</a:t>
              </a:r>
              <a:endParaRPr lang="en-US" altLang="zh-CN" sz="2400" b="1" dirty="0" smtClean="0"/>
            </a:p>
            <a:p>
              <a:r>
                <a:rPr lang="en-US" altLang="zh-CN" sz="2400" b="1" dirty="0"/>
                <a:t> </a:t>
              </a:r>
              <a:r>
                <a:rPr lang="en-US" altLang="zh-CN" sz="2400" b="1" dirty="0" smtClean="0"/>
                <a:t>                                </a:t>
              </a:r>
              <a:r>
                <a:rPr lang="zh-CN" altLang="en-US" sz="2400" b="1" dirty="0" smtClean="0"/>
                <a:t>。向量                                          ，求方程组</a:t>
              </a:r>
              <a:endParaRPr lang="en-US" altLang="zh-CN" sz="2400" b="1" dirty="0" smtClean="0"/>
            </a:p>
            <a:p>
              <a:r>
                <a:rPr lang="en-US" altLang="zh-CN" sz="2400" b="1" dirty="0" smtClean="0"/>
                <a:t>                     </a:t>
              </a:r>
              <a:r>
                <a:rPr lang="zh-CN" altLang="en-US" sz="2400" b="1" dirty="0" smtClean="0"/>
                <a:t>的通解。</a:t>
              </a:r>
              <a:endParaRPr lang="zh-CN" altLang="en-US" sz="2400" b="1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5646197"/>
                </p:ext>
              </p:extLst>
            </p:nvPr>
          </p:nvGraphicFramePr>
          <p:xfrm>
            <a:off x="611560" y="2504841"/>
            <a:ext cx="16891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5" name="Equation" r:id="rId3" imgW="1688367" imgH="393529" progId="Equation.DSMT4">
                    <p:embed/>
                  </p:oleObj>
                </mc:Choice>
                <mc:Fallback>
                  <p:oleObj name="Equation" r:id="rId3" imgW="1688367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60" y="2504841"/>
                          <a:ext cx="16891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763152"/>
              </p:ext>
            </p:extLst>
          </p:nvPr>
        </p:nvGraphicFramePr>
        <p:xfrm>
          <a:off x="2078484" y="1628230"/>
          <a:ext cx="234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6" name="Equation" r:id="rId5" imgW="2349500" imgH="393700" progId="Equation.DSMT4">
                  <p:embed/>
                </p:oleObj>
              </mc:Choice>
              <mc:Fallback>
                <p:oleObj name="Equation" r:id="rId5" imgW="2349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484" y="1628230"/>
                        <a:ext cx="2349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08444"/>
              </p:ext>
            </p:extLst>
          </p:nvPr>
        </p:nvGraphicFramePr>
        <p:xfrm>
          <a:off x="5538642" y="1556792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7" name="Equation" r:id="rId7" imgW="1117115" imgH="393529" progId="Equation.DSMT4">
                  <p:embed/>
                </p:oleObj>
              </mc:Choice>
              <mc:Fallback>
                <p:oleObj name="Equation" r:id="rId7" imgW="111711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642" y="1556792"/>
                        <a:ext cx="1117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746838"/>
              </p:ext>
            </p:extLst>
          </p:nvPr>
        </p:nvGraphicFramePr>
        <p:xfrm>
          <a:off x="3500430" y="1985420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8" name="Equation" r:id="rId9" imgW="2603500" imgH="393700" progId="Equation.DSMT4">
                  <p:embed/>
                </p:oleObj>
              </mc:Choice>
              <mc:Fallback>
                <p:oleObj name="Equation" r:id="rId9" imgW="2603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1985420"/>
                        <a:ext cx="2603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040965"/>
              </p:ext>
            </p:extLst>
          </p:nvPr>
        </p:nvGraphicFramePr>
        <p:xfrm>
          <a:off x="537386" y="2414048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9" name="Equation" r:id="rId11" imgW="1054100" imgH="292100" progId="Equation.DSMT4">
                  <p:embed/>
                </p:oleObj>
              </mc:Choice>
              <mc:Fallback>
                <p:oleObj name="Equation" r:id="rId11" imgW="1054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86" y="2414048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矩形 48"/>
          <p:cNvSpPr/>
          <p:nvPr/>
        </p:nvSpPr>
        <p:spPr>
          <a:xfrm>
            <a:off x="1083437" y="5487615"/>
            <a:ext cx="5149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故          是        的基础解系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185408"/>
              </p:ext>
            </p:extLst>
          </p:nvPr>
        </p:nvGraphicFramePr>
        <p:xfrm>
          <a:off x="1515485" y="5517232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0" name="Equation" r:id="rId13" imgW="1524000" imgH="431800" progId="Equation.DSMT4">
                  <p:embed/>
                </p:oleObj>
              </mc:Choice>
              <mc:Fallback>
                <p:oleObj name="Equation" r:id="rId13" imgW="1524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485" y="5517232"/>
                        <a:ext cx="1524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903755"/>
              </p:ext>
            </p:extLst>
          </p:nvPr>
        </p:nvGraphicFramePr>
        <p:xfrm>
          <a:off x="3396571" y="5572397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1" name="Equation" r:id="rId15" imgW="1054100" imgH="292100" progId="Equation.DSMT4">
                  <p:embed/>
                </p:oleObj>
              </mc:Choice>
              <mc:Fallback>
                <p:oleObj name="Equation" r:id="rId15" imgW="1054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571" y="5572397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前凸带形 30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112  28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9511" y="980728"/>
            <a:ext cx="4052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、求抽象方程组的通解问题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BFCAD9-8C30-4258-A259-F9516B97B0C0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71600" y="4869160"/>
            <a:ext cx="5149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故          是        的一个特解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736545"/>
              </p:ext>
            </p:extLst>
          </p:nvPr>
        </p:nvGraphicFramePr>
        <p:xfrm>
          <a:off x="1524000" y="4899025"/>
          <a:ext cx="128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2" name="Equation" r:id="rId17" imgW="1282680" imgH="431640" progId="Equation.DSMT4">
                  <p:embed/>
                </p:oleObj>
              </mc:Choice>
              <mc:Fallback>
                <p:oleObj name="Equation" r:id="rId17" imgW="1282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99025"/>
                        <a:ext cx="1282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80302"/>
              </p:ext>
            </p:extLst>
          </p:nvPr>
        </p:nvGraphicFramePr>
        <p:xfrm>
          <a:off x="3284734" y="4953942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3" name="Equation" r:id="rId19" imgW="1054080" imgH="291960" progId="Equation.DSMT4">
                  <p:embed/>
                </p:oleObj>
              </mc:Choice>
              <mc:Fallback>
                <p:oleObj name="Equation" r:id="rId19" imgW="10540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734" y="4953942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867413" y="3068960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所以通解为：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019816"/>
              </p:ext>
            </p:extLst>
          </p:nvPr>
        </p:nvGraphicFramePr>
        <p:xfrm>
          <a:off x="1094177" y="3674889"/>
          <a:ext cx="394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4" name="Equation" r:id="rId21" imgW="3949700" imgH="431800" progId="Equation.DSMT4">
                  <p:embed/>
                </p:oleObj>
              </mc:Choice>
              <mc:Fallback>
                <p:oleObj name="Equation" r:id="rId21" imgW="3949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177" y="3674889"/>
                        <a:ext cx="3949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/>
          <p:cNvSpPr/>
          <p:nvPr/>
        </p:nvSpPr>
        <p:spPr>
          <a:xfrm>
            <a:off x="5115885" y="3645024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为任意实数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8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9511" y="980728"/>
            <a:ext cx="498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、求抽象方程组的通解问题：总结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0103" y="1599183"/>
            <a:ext cx="358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需要考虑三个问题</a:t>
            </a:r>
            <a:endParaRPr lang="zh-CN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39552" y="2175247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、系数矩阵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/>
              <a:t>的秩，由此确定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en-US" sz="2400" b="1" dirty="0" smtClean="0"/>
              <a:t>解空间的维数</a:t>
            </a:r>
            <a:endParaRPr lang="zh-CN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39552" y="2751311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en-US" sz="2400" b="1" dirty="0" smtClean="0"/>
              <a:t>、想办法找出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en-US" sz="2400" b="1" dirty="0" smtClean="0"/>
              <a:t>的基础解系</a:t>
            </a:r>
            <a:endParaRPr lang="zh-CN" alt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39552" y="3399383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、想办法找出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/>
              <a:t>的一个特解</a:t>
            </a:r>
            <a:endParaRPr lang="zh-CN" altLang="en-US" sz="2400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887C4E-7D02-43B7-9A1A-34BB244EF4AD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29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6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16632"/>
            <a:ext cx="504057" cy="5412804"/>
          </a:xfrm>
        </p:spPr>
        <p:txBody>
          <a:bodyPr/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础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解空间的维数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402082"/>
              </p:ext>
            </p:extLst>
          </p:nvPr>
        </p:nvGraphicFramePr>
        <p:xfrm>
          <a:off x="4483100" y="4500736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7" name="Equation" r:id="rId3" imgW="177569" imgH="304404" progId="Equation.DSMT4">
                  <p:embed/>
                </p:oleObj>
              </mc:Choice>
              <mc:Fallback>
                <p:oleObj name="Equation" r:id="rId3" imgW="177569" imgH="304404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4500736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323528" y="3084863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888" y="3121804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定义</a:t>
            </a:r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5536" y="3687415"/>
            <a:ext cx="618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设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b="1" dirty="0" smtClean="0"/>
              <a:t>为线性方程组的解</a:t>
            </a:r>
            <a:r>
              <a:rPr lang="zh-CN" altLang="en-US" sz="2400" b="1" dirty="0"/>
              <a:t>空间</a:t>
            </a:r>
            <a:r>
              <a:rPr lang="zh-CN" altLang="en-US" sz="2400" b="1" dirty="0" smtClean="0"/>
              <a:t>，如果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dirty="0" smtClean="0"/>
              <a:t>个向量</a:t>
            </a:r>
            <a:endParaRPr lang="zh-CN" altLang="en-US" sz="2400" b="1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098368"/>
              </p:ext>
            </p:extLst>
          </p:nvPr>
        </p:nvGraphicFramePr>
        <p:xfrm>
          <a:off x="6340475" y="3716338"/>
          <a:ext cx="172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8" name="Equation" r:id="rId5" imgW="1726920" imgH="393480" progId="Equation.DSMT4">
                  <p:embed/>
                </p:oleObj>
              </mc:Choice>
              <mc:Fallback>
                <p:oleObj name="Equation" r:id="rId5" imgW="1726920" imgH="39348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475" y="3716338"/>
                        <a:ext cx="1727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2" y="4191471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且满足：</a:t>
            </a:r>
            <a:endParaRPr lang="zh-CN" altLang="en-US" sz="2400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187624" y="4191471"/>
            <a:ext cx="4297971" cy="461665"/>
            <a:chOff x="1187624" y="2852936"/>
            <a:chExt cx="4297971" cy="461665"/>
          </a:xfrm>
        </p:grpSpPr>
        <p:sp>
          <p:nvSpPr>
            <p:cNvPr id="26" name="TextBox 25"/>
            <p:cNvSpPr txBox="1"/>
            <p:nvPr/>
          </p:nvSpPr>
          <p:spPr>
            <a:xfrm>
              <a:off x="1187624" y="2852936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zh-CN" altLang="en-US" sz="2400" b="1" dirty="0" smtClean="0"/>
                <a:t>                        线性无关；</a:t>
              </a:r>
              <a:endParaRPr lang="zh-CN" altLang="en-US" sz="2400" b="1" dirty="0"/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0348577"/>
                </p:ext>
              </p:extLst>
            </p:nvPr>
          </p:nvGraphicFramePr>
          <p:xfrm>
            <a:off x="1947863" y="2890565"/>
            <a:ext cx="17018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39" name="Equation" r:id="rId7" imgW="1701720" imgH="393480" progId="Equation.DSMT4">
                    <p:embed/>
                  </p:oleObj>
                </mc:Choice>
                <mc:Fallback>
                  <p:oleObj name="Equation" r:id="rId7" imgW="1701720" imgH="393480" progId="Equation.DSMT4">
                    <p:embed/>
                    <p:pic>
                      <p:nvPicPr>
                        <p:cNvPr id="0" name="Picture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7863" y="2890565"/>
                          <a:ext cx="17018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/>
          <p:cNvGrpSpPr/>
          <p:nvPr/>
        </p:nvGrpSpPr>
        <p:grpSpPr>
          <a:xfrm>
            <a:off x="1187624" y="4653136"/>
            <a:ext cx="6952544" cy="461665"/>
            <a:chOff x="1187624" y="3318644"/>
            <a:chExt cx="6952544" cy="461665"/>
          </a:xfrm>
        </p:grpSpPr>
        <p:sp>
          <p:nvSpPr>
            <p:cNvPr id="28" name="TextBox 27"/>
            <p:cNvSpPr txBox="1"/>
            <p:nvPr/>
          </p:nvSpPr>
          <p:spPr>
            <a:xfrm>
              <a:off x="1187624" y="3318644"/>
              <a:ext cx="6952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（</a:t>
              </a:r>
              <a:r>
                <a:rPr lang="en-US" altLang="zh-CN" sz="2400" b="1" dirty="0" smtClean="0"/>
                <a:t>2</a:t>
              </a:r>
              <a:r>
                <a:rPr lang="zh-CN" altLang="en-US" sz="2400" b="1" dirty="0" smtClean="0"/>
                <a:t>）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zh-CN" altLang="en-US" sz="2400" b="1" dirty="0" smtClean="0"/>
                <a:t>中任一向量都可由                         线性表示；</a:t>
              </a:r>
              <a:endParaRPr lang="zh-CN" altLang="en-US" sz="2400" b="1" dirty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853166"/>
                </p:ext>
              </p:extLst>
            </p:nvPr>
          </p:nvGraphicFramePr>
          <p:xfrm>
            <a:off x="4767263" y="3356571"/>
            <a:ext cx="17145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40" name="Equation" r:id="rId9" imgW="1714320" imgH="393480" progId="Equation.DSMT4">
                    <p:embed/>
                  </p:oleObj>
                </mc:Choice>
                <mc:Fallback>
                  <p:oleObj name="Equation" r:id="rId9" imgW="1714320" imgH="393480" progId="Equation.DSMT4">
                    <p:embed/>
                    <p:pic>
                      <p:nvPicPr>
                        <p:cNvPr id="0" name="Picture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7263" y="3356571"/>
                          <a:ext cx="17145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Box 30"/>
          <p:cNvSpPr txBox="1"/>
          <p:nvPr/>
        </p:nvSpPr>
        <p:spPr>
          <a:xfrm>
            <a:off x="200727" y="5123532"/>
            <a:ext cx="8050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这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个向量                          称为解空间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b="1" dirty="0" smtClean="0"/>
              <a:t>的一个</a:t>
            </a:r>
            <a:r>
              <a:rPr lang="zh-CN" altLang="en-US" sz="2400" b="1" dirty="0">
                <a:solidFill>
                  <a:srgbClr val="FF0000"/>
                </a:solidFill>
              </a:rPr>
              <a:t>基础解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系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58689" y="231031"/>
            <a:ext cx="6813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齐次线性方程组：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altLang="zh-CN" sz="2400" b="1" dirty="0" smtClean="0">
                <a:latin typeface="+mn-ea"/>
              </a:rPr>
              <a:t>          </a:t>
            </a:r>
            <a:r>
              <a:rPr lang="zh-CN" altLang="en-US" sz="2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 smtClean="0">
                <a:latin typeface="+mn-ea"/>
              </a:rPr>
              <a:t>    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1560" y="1268760"/>
            <a:ext cx="344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b="1" dirty="0" smtClean="0">
                <a:latin typeface="+mn-ea"/>
              </a:rPr>
              <a:t>若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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0,</a:t>
            </a:r>
            <a:r>
              <a:rPr lang="zh-CN" altLang="en-US" sz="2400" b="1" dirty="0" smtClean="0">
                <a:latin typeface="+mn-ea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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+mn-ea"/>
              </a:rPr>
              <a:t>则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1560" y="1743199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zh-CN" altLang="en-US" sz="2400" b="1" dirty="0" smtClean="0"/>
              <a:t>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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</a:t>
            </a:r>
            <a:r>
              <a:rPr lang="zh-CN" altLang="en-US" sz="2400" b="1" dirty="0" smtClean="0"/>
              <a:t>   则</a:t>
            </a:r>
            <a:r>
              <a:rPr lang="zh-CN" altLang="en-US" sz="2400" b="1" dirty="0" smtClean="0"/>
              <a:t>对</a:t>
            </a:r>
            <a:r>
              <a:rPr lang="zh-CN" altLang="en-US" sz="2400" b="1" dirty="0" smtClean="0"/>
              <a:t>任意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 smtClean="0"/>
              <a:t> ，</a:t>
            </a:r>
            <a:r>
              <a:rPr lang="zh-CN" altLang="en-US" sz="2400" b="1" dirty="0" smtClean="0"/>
              <a:t>有</a:t>
            </a:r>
            <a:endParaRPr lang="zh-CN" altLang="en-US" sz="2400" b="1" dirty="0"/>
          </a:p>
        </p:txBody>
      </p:sp>
      <p:grpSp>
        <p:nvGrpSpPr>
          <p:cNvPr id="45" name="组合 44"/>
          <p:cNvGrpSpPr/>
          <p:nvPr/>
        </p:nvGrpSpPr>
        <p:grpSpPr>
          <a:xfrm>
            <a:off x="251519" y="673532"/>
            <a:ext cx="3808895" cy="560161"/>
            <a:chOff x="251519" y="636591"/>
            <a:chExt cx="3808895" cy="560161"/>
          </a:xfrm>
        </p:grpSpPr>
        <p:sp>
          <p:nvSpPr>
            <p:cNvPr id="46" name="矩形 45"/>
            <p:cNvSpPr/>
            <p:nvPr/>
          </p:nvSpPr>
          <p:spPr>
            <a:xfrm>
              <a:off x="323528" y="655755"/>
              <a:ext cx="280831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1519" y="636591"/>
              <a:ext cx="38088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解的性质  解空间</a:t>
              </a:r>
              <a:endParaRPr lang="zh-CN" altLang="en-US" sz="2800" b="1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51520" y="2204864"/>
            <a:ext cx="792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设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b="1" dirty="0" smtClean="0"/>
              <a:t>为齐次线性方程组的所有解向量构成的</a:t>
            </a:r>
            <a:r>
              <a:rPr lang="zh-CN" altLang="en-US" sz="2400" b="1" dirty="0"/>
              <a:t>向量组</a:t>
            </a:r>
            <a:r>
              <a:rPr lang="zh-CN" altLang="en-US" sz="2400" b="1" dirty="0" smtClean="0"/>
              <a:t>，满足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251520" y="2627620"/>
            <a:ext cx="420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上述两条性质，称为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解空间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79512" y="5559623"/>
            <a:ext cx="334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解空间的维数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484304"/>
              </p:ext>
            </p:extLst>
          </p:nvPr>
        </p:nvGraphicFramePr>
        <p:xfrm>
          <a:off x="1979712" y="5157192"/>
          <a:ext cx="171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1" name="Equation" r:id="rId11" imgW="1714320" imgH="393480" progId="Equation.DSMT4">
                  <p:embed/>
                </p:oleObj>
              </mc:Choice>
              <mc:Fallback>
                <p:oleObj name="Equation" r:id="rId11" imgW="1714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157192"/>
                        <a:ext cx="1714500" cy="393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90319C-BE96-4C5E-A3A7-3FAD2DBD0691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963964" y="1268760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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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28060" y="1700808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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</a:t>
            </a: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218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23" grpId="0"/>
      <p:bldP spid="25" grpId="0"/>
      <p:bldP spid="31" grpId="0"/>
      <p:bldP spid="36" grpId="0"/>
      <p:bldP spid="38" grpId="0"/>
      <p:bldP spid="42" grpId="0"/>
      <p:bldP spid="49" grpId="0"/>
      <p:bldP spid="10" grpId="0"/>
      <p:bldP spid="50" grpId="0"/>
      <p:bldP spid="51" grpId="0"/>
      <p:bldP spid="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9511" y="980728"/>
            <a:ext cx="498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、求抽象方程组的通解问题：总结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1519" y="1556792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常用方法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204864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/>
              <a:t>）</a:t>
            </a:r>
            <a:r>
              <a:rPr lang="zh-CN" altLang="en-US" sz="2400" b="1" dirty="0" smtClean="0"/>
              <a:t>若已知</a:t>
            </a:r>
            <a:r>
              <a:rPr lang="zh-CN" altLang="en-US" sz="2400" b="1" dirty="0" smtClean="0">
                <a:sym typeface="Symbol"/>
              </a:rPr>
              <a:t></a:t>
            </a:r>
            <a:r>
              <a:rPr lang="en-US" altLang="zh-CN" sz="2400" b="1" baseline="-25000" dirty="0" smtClean="0">
                <a:sym typeface="Symbol"/>
              </a:rPr>
              <a:t>1</a:t>
            </a:r>
            <a:r>
              <a:rPr lang="zh-CN" altLang="en-US" sz="2400" b="1" dirty="0">
                <a:sym typeface="Symbol"/>
              </a:rPr>
              <a:t>， </a:t>
            </a:r>
            <a:r>
              <a:rPr lang="zh-CN" altLang="en-US" sz="2400" b="1" dirty="0" smtClean="0">
                <a:sym typeface="Symbol"/>
              </a:rPr>
              <a:t></a:t>
            </a:r>
            <a:r>
              <a:rPr lang="en-US" altLang="zh-CN" sz="2400" b="1" baseline="-25000" dirty="0" smtClean="0">
                <a:sym typeface="Symbol"/>
              </a:rPr>
              <a:t>2</a:t>
            </a:r>
            <a:r>
              <a:rPr lang="zh-CN" altLang="en-US" sz="2400" b="1" dirty="0" smtClean="0">
                <a:sym typeface="Symbol"/>
              </a:rPr>
              <a:t>， </a:t>
            </a:r>
            <a:r>
              <a:rPr lang="en-US" altLang="zh-CN" sz="2400" b="1" baseline="-25000" dirty="0" smtClean="0">
                <a:sym typeface="Symbol"/>
              </a:rPr>
              <a:t>3</a:t>
            </a:r>
            <a:r>
              <a:rPr lang="zh-CN" altLang="en-US" sz="2400" b="1" dirty="0" smtClean="0"/>
              <a:t>是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zh-CN" altLang="en-US" sz="2400" b="1" dirty="0" smtClean="0"/>
              <a:t>，满足                                                           </a:t>
            </a:r>
            <a:endParaRPr lang="zh-CN" altLang="en-US" sz="24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316131"/>
              </p:ext>
            </p:extLst>
          </p:nvPr>
        </p:nvGraphicFramePr>
        <p:xfrm>
          <a:off x="1036638" y="2781300"/>
          <a:ext cx="591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6" name="Equation" r:id="rId3" imgW="5918040" imgH="520560" progId="Equation.DSMT4">
                  <p:embed/>
                </p:oleObj>
              </mc:Choice>
              <mc:Fallback>
                <p:oleObj name="Equation" r:id="rId3" imgW="59180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2781300"/>
                        <a:ext cx="5918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47936" y="3471391"/>
            <a:ext cx="7480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ym typeface="Symbol"/>
              </a:rPr>
              <a:t>则（</a:t>
            </a:r>
            <a:r>
              <a:rPr lang="zh-CN" altLang="en-US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 smtClean="0">
                <a:sym typeface="Symbol"/>
              </a:rPr>
              <a:t>1</a:t>
            </a:r>
            <a:r>
              <a:rPr lang="en-US" altLang="zh-CN" sz="2400" b="1" dirty="0" smtClean="0">
                <a:sym typeface="Symbol"/>
              </a:rPr>
              <a:t>+2</a:t>
            </a:r>
            <a:r>
              <a:rPr lang="zh-CN" altLang="en-US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 smtClean="0">
                <a:sym typeface="Symbol"/>
              </a:rPr>
              <a:t>2</a:t>
            </a:r>
            <a:r>
              <a:rPr lang="zh-CN" altLang="en-US" sz="2400" b="1" dirty="0" smtClean="0">
                <a:sym typeface="Symbol"/>
              </a:rPr>
              <a:t>）（ 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>
                <a:sym typeface="Symbol"/>
              </a:rPr>
              <a:t>2 </a:t>
            </a:r>
            <a:r>
              <a:rPr lang="en-US" altLang="zh-CN" sz="2400" b="1" dirty="0" smtClean="0">
                <a:sym typeface="Symbol"/>
              </a:rPr>
              <a:t>+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 smtClean="0">
                <a:sym typeface="Symbol"/>
              </a:rPr>
              <a:t>3</a:t>
            </a:r>
            <a:r>
              <a:rPr lang="zh-CN" altLang="en-US" sz="2400" b="1" dirty="0" smtClean="0">
                <a:sym typeface="Symbol"/>
              </a:rPr>
              <a:t>）</a:t>
            </a:r>
            <a:r>
              <a:rPr lang="en-US" altLang="zh-CN" sz="2400" b="1" dirty="0" smtClean="0">
                <a:sym typeface="Symbol"/>
              </a:rPr>
              <a:t>,</a:t>
            </a:r>
            <a:r>
              <a:rPr lang="zh-CN" altLang="en-US" sz="2400" b="1" dirty="0" smtClean="0">
                <a:sym typeface="Symbol"/>
              </a:rPr>
              <a:t>（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>
                <a:sym typeface="Symbol"/>
              </a:rPr>
              <a:t>1</a:t>
            </a:r>
            <a:r>
              <a:rPr lang="en-US" altLang="zh-CN" sz="2400" b="1" dirty="0">
                <a:sym typeface="Symbol"/>
              </a:rPr>
              <a:t>+2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>
                <a:sym typeface="Symbol"/>
              </a:rPr>
              <a:t>2</a:t>
            </a:r>
            <a:r>
              <a:rPr lang="zh-CN" altLang="en-US" sz="2400" b="1" dirty="0" smtClean="0">
                <a:sym typeface="Symbol"/>
              </a:rPr>
              <a:t>）</a:t>
            </a:r>
            <a:r>
              <a:rPr lang="en-US" altLang="zh-CN" sz="2400" b="1" dirty="0" smtClean="0">
                <a:sym typeface="Symbol"/>
              </a:rPr>
              <a:t>/3,</a:t>
            </a:r>
            <a:r>
              <a:rPr lang="zh-CN" altLang="en-US" sz="2400" b="1" dirty="0" smtClean="0">
                <a:sym typeface="Symbol"/>
              </a:rPr>
              <a:t>（ 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>
                <a:sym typeface="Symbol"/>
              </a:rPr>
              <a:t>2 </a:t>
            </a:r>
            <a:r>
              <a:rPr lang="en-US" altLang="zh-CN" sz="2400" b="1" dirty="0">
                <a:sym typeface="Symbol"/>
              </a:rPr>
              <a:t>+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>
                <a:sym typeface="Symbol"/>
              </a:rPr>
              <a:t>3</a:t>
            </a:r>
            <a:r>
              <a:rPr lang="zh-CN" altLang="en-US" sz="2400" b="1" dirty="0" smtClean="0">
                <a:sym typeface="Symbol"/>
              </a:rPr>
              <a:t>）</a:t>
            </a:r>
            <a:r>
              <a:rPr lang="en-US" altLang="zh-CN" sz="2400" b="1" dirty="0" smtClean="0">
                <a:sym typeface="Symbol"/>
              </a:rPr>
              <a:t>/2</a:t>
            </a:r>
            <a:r>
              <a:rPr lang="zh-CN" altLang="en-US" sz="2400" b="1" dirty="0" smtClean="0"/>
              <a:t>                                                           </a:t>
            </a:r>
            <a:endParaRPr lang="zh-CN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12404" y="4047455"/>
            <a:ext cx="347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ym typeface="Symbol"/>
              </a:rPr>
              <a:t>都</a:t>
            </a:r>
            <a:r>
              <a:rPr lang="zh-CN" altLang="en-US" sz="2400" b="1" dirty="0" smtClean="0"/>
              <a:t>是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的一个特解</a:t>
            </a:r>
            <a:r>
              <a:rPr lang="zh-CN" altLang="en-US" sz="2400" b="1" dirty="0" smtClean="0"/>
              <a:t>                                                           </a:t>
            </a:r>
            <a:endParaRPr lang="zh-CN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4623519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2(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+2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+2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/3(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84412" y="5199583"/>
            <a:ext cx="347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ym typeface="Symbol"/>
              </a:rPr>
              <a:t>都</a:t>
            </a:r>
            <a:r>
              <a:rPr lang="zh-CN" altLang="en-US" sz="2400" b="1" dirty="0" smtClean="0"/>
              <a:t>是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的解</a:t>
            </a:r>
            <a:r>
              <a:rPr lang="zh-CN" altLang="en-US" sz="2400" b="1" dirty="0" smtClean="0"/>
              <a:t>                                                           </a:t>
            </a:r>
            <a:endParaRPr lang="zh-CN" altLang="en-US" sz="2400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CC9C36-F312-4F79-B563-953E62D2AEB2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2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9511" y="980728"/>
            <a:ext cx="498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、求抽象方程组的通解问题：总结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1519" y="1556792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常用方法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84412" y="5199583"/>
            <a:ext cx="347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是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的一个特解</a:t>
            </a:r>
            <a:r>
              <a:rPr lang="zh-CN" altLang="en-US" sz="2400" b="1" dirty="0" smtClean="0"/>
              <a:t>                                                           </a:t>
            </a:r>
            <a:endParaRPr lang="zh-CN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312404" y="4047455"/>
            <a:ext cx="347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ym typeface="Symbol"/>
              </a:rPr>
              <a:t>都</a:t>
            </a:r>
            <a:r>
              <a:rPr lang="zh-CN" altLang="en-US" sz="2400" b="1" dirty="0" smtClean="0"/>
              <a:t>是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的解</a:t>
            </a:r>
            <a:r>
              <a:rPr lang="zh-CN" altLang="en-US" sz="2400" b="1" dirty="0" smtClean="0"/>
              <a:t>                                                           </a:t>
            </a:r>
            <a:endParaRPr lang="zh-CN" alt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1" y="2175247"/>
            <a:ext cx="5112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/>
              <a:t>）</a:t>
            </a:r>
            <a:r>
              <a:rPr lang="zh-CN" altLang="en-US" sz="2400" b="1" dirty="0" smtClean="0"/>
              <a:t>设矩阵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                       </a:t>
            </a:r>
            <a:r>
              <a:rPr lang="zh-CN" altLang="en-US" sz="2400" b="1" dirty="0" smtClean="0"/>
              <a:t>               </a:t>
            </a:r>
            <a:endParaRPr lang="en-US" altLang="zh-CN" sz="24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856327" y="3399383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则</a:t>
            </a:r>
            <a:r>
              <a:rPr lang="zh-CN" altLang="en-US" sz="2400" b="1" dirty="0" smtClean="0">
                <a:sym typeface="Symbol"/>
              </a:rPr>
              <a:t></a:t>
            </a:r>
            <a:r>
              <a:rPr lang="en-US" altLang="zh-CN" sz="2400" b="1" baseline="-25000" dirty="0" smtClean="0">
                <a:sym typeface="Symbol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1,0,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1,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1)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/>
              <a:t>，</a:t>
            </a:r>
            <a:r>
              <a:rPr lang="zh-CN" altLang="en-US" sz="2400" b="1" dirty="0">
                <a:sym typeface="Symbol"/>
              </a:rPr>
              <a:t> </a:t>
            </a:r>
            <a:r>
              <a:rPr lang="zh-CN" altLang="en-US" sz="2400" b="1" dirty="0" smtClean="0">
                <a:sym typeface="Symbol"/>
              </a:rPr>
              <a:t></a:t>
            </a:r>
            <a:r>
              <a:rPr lang="en-US" altLang="zh-CN" sz="2400" b="1" baseline="-25000" dirty="0" smtClean="0">
                <a:sym typeface="Symbol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0,1, 2, 3)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39552" y="2721694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=2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+3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+2 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9592" y="4593902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则</a:t>
            </a:r>
            <a:r>
              <a:rPr lang="zh-CN" altLang="en-US" sz="2400" b="1" dirty="0" smtClean="0">
                <a:sym typeface="Symbol"/>
              </a:rPr>
              <a:t>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1,1,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1)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b="1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FB7DBE-36DE-4573-908A-5D0761DACBB1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6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3528" y="1268760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</a:t>
            </a:r>
            <a:r>
              <a:rPr lang="zh-CN" altLang="en-US" sz="2400" b="1" dirty="0" smtClean="0"/>
              <a:t>例  设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 smtClean="0"/>
              <a:t>阶矩阵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/>
              <a:t>，非齐次线性方程组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Bx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zh-CN" altLang="en-US" sz="2400" b="1" dirty="0" smtClean="0"/>
              <a:t>的通解为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(1,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1,0,1)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(1,0,1,1)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 T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zh-CN" altLang="en-US" sz="2400" b="1" dirty="0" smtClean="0">
                <a:sym typeface="Symbol"/>
              </a:rPr>
              <a:t>为任意实数），记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=(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+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 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400" b="1" dirty="0" smtClean="0"/>
              <a:t>  ，求方程组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zh-CN" altLang="en-US" sz="2400" b="1" dirty="0" smtClean="0"/>
              <a:t>的通解。</a:t>
            </a:r>
            <a:endParaRPr lang="zh-CN" altLang="en-US" sz="2400" b="1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550575"/>
              </p:ext>
            </p:extLst>
          </p:nvPr>
        </p:nvGraphicFramePr>
        <p:xfrm>
          <a:off x="4378913" y="2465638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8" name="Equation" r:id="rId3" imgW="177569" imgH="304404" progId="Equation.DSMT4">
                  <p:embed/>
                </p:oleObj>
              </mc:Choice>
              <mc:Fallback>
                <p:oleObj name="Equation" r:id="rId3" imgW="177569" imgH="3044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913" y="2465638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94312" y="242088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解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</p:txBody>
      </p:sp>
      <p:sp>
        <p:nvSpPr>
          <p:cNvPr id="41" name="矩形 40"/>
          <p:cNvSpPr/>
          <p:nvPr/>
        </p:nvSpPr>
        <p:spPr>
          <a:xfrm>
            <a:off x="1100656" y="2475609"/>
            <a:ext cx="4817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</a:rPr>
              <a:t>由</a:t>
            </a:r>
            <a:r>
              <a:rPr lang="zh-CN" altLang="en-US" sz="2400" b="1" dirty="0" smtClean="0">
                <a:latin typeface="+mn-ea"/>
              </a:rPr>
              <a:t>已知，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Bx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400" b="1" dirty="0" smtClean="0">
                <a:latin typeface="+mn-ea"/>
              </a:rPr>
              <a:t>的解空间的维数为</a:t>
            </a:r>
            <a:r>
              <a:rPr lang="en-US" altLang="zh-CN" sz="2400" b="1" dirty="0" smtClean="0">
                <a:latin typeface="+mn-ea"/>
              </a:rPr>
              <a:t>1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9511" y="836712"/>
            <a:ext cx="4052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、求抽象方程组的通解问题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43608" y="2935777"/>
            <a:ext cx="6598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可以由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线性表示，故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)=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)=3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15616" y="3439833"/>
            <a:ext cx="4121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所以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400" b="1" dirty="0" smtClean="0">
                <a:latin typeface="+mn-ea"/>
              </a:rPr>
              <a:t>的解空间的维数为</a:t>
            </a:r>
            <a:r>
              <a:rPr lang="en-US" altLang="zh-CN" sz="2400" b="1" dirty="0">
                <a:latin typeface="+mn-ea"/>
              </a:rPr>
              <a:t>2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0800" y="3986280"/>
            <a:ext cx="6591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ea"/>
              </a:rPr>
              <a:t>由</a:t>
            </a:r>
            <a:r>
              <a:rPr lang="zh-CN" altLang="en-US" sz="2400" b="1" dirty="0" smtClean="0">
                <a:latin typeface="+mn-ea"/>
              </a:rPr>
              <a:t>已知，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+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，得到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1,0, 1)</a:t>
            </a:r>
            <a:r>
              <a:rPr lang="en-US" altLang="zh-CN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35696" y="4911551"/>
            <a:ext cx="3816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即  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(1,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0, 1)</a:t>
            </a:r>
            <a:r>
              <a:rPr lang="en-US" altLang="zh-CN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9CF7FE-41E6-41EC-B60C-238D340C5393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15616" y="4437112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ea"/>
              </a:rPr>
              <a:t>由</a:t>
            </a:r>
            <a:r>
              <a:rPr lang="zh-CN" altLang="en-US" sz="2400" b="1" dirty="0" smtClean="0">
                <a:latin typeface="+mn-ea"/>
              </a:rPr>
              <a:t>已知，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+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，得到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+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)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=0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15616" y="5415607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ea"/>
              </a:rPr>
              <a:t>由</a:t>
            </a:r>
            <a:r>
              <a:rPr lang="zh-CN" altLang="en-US" sz="2400" b="1" dirty="0" smtClean="0">
                <a:latin typeface="+mn-ea"/>
              </a:rPr>
              <a:t>已知，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+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，得到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(0,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1,1)</a:t>
            </a:r>
            <a:r>
              <a:rPr lang="en-US" altLang="zh-CN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6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/>
      <p:bldP spid="41" grpId="0"/>
      <p:bldP spid="32" grpId="0"/>
      <p:bldP spid="38" grpId="0"/>
      <p:bldP spid="40" grpId="0"/>
      <p:bldP spid="42" grpId="0"/>
      <p:bldP spid="21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3528" y="1268760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</a:t>
            </a:r>
            <a:r>
              <a:rPr lang="zh-CN" altLang="en-US" sz="2400" b="1" dirty="0" smtClean="0"/>
              <a:t>例  设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 smtClean="0"/>
              <a:t>阶矩阵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/>
              <a:t>，非齐次线性方程组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Bx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zh-CN" altLang="en-US" sz="2400" b="1" dirty="0" smtClean="0"/>
              <a:t>的通解为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(1,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1,0,1)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(1,0,1,1)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 T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zh-CN" altLang="en-US" sz="2400" b="1" dirty="0" smtClean="0">
                <a:sym typeface="Symbol"/>
              </a:rPr>
              <a:t>为任意实数），记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=(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+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 ,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400" b="1" dirty="0" smtClean="0"/>
              <a:t>  ，求方程组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zh-CN" altLang="en-US" sz="2400" b="1" dirty="0" smtClean="0"/>
              <a:t>的通解。</a:t>
            </a:r>
            <a:endParaRPr lang="zh-CN" altLang="en-US" sz="2400" b="1" dirty="0"/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79511" y="836712"/>
            <a:ext cx="4052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、求抽象方程组的通解问题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0800" y="3986280"/>
            <a:ext cx="6591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ea"/>
              </a:rPr>
              <a:t>由</a:t>
            </a:r>
            <a:r>
              <a:rPr lang="zh-CN" altLang="en-US" sz="2400" b="1" dirty="0" smtClean="0">
                <a:latin typeface="+mn-ea"/>
              </a:rPr>
              <a:t>已知，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+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，得到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1,0, 1)</a:t>
            </a:r>
            <a:r>
              <a:rPr lang="en-US" altLang="zh-CN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35696" y="4911551"/>
            <a:ext cx="3816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即  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(1,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0, 1)</a:t>
            </a:r>
            <a:r>
              <a:rPr lang="en-US" altLang="zh-CN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E58661-A8E4-42C9-BD49-476246555675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15616" y="4437112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ea"/>
              </a:rPr>
              <a:t>由</a:t>
            </a:r>
            <a:r>
              <a:rPr lang="zh-CN" altLang="en-US" sz="2400" b="1" dirty="0" smtClean="0">
                <a:latin typeface="+mn-ea"/>
              </a:rPr>
              <a:t>已知，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+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，得到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+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)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=0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15616" y="5415607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ea"/>
              </a:rPr>
              <a:t>由</a:t>
            </a:r>
            <a:r>
              <a:rPr lang="zh-CN" altLang="en-US" sz="2400" b="1" dirty="0" smtClean="0">
                <a:latin typeface="+mn-ea"/>
              </a:rPr>
              <a:t>已知，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+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，得到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(0,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1,1)</a:t>
            </a:r>
            <a:r>
              <a:rPr lang="en-US" altLang="zh-CN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2" y="2708920"/>
            <a:ext cx="6257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故</a:t>
            </a:r>
            <a:r>
              <a:rPr lang="zh-CN" altLang="en-US" sz="2400" b="1" dirty="0" smtClean="0"/>
              <a:t>方程组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通解为</a:t>
            </a:r>
            <a:endParaRPr lang="zh-CN" altLang="en-US" sz="2400" b="1" dirty="0"/>
          </a:p>
        </p:txBody>
      </p:sp>
      <p:sp>
        <p:nvSpPr>
          <p:cNvPr id="25" name="矩形 24"/>
          <p:cNvSpPr/>
          <p:nvPr/>
        </p:nvSpPr>
        <p:spPr>
          <a:xfrm>
            <a:off x="971600" y="3159752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(0,1,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0, 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1,1)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(0,1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1,0,1)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1,0,0,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1)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95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83568" y="1032411"/>
            <a:ext cx="8151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例</a:t>
            </a:r>
            <a:endParaRPr lang="zh-CN" altLang="en-US" sz="26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1475656" y="535267"/>
            <a:ext cx="7061013" cy="2173653"/>
            <a:chOff x="1039378" y="3028755"/>
            <a:chExt cx="7061013" cy="2173653"/>
          </a:xfrm>
        </p:grpSpPr>
        <p:sp>
          <p:nvSpPr>
            <p:cNvPr id="16" name="TextBox 15"/>
            <p:cNvSpPr txBox="1"/>
            <p:nvPr/>
          </p:nvSpPr>
          <p:spPr>
            <a:xfrm>
              <a:off x="1039378" y="3509637"/>
              <a:ext cx="7061013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设</a:t>
              </a:r>
              <a:r>
                <a:rPr lang="en-US" altLang="zh-CN" sz="2600" b="1" dirty="0"/>
                <a:t> </a:t>
              </a:r>
              <a:r>
                <a:rPr lang="en-US" altLang="zh-CN" sz="2600" b="1" dirty="0" smtClean="0"/>
                <a:t>                  </a:t>
              </a:r>
            </a:p>
            <a:p>
              <a:endParaRPr lang="en-US" altLang="zh-CN" sz="2600" b="1" dirty="0"/>
            </a:p>
            <a:p>
              <a:endParaRPr lang="en-US" altLang="zh-CN" sz="2600" b="1" dirty="0" smtClean="0"/>
            </a:p>
            <a:p>
              <a:endParaRPr lang="zh-CN" altLang="en-US" sz="2600" b="1" dirty="0"/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2890735"/>
                </p:ext>
              </p:extLst>
            </p:nvPr>
          </p:nvGraphicFramePr>
          <p:xfrm>
            <a:off x="1619672" y="3059916"/>
            <a:ext cx="22352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60" name="Equation" r:id="rId3" imgW="2234880" imgH="1447560" progId="Equation.DSMT4">
                    <p:embed/>
                  </p:oleObj>
                </mc:Choice>
                <mc:Fallback>
                  <p:oleObj name="Equation" r:id="rId3" imgW="2234880" imgH="1447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3059916"/>
                          <a:ext cx="22352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3756309"/>
                </p:ext>
              </p:extLst>
            </p:nvPr>
          </p:nvGraphicFramePr>
          <p:xfrm>
            <a:off x="4177727" y="3028755"/>
            <a:ext cx="24257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61" name="Equation" r:id="rId5" imgW="2425680" imgH="1447560" progId="Equation.DSMT4">
                    <p:embed/>
                  </p:oleObj>
                </mc:Choice>
                <mc:Fallback>
                  <p:oleObj name="Equation" r:id="rId5" imgW="2425680" imgH="1447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7727" y="3028755"/>
                          <a:ext cx="24257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Box 4"/>
          <p:cNvSpPr txBox="1"/>
          <p:nvPr/>
        </p:nvSpPr>
        <p:spPr>
          <a:xfrm>
            <a:off x="395536" y="2028910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问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r>
              <a:rPr lang="zh-CN" altLang="zh-CN" sz="2600" b="1" dirty="0">
                <a:latin typeface="+mn-ea"/>
              </a:rPr>
              <a:t>各取何值时，矩阵方程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>
                <a:latin typeface="+mn-ea"/>
              </a:rPr>
              <a:t>有解</a:t>
            </a:r>
            <a:r>
              <a:rPr lang="zh-CN" altLang="zh-CN" b="1" dirty="0" smtClean="0"/>
              <a:t>？</a:t>
            </a:r>
            <a:r>
              <a:rPr lang="zh-CN" altLang="en-US" sz="2600" b="1" dirty="0" smtClean="0">
                <a:latin typeface="+mn-ea"/>
              </a:rPr>
              <a:t>并求解。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08791" y="116632"/>
            <a:ext cx="33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、矩阵方程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AX=B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的解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25" name="矩形 24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E2293B-6685-4A7A-B853-E8785F02346A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39552" y="4806444"/>
            <a:ext cx="1422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43708" y="4839543"/>
            <a:ext cx="3222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/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39063" y="4839543"/>
            <a:ext cx="1611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/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400" b="1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7554" y="5343599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的列向量都是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的解向量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9552" y="2852936"/>
            <a:ext cx="1422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43708" y="2886035"/>
            <a:ext cx="5958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/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7554" y="3356992"/>
            <a:ext cx="1611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400" b="1" i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c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7554" y="3933056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的第</a:t>
            </a:r>
            <a:r>
              <a:rPr lang="en-US" altLang="zh-CN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个列向量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的解向量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72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83568" y="1032411"/>
            <a:ext cx="8151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例</a:t>
            </a:r>
            <a:endParaRPr lang="zh-CN" altLang="en-US" sz="26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1475656" y="535267"/>
            <a:ext cx="7061013" cy="2173653"/>
            <a:chOff x="1039378" y="3028755"/>
            <a:chExt cx="7061013" cy="2173653"/>
          </a:xfrm>
        </p:grpSpPr>
        <p:sp>
          <p:nvSpPr>
            <p:cNvPr id="16" name="TextBox 15"/>
            <p:cNvSpPr txBox="1"/>
            <p:nvPr/>
          </p:nvSpPr>
          <p:spPr>
            <a:xfrm>
              <a:off x="1039378" y="3509637"/>
              <a:ext cx="7061013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设</a:t>
              </a:r>
              <a:r>
                <a:rPr lang="en-US" altLang="zh-CN" sz="2600" b="1" dirty="0"/>
                <a:t> </a:t>
              </a:r>
              <a:r>
                <a:rPr lang="en-US" altLang="zh-CN" sz="2600" b="1" dirty="0" smtClean="0"/>
                <a:t>                  </a:t>
              </a:r>
            </a:p>
            <a:p>
              <a:endParaRPr lang="en-US" altLang="zh-CN" sz="2600" b="1" dirty="0"/>
            </a:p>
            <a:p>
              <a:endParaRPr lang="en-US" altLang="zh-CN" sz="2600" b="1" dirty="0" smtClean="0"/>
            </a:p>
            <a:p>
              <a:endParaRPr lang="zh-CN" altLang="en-US" sz="2600" b="1" dirty="0"/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6959807"/>
                </p:ext>
              </p:extLst>
            </p:nvPr>
          </p:nvGraphicFramePr>
          <p:xfrm>
            <a:off x="1619672" y="3059916"/>
            <a:ext cx="22352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22" name="Equation" r:id="rId3" imgW="2234880" imgH="1447560" progId="Equation.DSMT4">
                    <p:embed/>
                  </p:oleObj>
                </mc:Choice>
                <mc:Fallback>
                  <p:oleObj name="Equation" r:id="rId3" imgW="2234880" imgH="1447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3059916"/>
                          <a:ext cx="22352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2578490"/>
                </p:ext>
              </p:extLst>
            </p:nvPr>
          </p:nvGraphicFramePr>
          <p:xfrm>
            <a:off x="4177727" y="3028755"/>
            <a:ext cx="24257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23" name="Equation" r:id="rId5" imgW="2425680" imgH="1447560" progId="Equation.DSMT4">
                    <p:embed/>
                  </p:oleObj>
                </mc:Choice>
                <mc:Fallback>
                  <p:oleObj name="Equation" r:id="rId5" imgW="2425680" imgH="1447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7727" y="3028755"/>
                          <a:ext cx="24257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17"/>
          <p:cNvSpPr txBox="1"/>
          <p:nvPr/>
        </p:nvSpPr>
        <p:spPr>
          <a:xfrm>
            <a:off x="755576" y="2510319"/>
            <a:ext cx="64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解：</a:t>
            </a:r>
            <a:endParaRPr lang="zh-CN" altLang="en-US" sz="2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331640" y="2492896"/>
            <a:ext cx="54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/>
              <a:t>有解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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028910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问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r>
              <a:rPr lang="zh-CN" altLang="zh-CN" sz="2600" b="1" dirty="0">
                <a:latin typeface="+mn-ea"/>
              </a:rPr>
              <a:t>各取何值时，矩阵方程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>
                <a:latin typeface="+mn-ea"/>
              </a:rPr>
              <a:t>有解</a:t>
            </a:r>
            <a:r>
              <a:rPr lang="zh-CN" altLang="zh-CN" b="1" dirty="0" smtClean="0"/>
              <a:t>？</a:t>
            </a:r>
            <a:r>
              <a:rPr lang="zh-CN" altLang="en-US" sz="2600" b="1" dirty="0" smtClean="0">
                <a:latin typeface="+mn-ea"/>
              </a:rPr>
              <a:t>并求解。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963123"/>
              </p:ext>
            </p:extLst>
          </p:nvPr>
        </p:nvGraphicFramePr>
        <p:xfrm>
          <a:off x="1668883" y="2996952"/>
          <a:ext cx="4559301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4" name="Equation" r:id="rId7" imgW="4559040" imgH="1447560" progId="Equation.DSMT4">
                  <p:embed/>
                </p:oleObj>
              </mc:Choice>
              <mc:Fallback>
                <p:oleObj name="Equation" r:id="rId7" imgW="455904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883" y="2996952"/>
                        <a:ext cx="4559301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687841"/>
              </p:ext>
            </p:extLst>
          </p:nvPr>
        </p:nvGraphicFramePr>
        <p:xfrm>
          <a:off x="1584325" y="4437112"/>
          <a:ext cx="4775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5" name="Equation" r:id="rId9" imgW="4775040" imgH="1447560" progId="Equation.DSMT4">
                  <p:embed/>
                </p:oleObj>
              </mc:Choice>
              <mc:Fallback>
                <p:oleObj name="Equation" r:id="rId9" imgW="477504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437112"/>
                        <a:ext cx="4775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608791" y="116632"/>
            <a:ext cx="33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、矩阵方程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AX=B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的解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25" name="矩形 24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A16426-103F-4CCB-94B0-EFA9B56C6849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26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801641"/>
              </p:ext>
            </p:extLst>
          </p:nvPr>
        </p:nvGraphicFramePr>
        <p:xfrm>
          <a:off x="1584325" y="4437112"/>
          <a:ext cx="4775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0" name="Equation" r:id="rId3" imgW="4775040" imgH="1447560" progId="Equation.DSMT4">
                  <p:embed/>
                </p:oleObj>
              </mc:Choice>
              <mc:Fallback>
                <p:oleObj name="Equation" r:id="rId3" imgW="477504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437112"/>
                        <a:ext cx="4775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843808" y="2060848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</a:t>
            </a:r>
            <a:r>
              <a:rPr lang="en-US" altLang="zh-CN" sz="2600" b="1" i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=1,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01640"/>
              </p:ext>
            </p:extLst>
          </p:nvPr>
        </p:nvGraphicFramePr>
        <p:xfrm>
          <a:off x="1541463" y="223838"/>
          <a:ext cx="46736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1" name="Equation" r:id="rId5" imgW="4673520" imgH="1765080" progId="Equation.DSMT4">
                  <p:embed/>
                </p:oleObj>
              </mc:Choice>
              <mc:Fallback>
                <p:oleObj name="Equation" r:id="rId5" imgW="4673520" imgH="17650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223838"/>
                        <a:ext cx="46736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97391F-9933-427B-B91D-9A375BA13A38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2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3808" y="2060848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</a:t>
            </a:r>
            <a:r>
              <a:rPr lang="en-US" altLang="zh-CN" sz="2600" b="1" i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=1,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080477"/>
              </p:ext>
            </p:extLst>
          </p:nvPr>
        </p:nvGraphicFramePr>
        <p:xfrm>
          <a:off x="1547664" y="223540"/>
          <a:ext cx="46609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9" name="Equation" r:id="rId3" imgW="4660560" imgH="1765080" progId="Equation.DSMT4">
                  <p:embed/>
                </p:oleObj>
              </mc:Choice>
              <mc:Fallback>
                <p:oleObj name="Equation" r:id="rId3" imgW="4660560" imgH="1765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23540"/>
                        <a:ext cx="46609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1324" y="2936557"/>
            <a:ext cx="3600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>
                <a:latin typeface="+mn-ea"/>
              </a:rPr>
              <a:t>矩阵</a:t>
            </a:r>
            <a:r>
              <a:rPr lang="zh-CN" altLang="zh-CN" sz="2600" b="1" dirty="0">
                <a:latin typeface="+mn-ea"/>
              </a:rPr>
              <a:t>方程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dirty="0">
                <a:latin typeface="+mn-ea"/>
              </a:rPr>
              <a:t>的</a:t>
            </a:r>
            <a:r>
              <a:rPr lang="zh-CN" altLang="zh-CN" sz="2600" b="1" dirty="0">
                <a:latin typeface="+mn-ea"/>
              </a:rPr>
              <a:t>解</a:t>
            </a:r>
            <a:r>
              <a:rPr lang="zh-CN" altLang="en-US" sz="2600" b="1" dirty="0">
                <a:latin typeface="+mn-ea"/>
              </a:rPr>
              <a:t>为</a:t>
            </a:r>
            <a:endParaRPr lang="en-US" altLang="zh-CN" sz="2600" b="1" dirty="0">
              <a:latin typeface="+mn-ea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119295"/>
              </p:ext>
            </p:extLst>
          </p:nvPr>
        </p:nvGraphicFramePr>
        <p:xfrm>
          <a:off x="1143372" y="3458036"/>
          <a:ext cx="40767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0" name="Equation" r:id="rId5" imgW="4076640" imgH="1473120" progId="Equation.DSMT4">
                  <p:embed/>
                </p:oleObj>
              </mc:Choice>
              <mc:Fallback>
                <p:oleObj name="Equation" r:id="rId5" imgW="407664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372" y="3458036"/>
                        <a:ext cx="40767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7348" y="5024789"/>
            <a:ext cx="3600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600" b="1" dirty="0" smtClean="0">
                <a:latin typeface="+mn-ea"/>
              </a:rPr>
              <a:t>为任意实数。</a:t>
            </a:r>
            <a:endParaRPr lang="en-US" altLang="zh-CN" sz="2600" b="1" dirty="0"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9E9A1E-E628-4B79-8CFB-E58713244F27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3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324" y="2936557"/>
            <a:ext cx="3600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>
                <a:latin typeface="+mn-ea"/>
              </a:rPr>
              <a:t>矩阵</a:t>
            </a:r>
            <a:r>
              <a:rPr lang="zh-CN" altLang="zh-CN" sz="2600" b="1" dirty="0">
                <a:latin typeface="+mn-ea"/>
              </a:rPr>
              <a:t>方程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dirty="0">
                <a:latin typeface="+mn-ea"/>
              </a:rPr>
              <a:t>的</a:t>
            </a:r>
            <a:r>
              <a:rPr lang="zh-CN" altLang="zh-CN" sz="2600" b="1" dirty="0">
                <a:latin typeface="+mn-ea"/>
              </a:rPr>
              <a:t>解</a:t>
            </a:r>
            <a:r>
              <a:rPr lang="zh-CN" altLang="en-US" sz="2600" b="1" dirty="0">
                <a:latin typeface="+mn-ea"/>
              </a:rPr>
              <a:t>为</a:t>
            </a:r>
            <a:endParaRPr lang="en-US" altLang="zh-CN" sz="2600" b="1" dirty="0">
              <a:latin typeface="+mn-ea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087908"/>
              </p:ext>
            </p:extLst>
          </p:nvPr>
        </p:nvGraphicFramePr>
        <p:xfrm>
          <a:off x="1143372" y="3458036"/>
          <a:ext cx="40767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4" name="Equation" r:id="rId3" imgW="4076640" imgH="1473120" progId="Equation.DSMT4">
                  <p:embed/>
                </p:oleObj>
              </mc:Choice>
              <mc:Fallback>
                <p:oleObj name="Equation" r:id="rId3" imgW="407664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372" y="3458036"/>
                        <a:ext cx="40767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7348" y="5024789"/>
            <a:ext cx="3600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600" b="1" dirty="0" smtClean="0">
                <a:latin typeface="+mn-ea"/>
              </a:rPr>
              <a:t>为任意实数。</a:t>
            </a:r>
            <a:endParaRPr lang="en-US" altLang="zh-CN" sz="2600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332656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此时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>
                <a:latin typeface="+mn-ea"/>
              </a:rPr>
              <a:t>的列向量可以由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n-ea"/>
              </a:rPr>
              <a:t>的列向量线性表示</a:t>
            </a:r>
            <a:r>
              <a:rPr lang="zh-CN" altLang="en-US" sz="2400" b="1" dirty="0" smtClean="0">
                <a:latin typeface="+mn-ea"/>
              </a:rPr>
              <a:t>，表达式为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2348880"/>
            <a:ext cx="3600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latin typeface="+mn-ea"/>
              </a:rPr>
              <a:t>为任意实数</a:t>
            </a:r>
            <a:r>
              <a:rPr lang="zh-CN" altLang="en-US" sz="2600" b="1" dirty="0" smtClean="0">
                <a:latin typeface="+mn-ea"/>
              </a:rPr>
              <a:t>。</a:t>
            </a:r>
            <a:endParaRPr lang="en-US" altLang="zh-CN" sz="2600" b="1" dirty="0">
              <a:latin typeface="+mn-ea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55016"/>
              </p:ext>
            </p:extLst>
          </p:nvPr>
        </p:nvGraphicFramePr>
        <p:xfrm>
          <a:off x="1811338" y="841375"/>
          <a:ext cx="52070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5" name="Equation" r:id="rId5" imgW="5206680" imgH="1434960" progId="Equation.DSMT4">
                  <p:embed/>
                </p:oleObj>
              </mc:Choice>
              <mc:Fallback>
                <p:oleObj name="Equation" r:id="rId5" imgW="520668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841375"/>
                        <a:ext cx="52070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2D53C8-9F75-4551-984A-CF26E555B098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4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一、课堂内容总结</a:t>
            </a:r>
            <a:endParaRPr lang="en-US" altLang="zh-CN" sz="4000" b="1" dirty="0" smtClean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二、书后习题</a:t>
            </a:r>
            <a:r>
              <a:rPr lang="en-US" altLang="zh-CN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P112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21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22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23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24</a:t>
            </a:r>
          </a:p>
          <a:p>
            <a:pPr>
              <a:buNone/>
            </a:pP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27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28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29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30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31</a:t>
            </a:r>
          </a:p>
          <a:p>
            <a:pPr>
              <a:buNone/>
            </a:pP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三、思考题</a:t>
            </a:r>
            <a:endParaRPr lang="en-US" altLang="zh-CN" sz="4000" b="1" dirty="0" smtClean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P112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25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26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32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33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34</a:t>
            </a:r>
          </a:p>
          <a:p>
            <a:pPr>
              <a:buNone/>
            </a:pPr>
            <a:endParaRPr lang="zh-CN" altLang="en-US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73334E-16FC-425A-ABDA-71A41C7EB66B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齐次线性方程组的解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869167"/>
              </p:ext>
            </p:extLst>
          </p:nvPr>
        </p:nvGraphicFramePr>
        <p:xfrm>
          <a:off x="4483100" y="1369325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" name="Equation" r:id="rId3" imgW="177569" imgH="304404" progId="Equation.DSMT4">
                  <p:embed/>
                </p:oleObj>
              </mc:Choice>
              <mc:Fallback>
                <p:oleObj name="Equation" r:id="rId3" imgW="177569" imgH="304404" progId="Equation.DSMT4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1369325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-108520" y="2385637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rgbClr val="FF0000"/>
                </a:solidFill>
                <a:latin typeface="+mn-ea"/>
              </a:rPr>
              <a:t>    </a:t>
            </a:r>
            <a:r>
              <a:rPr lang="zh-CN" altLang="zh-CN" sz="2400" b="1" kern="100" dirty="0" smtClean="0">
                <a:solidFill>
                  <a:srgbClr val="FF0000"/>
                </a:solidFill>
                <a:latin typeface="+mn-ea"/>
              </a:rPr>
              <a:t>注</a:t>
            </a:r>
            <a:r>
              <a:rPr lang="zh-CN" altLang="zh-CN" sz="2400" b="1" kern="100" dirty="0">
                <a:solidFill>
                  <a:srgbClr val="FF0000"/>
                </a:solidFill>
                <a:latin typeface="+mn-ea"/>
              </a:rPr>
              <a:t>：</a:t>
            </a:r>
            <a:r>
              <a:rPr lang="zh-CN" altLang="zh-CN" sz="2400" b="1" kern="100" dirty="0" smtClean="0">
                <a:solidFill>
                  <a:srgbClr val="FF0000"/>
                </a:solidFill>
                <a:latin typeface="+mn-ea"/>
              </a:rPr>
              <a:t>若</a:t>
            </a:r>
            <a:r>
              <a:rPr lang="en-US" altLang="zh-CN" sz="2400" b="1" i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b="1" i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="1" i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+mn-ea"/>
              </a:rPr>
              <a:t>=</a:t>
            </a:r>
            <a:r>
              <a:rPr lang="en-US" altLang="zh-CN" sz="2400" b="1" i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400" b="1" kern="100" dirty="0">
                <a:solidFill>
                  <a:srgbClr val="FF0000"/>
                </a:solidFill>
                <a:latin typeface="+mn-ea"/>
              </a:rPr>
              <a:t>，</a:t>
            </a:r>
            <a:r>
              <a:rPr lang="zh-CN" altLang="zh-CN" sz="2400" b="1" kern="100" dirty="0" smtClean="0">
                <a:solidFill>
                  <a:srgbClr val="FF0000"/>
                </a:solidFill>
                <a:latin typeface="+mn-ea"/>
              </a:rPr>
              <a:t>则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i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zh-CN" sz="2400" b="1" kern="100" dirty="0">
                <a:solidFill>
                  <a:srgbClr val="FF0000"/>
                </a:solidFill>
                <a:latin typeface="+mn-ea"/>
              </a:rPr>
              <a:t>的</a:t>
            </a:r>
            <a:r>
              <a:rPr lang="zh-CN" altLang="zh-CN" sz="2400" b="1" kern="100" dirty="0" smtClean="0">
                <a:solidFill>
                  <a:srgbClr val="FF0000"/>
                </a:solidFill>
                <a:latin typeface="+mn-ea"/>
              </a:rPr>
              <a:t>任意</a:t>
            </a:r>
            <a:r>
              <a:rPr lang="en-US" altLang="zh-CN" sz="2400" b="1" kern="1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i="1" kern="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i="1" kern="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 </a:t>
            </a:r>
            <a:r>
              <a:rPr lang="en-US" altLang="zh-CN" sz="2400" b="1" i="1" kern="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zh-CN" altLang="zh-CN" sz="2400" b="1" kern="100" dirty="0" smtClean="0">
                <a:solidFill>
                  <a:srgbClr val="FF0000"/>
                </a:solidFill>
                <a:latin typeface="+mn-ea"/>
              </a:rPr>
              <a:t>个</a:t>
            </a:r>
            <a:r>
              <a:rPr lang="zh-CN" altLang="zh-CN" sz="2400" b="1" kern="100" dirty="0">
                <a:solidFill>
                  <a:srgbClr val="FF0000"/>
                </a:solidFill>
                <a:latin typeface="+mn-ea"/>
              </a:rPr>
              <a:t>线性无关</a:t>
            </a:r>
            <a:r>
              <a:rPr lang="zh-CN" altLang="zh-CN" sz="2400" b="1" kern="100" dirty="0" smtClean="0">
                <a:solidFill>
                  <a:srgbClr val="FF0000"/>
                </a:solidFill>
                <a:latin typeface="+mn-ea"/>
              </a:rPr>
              <a:t>的</a:t>
            </a:r>
            <a:endParaRPr lang="zh-CN" altLang="zh-CN" sz="2400" b="1" kern="100" dirty="0">
              <a:latin typeface="+mn-ea"/>
            </a:endParaRPr>
          </a:p>
        </p:txBody>
      </p:sp>
      <p:sp>
        <p:nvSpPr>
          <p:cNvPr id="24" name="十字星 23"/>
          <p:cNvSpPr/>
          <p:nvPr/>
        </p:nvSpPr>
        <p:spPr>
          <a:xfrm>
            <a:off x="323528" y="2529652"/>
            <a:ext cx="343644" cy="432049"/>
          </a:xfrm>
          <a:prstGeom prst="star4">
            <a:avLst>
              <a:gd name="adj" fmla="val 2212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323528" y="332656"/>
            <a:ext cx="1728192" cy="560161"/>
            <a:chOff x="323528" y="2239931"/>
            <a:chExt cx="1728192" cy="560161"/>
          </a:xfrm>
        </p:grpSpPr>
        <p:sp>
          <p:nvSpPr>
            <p:cNvPr id="28" name="矩形 27"/>
            <p:cNvSpPr/>
            <p:nvPr/>
          </p:nvSpPr>
          <p:spPr>
            <a:xfrm>
              <a:off x="323528" y="2239931"/>
              <a:ext cx="172819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28" y="2276872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解的结构</a:t>
              </a:r>
              <a:endParaRPr lang="zh-CN" altLang="en-US" sz="2800" b="1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83568" y="916044"/>
            <a:ext cx="7704856" cy="461665"/>
            <a:chOff x="683568" y="2522513"/>
            <a:chExt cx="7704856" cy="461665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4027264"/>
                </p:ext>
              </p:extLst>
            </p:nvPr>
          </p:nvGraphicFramePr>
          <p:xfrm>
            <a:off x="6228184" y="2552130"/>
            <a:ext cx="16256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0" name="Equation" r:id="rId5" imgW="1625600" imgH="393700" progId="Equation.DSMT4">
                    <p:embed/>
                  </p:oleObj>
                </mc:Choice>
                <mc:Fallback>
                  <p:oleObj name="Equation" r:id="rId5" imgW="1625600" imgH="393700" progId="Equation.DSMT4">
                    <p:embed/>
                    <p:pic>
                      <p:nvPicPr>
                        <p:cNvPr id="0" name="Picture 2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2552130"/>
                          <a:ext cx="16256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683568" y="2522513"/>
              <a:ext cx="77048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设 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)= 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zh-CN" altLang="en-US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解空间的维数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  </a:t>
              </a:r>
              <a:r>
                <a:rPr lang="en-US" altLang="zh-CN" sz="24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n-r</a:t>
              </a:r>
              <a:r>
                <a:rPr lang="zh-CN" altLang="en-US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令                        是                       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79512" y="1420100"/>
            <a:ext cx="7785050" cy="461665"/>
            <a:chOff x="179512" y="3327375"/>
            <a:chExt cx="7785050" cy="461665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1736571"/>
                </p:ext>
              </p:extLst>
            </p:nvPr>
          </p:nvGraphicFramePr>
          <p:xfrm>
            <a:off x="4256162" y="3395340"/>
            <a:ext cx="37084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1" name="Equation" r:id="rId7" imgW="3708400" imgH="393700" progId="Equation.DSMT4">
                    <p:embed/>
                  </p:oleObj>
                </mc:Choice>
                <mc:Fallback>
                  <p:oleObj name="Equation" r:id="rId7" imgW="3708400" imgH="393700" progId="Equation.DSMT4">
                    <p:embed/>
                    <p:pic>
                      <p:nvPicPr>
                        <p:cNvPr id="0" name="Picture 2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162" y="3395340"/>
                          <a:ext cx="37084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179512" y="3327375"/>
              <a:ext cx="4052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基础解系，则</a:t>
              </a:r>
              <a:r>
                <a:rPr lang="zh-CN" altLang="en-US" sz="2400" b="1" dirty="0" smtClean="0">
                  <a:latin typeface="+mn-ea"/>
                </a:rPr>
                <a:t>（</a:t>
              </a:r>
              <a:r>
                <a:rPr lang="en-US" altLang="zh-CN" sz="2400" b="1" dirty="0" smtClean="0">
                  <a:latin typeface="+mn-ea"/>
                </a:rPr>
                <a:t>1</a:t>
              </a:r>
              <a:r>
                <a:rPr lang="zh-CN" altLang="en-US" sz="2400" b="1" dirty="0" smtClean="0">
                  <a:latin typeface="+mn-ea"/>
                </a:rPr>
                <a:t>）</a:t>
              </a:r>
              <a:r>
                <a:rPr lang="zh-CN" altLang="en-US" sz="2400" b="1" dirty="0" smtClean="0"/>
                <a:t>的通解为</a:t>
              </a:r>
              <a:endParaRPr lang="zh-CN" altLang="en-US" sz="2400" b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166342" y="2889693"/>
            <a:ext cx="4413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FF0000"/>
                </a:solidFill>
                <a:latin typeface="+mn-ea"/>
              </a:rPr>
              <a:t>解都可作为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b="1" kern="100" dirty="0">
                <a:solidFill>
                  <a:srgbClr val="FF0000"/>
                </a:solidFill>
                <a:latin typeface="+mn-ea"/>
              </a:rPr>
              <a:t>的基础解系。</a:t>
            </a:r>
            <a:endParaRPr lang="zh-CN" altLang="zh-CN" sz="2400" b="1" kern="100" dirty="0">
              <a:latin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79512" y="1920113"/>
            <a:ext cx="3982180" cy="465708"/>
            <a:chOff x="179512" y="4403452"/>
            <a:chExt cx="3982180" cy="465708"/>
          </a:xfrm>
        </p:grpSpPr>
        <p:sp>
          <p:nvSpPr>
            <p:cNvPr id="36" name="TextBox 35"/>
            <p:cNvSpPr txBox="1"/>
            <p:nvPr/>
          </p:nvSpPr>
          <p:spPr>
            <a:xfrm>
              <a:off x="179512" y="4403452"/>
              <a:ext cx="3982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其中，                  为任意实数</a:t>
              </a:r>
              <a:r>
                <a:rPr lang="en-US" altLang="zh-CN" sz="2400" b="1" dirty="0" smtClean="0"/>
                <a:t>.</a:t>
              </a:r>
              <a:endParaRPr lang="zh-CN" altLang="en-US" sz="2400" b="1" dirty="0"/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012693"/>
                </p:ext>
              </p:extLst>
            </p:nvPr>
          </p:nvGraphicFramePr>
          <p:xfrm>
            <a:off x="1115616" y="4475460"/>
            <a:ext cx="12319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2" name="Equation" r:id="rId9" imgW="1231366" imgH="393529" progId="Equation.DSMT4">
                    <p:embed/>
                  </p:oleObj>
                </mc:Choice>
                <mc:Fallback>
                  <p:oleObj name="Equation" r:id="rId9" imgW="1231366" imgH="393529" progId="Equation.DSMT4">
                    <p:embed/>
                    <p:pic>
                      <p:nvPicPr>
                        <p:cNvPr id="0" name="Picture 2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4475460"/>
                          <a:ext cx="12319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BF5C94-A9F0-4D4A-A346-1A0FCF8F3BB6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7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24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981" y="1124744"/>
            <a:ext cx="5599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、求齐次线性方程组的基础解系和通解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5496" y="1608460"/>
            <a:ext cx="5112568" cy="1460500"/>
            <a:chOff x="1403648" y="1896492"/>
            <a:chExt cx="5112568" cy="1460500"/>
          </a:xfrm>
        </p:grpSpPr>
        <p:sp>
          <p:nvSpPr>
            <p:cNvPr id="8" name="TextBox 7"/>
            <p:cNvSpPr txBox="1"/>
            <p:nvPr/>
          </p:nvSpPr>
          <p:spPr>
            <a:xfrm>
              <a:off x="1403648" y="2391271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7521790"/>
                </p:ext>
              </p:extLst>
            </p:nvPr>
          </p:nvGraphicFramePr>
          <p:xfrm>
            <a:off x="2464916" y="1896492"/>
            <a:ext cx="40513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80" name="Equation" r:id="rId3" imgW="4051300" imgH="1460500" progId="Equation.DSMT4">
                    <p:embed/>
                  </p:oleObj>
                </mc:Choice>
                <mc:Fallback>
                  <p:oleObj name="Equation" r:id="rId3" imgW="4051300" imgH="146050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4916" y="1896492"/>
                          <a:ext cx="40513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4644008" y="0"/>
            <a:ext cx="3456384" cy="1109737"/>
            <a:chOff x="4644008" y="0"/>
            <a:chExt cx="3456384" cy="1109737"/>
          </a:xfrm>
        </p:grpSpPr>
        <p:sp>
          <p:nvSpPr>
            <p:cNvPr id="19" name="前凸带形 18"/>
            <p:cNvSpPr/>
            <p:nvPr/>
          </p:nvSpPr>
          <p:spPr>
            <a:xfrm>
              <a:off x="4644008" y="0"/>
              <a:ext cx="3456384" cy="1109737"/>
            </a:xfrm>
            <a:prstGeom prst="ribbon">
              <a:avLst/>
            </a:prstGeom>
            <a:solidFill>
              <a:srgbClr val="99FF33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63489" y="363701"/>
              <a:ext cx="1860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</a:t>
              </a:r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112   21</a:t>
              </a:r>
              <a:r>
                <a:rPr lang="zh-CN" alt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</p:txBody>
        </p:sp>
      </p:grpSp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787805"/>
              </p:ext>
            </p:extLst>
          </p:nvPr>
        </p:nvGraphicFramePr>
        <p:xfrm>
          <a:off x="1208088" y="3708400"/>
          <a:ext cx="30607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1" name="Equation" r:id="rId5" imgW="3060360" imgH="1434960" progId="Equation.DSMT4">
                  <p:embed/>
                </p:oleObj>
              </mc:Choice>
              <mc:Fallback>
                <p:oleObj name="Equation" r:id="rId5" imgW="3060360" imgH="143496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3708400"/>
                        <a:ext cx="30607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" name="组合 78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80" name="矩形 79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典型例题</a:t>
              </a:r>
              <a:endParaRPr lang="zh-CN" altLang="en-US" sz="2400" b="1" dirty="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10981" y="3212976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解：线性方程组的</a:t>
            </a:r>
            <a:r>
              <a:rPr lang="zh-CN" altLang="en-US" sz="2400" b="1" dirty="0"/>
              <a:t>系数</a:t>
            </a:r>
            <a:r>
              <a:rPr lang="zh-CN" altLang="en-US" sz="2400" b="1" dirty="0" smtClean="0"/>
              <a:t>矩阵为</a:t>
            </a:r>
            <a:endParaRPr lang="zh-CN" altLang="en-US" sz="2400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E43A25-8018-484A-90AB-033CF94F7296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781690"/>
              </p:ext>
            </p:extLst>
          </p:nvPr>
        </p:nvGraphicFramePr>
        <p:xfrm>
          <a:off x="1208088" y="3708400"/>
          <a:ext cx="30607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8" name="Equation" r:id="rId3" imgW="3060360" imgH="1434960" progId="Equation.DSMT4">
                  <p:embed/>
                </p:oleObj>
              </mc:Choice>
              <mc:Fallback>
                <p:oleObj name="Equation" r:id="rId3" imgW="3060360" imgH="14349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3708400"/>
                        <a:ext cx="30607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809291"/>
              </p:ext>
            </p:extLst>
          </p:nvPr>
        </p:nvGraphicFramePr>
        <p:xfrm>
          <a:off x="569913" y="58738"/>
          <a:ext cx="7010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9" name="Equation" r:id="rId5" imgW="7010280" imgH="1549080" progId="Equation.DSMT4">
                  <p:embed/>
                </p:oleObj>
              </mc:Choice>
              <mc:Fallback>
                <p:oleObj name="Equation" r:id="rId5" imgW="7010280" imgH="1549080" progId="Equation.DSMT4">
                  <p:embed/>
                  <p:pic>
                    <p:nvPicPr>
                      <p:cNvPr id="0" name="对象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58738"/>
                        <a:ext cx="70104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37D2DF-CEC1-47AF-966E-322238A969B9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371732"/>
              </p:ext>
            </p:extLst>
          </p:nvPr>
        </p:nvGraphicFramePr>
        <p:xfrm>
          <a:off x="569913" y="58738"/>
          <a:ext cx="7010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5" name="Equation" r:id="rId3" imgW="7010280" imgH="1549080" progId="Equation.DSMT4">
                  <p:embed/>
                </p:oleObj>
              </mc:Choice>
              <mc:Fallback>
                <p:oleObj name="Equation" r:id="rId3" imgW="7010280" imgH="1549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58738"/>
                        <a:ext cx="70104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-36512" y="1628800"/>
            <a:ext cx="8937062" cy="461665"/>
            <a:chOff x="251520" y="2679303"/>
            <a:chExt cx="8937062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2679303"/>
              <a:ext cx="89370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显然，                 ，从而有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 smtClean="0"/>
                <a:t>个自由变量，原线性方程组简化为：</a:t>
              </a:r>
              <a:endParaRPr lang="zh-CN" altLang="en-US" sz="2400" b="1" dirty="0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1221555"/>
                </p:ext>
              </p:extLst>
            </p:nvPr>
          </p:nvGraphicFramePr>
          <p:xfrm>
            <a:off x="1113532" y="2732232"/>
            <a:ext cx="1257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56" name="Equation" r:id="rId5" imgW="1257300" imgH="368300" progId="Equation.DSMT4">
                    <p:embed/>
                  </p:oleObj>
                </mc:Choice>
                <mc:Fallback>
                  <p:oleObj name="Equation" r:id="rId5" imgW="1257300" imgH="368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3532" y="2732232"/>
                          <a:ext cx="12573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539552" y="2132856"/>
            <a:ext cx="2506654" cy="1394222"/>
            <a:chOff x="4722085" y="3429000"/>
            <a:chExt cx="2506654" cy="1394222"/>
          </a:xfrm>
        </p:grpSpPr>
        <p:sp>
          <p:nvSpPr>
            <p:cNvPr id="10" name="TextBox 9"/>
            <p:cNvSpPr txBox="1"/>
            <p:nvPr/>
          </p:nvSpPr>
          <p:spPr>
            <a:xfrm>
              <a:off x="4722085" y="3429000"/>
              <a:ext cx="2432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+4</a:t>
              </a:r>
              <a:r>
                <a:rPr lang="en-US" altLang="zh-CN" sz="24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=0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60169" y="3855941"/>
              <a:ext cx="2268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−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4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+3</a:t>
              </a:r>
              <a:r>
                <a:rPr lang="en-US" altLang="zh-CN" sz="24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97118" y="4361557"/>
              <a:ext cx="667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0=0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484772" y="2204864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取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/>
              <a:t>2</a:t>
            </a:r>
            <a:r>
              <a:rPr lang="zh-CN" altLang="en-US" sz="2400" b="1" dirty="0" smtClean="0"/>
              <a:t>，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/>
              <a:t>3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为自由变量，则 </a:t>
            </a:r>
            <a:endParaRPr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3039343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95166" y="2679303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=−4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491" y="4797152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基础解系为：</a:t>
            </a:r>
            <a:endParaRPr lang="zh-CN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3653755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通解</a:t>
            </a:r>
            <a:r>
              <a:rPr lang="zh-CN" altLang="en-US" sz="2400" b="1" dirty="0"/>
              <a:t>：</a:t>
            </a:r>
            <a:endParaRPr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952240"/>
              </p:ext>
            </p:extLst>
          </p:nvPr>
        </p:nvGraphicFramePr>
        <p:xfrm>
          <a:off x="2511425" y="4797425"/>
          <a:ext cx="462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7" name="Equation" r:id="rId7" imgW="4622760" imgH="444240" progId="Equation.DSMT4">
                  <p:embed/>
                </p:oleObj>
              </mc:Choice>
              <mc:Fallback>
                <p:oleObj name="Equation" r:id="rId7" imgW="4622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4797425"/>
                        <a:ext cx="4622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92240" y="4263479"/>
            <a:ext cx="316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 ，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/>
              <a:t>为任意实数</a:t>
            </a:r>
            <a:r>
              <a:rPr lang="en-US" altLang="zh-CN" sz="2400" b="1" dirty="0" smtClean="0"/>
              <a:t>.</a:t>
            </a:r>
            <a:endParaRPr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446771"/>
              </p:ext>
            </p:extLst>
          </p:nvPr>
        </p:nvGraphicFramePr>
        <p:xfrm>
          <a:off x="539552" y="4279900"/>
          <a:ext cx="440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8" name="Equation" r:id="rId9" imgW="4406760" imgH="444240" progId="Equation.DSMT4">
                  <p:embed/>
                </p:oleObj>
              </mc:Choice>
              <mc:Fallback>
                <p:oleObj name="Equation" r:id="rId9" imgW="4406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279900"/>
                        <a:ext cx="4406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413842"/>
              </p:ext>
            </p:extLst>
          </p:nvPr>
        </p:nvGraphicFramePr>
        <p:xfrm>
          <a:off x="1371600" y="3705225"/>
          <a:ext cx="398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9" name="Equation" r:id="rId11" imgW="3987720" imgH="444240" progId="Equation.DSMT4">
                  <p:embed/>
                </p:oleObj>
              </mc:Choice>
              <mc:Fallback>
                <p:oleObj name="Equation" r:id="rId11" imgW="3987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05225"/>
                        <a:ext cx="3987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3BD99E-EFBA-4820-80A7-286B18B9FE67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3528" y="5373216"/>
            <a:ext cx="7154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zh-CN" altLang="zh-CN" sz="2400" b="1" kern="100" dirty="0" smtClean="0">
                <a:latin typeface="Times New Roman"/>
              </a:rPr>
              <a:t>解</a:t>
            </a:r>
            <a:r>
              <a:rPr lang="zh-CN" altLang="zh-CN" sz="2400" b="1" kern="100" dirty="0">
                <a:latin typeface="Times New Roman"/>
              </a:rPr>
              <a:t>空间的</a:t>
            </a:r>
            <a:r>
              <a:rPr lang="zh-CN" altLang="zh-CN" sz="2400" b="1" kern="100" dirty="0" smtClean="0">
                <a:latin typeface="Times New Roman"/>
              </a:rPr>
              <a:t>维数</a:t>
            </a:r>
            <a:r>
              <a:rPr lang="en-US" altLang="zh-CN" sz="2400" b="1" kern="100" dirty="0" smtClean="0">
                <a:latin typeface="Times New Roman"/>
              </a:rPr>
              <a:t>=</a:t>
            </a:r>
            <a:r>
              <a:rPr lang="zh-CN" altLang="en-US" sz="2400" b="1" kern="100" dirty="0">
                <a:latin typeface="Times New Roman"/>
              </a:rPr>
              <a:t>基础解</a:t>
            </a:r>
            <a:r>
              <a:rPr lang="zh-CN" altLang="en-US" sz="2400" b="1" kern="100" dirty="0" smtClean="0">
                <a:latin typeface="Times New Roman"/>
              </a:rPr>
              <a:t>系所含向量的个数</a:t>
            </a:r>
            <a:r>
              <a:rPr lang="en-US" altLang="zh-CN" sz="2400" b="1" kern="100" dirty="0" smtClean="0">
                <a:latin typeface="Times New Roman"/>
              </a:rPr>
              <a:t>=</a:t>
            </a:r>
            <a:r>
              <a:rPr lang="en-US" altLang="zh-CN" sz="2400" b="1" i="1" kern="100" dirty="0" err="1" smtClean="0">
                <a:latin typeface="Times New Roman"/>
              </a:rPr>
              <a:t>n</a:t>
            </a:r>
            <a:r>
              <a:rPr lang="en-US" altLang="zh-CN" sz="2400" b="1" kern="100" dirty="0" err="1" smtClean="0">
                <a:latin typeface="Times New Roman"/>
                <a:sym typeface="Symbol"/>
              </a:rPr>
              <a:t></a:t>
            </a:r>
            <a:r>
              <a:rPr lang="en-US" altLang="zh-CN" sz="2400" b="1" i="1" kern="100" dirty="0" err="1">
                <a:latin typeface="Times New Roman"/>
                <a:sym typeface="Symbol"/>
              </a:rPr>
              <a:t>R</a:t>
            </a:r>
            <a:r>
              <a:rPr lang="en-US" altLang="zh-CN" sz="2400" b="1" kern="100" dirty="0" smtClean="0">
                <a:latin typeface="Times New Roman"/>
                <a:sym typeface="Symbol"/>
              </a:rPr>
              <a:t>(</a:t>
            </a:r>
            <a:r>
              <a:rPr lang="en-US" altLang="zh-CN" sz="2400" b="1" i="1" kern="100" dirty="0">
                <a:latin typeface="Times New Roman"/>
                <a:sym typeface="Symbol"/>
              </a:rPr>
              <a:t>A</a:t>
            </a:r>
            <a:r>
              <a:rPr lang="en-US" altLang="zh-CN" sz="2400" b="1" kern="100" dirty="0" smtClean="0">
                <a:latin typeface="Times New Roman"/>
                <a:sym typeface="Symbol"/>
              </a:rPr>
              <a:t>)</a:t>
            </a:r>
            <a:r>
              <a:rPr lang="en-US" altLang="zh-CN" sz="2400" b="1" kern="100" dirty="0" smtClean="0">
                <a:latin typeface="Times New Roman"/>
              </a:rPr>
              <a:t> =2</a:t>
            </a:r>
            <a:endParaRPr lang="zh-CN" altLang="zh-CN" sz="2400" b="1" kern="1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395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8" grpId="0"/>
      <p:bldP spid="22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9511" y="188640"/>
            <a:ext cx="7311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齐次线性方程组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基础解系</a:t>
            </a:r>
            <a:r>
              <a:rPr lang="zh-CN" altLang="en-US" sz="2400" b="1" dirty="0" smtClean="0">
                <a:solidFill>
                  <a:srgbClr val="0000FF"/>
                </a:solidFill>
                <a:sym typeface="Symbol"/>
              </a:rPr>
              <a:t>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sym typeface="Symbol"/>
              </a:rPr>
              <a:t>,</a:t>
            </a:r>
            <a:r>
              <a:rPr lang="zh-CN" altLang="en-US" sz="2400" b="1" dirty="0" smtClean="0">
                <a:solidFill>
                  <a:srgbClr val="0000FF"/>
                </a:solidFill>
                <a:sym typeface="Symbol"/>
              </a:rPr>
              <a:t>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sym typeface="Symbol"/>
              </a:rPr>
              <a:t>,…,</a:t>
            </a:r>
            <a:r>
              <a:rPr lang="zh-CN" altLang="en-US" sz="2400" b="1" dirty="0" smtClean="0">
                <a:solidFill>
                  <a:srgbClr val="0000FF"/>
                </a:solidFill>
                <a:sym typeface="Symbol"/>
              </a:rPr>
              <a:t>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三要素：总结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692696"/>
            <a:ext cx="378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、都是解</a:t>
            </a:r>
            <a:endParaRPr lang="zh-CN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39552" y="1124744"/>
            <a:ext cx="378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en-US" sz="2400" b="1" dirty="0" smtClean="0"/>
              <a:t>、线性无关</a:t>
            </a:r>
            <a:endParaRPr lang="zh-CN" alt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39552" y="1628800"/>
            <a:ext cx="378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、个数等于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R(A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679303"/>
            <a:ext cx="378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例题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3246075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/>
              <a:t>设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/>
              <a:t>是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400" b="1" dirty="0"/>
              <a:t>阶矩阵，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/>
              <a:t>*</a:t>
            </a:r>
            <a:r>
              <a:rPr lang="zh-CN" altLang="zh-CN" sz="2400" b="1" dirty="0"/>
              <a:t>是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/>
              <a:t>的伴随矩阵，若线性方程组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zh-CN" sz="2400" b="1" dirty="0"/>
              <a:t>的基础解系只有两个向量，则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/>
              <a:t>*</a:t>
            </a:r>
            <a:r>
              <a:rPr lang="zh-CN" altLang="zh-CN" sz="2400" b="1" dirty="0"/>
              <a:t>的秩为</a:t>
            </a:r>
            <a:r>
              <a:rPr lang="en-US" altLang="zh-CN" sz="2400" b="1" dirty="0"/>
              <a:t>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/>
              <a:t>  </a:t>
            </a:r>
            <a:r>
              <a:rPr lang="en-US" altLang="zh-CN" sz="2400" b="1" dirty="0" smtClean="0"/>
              <a:t> 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1952" y="4047455"/>
            <a:ext cx="6760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(A)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0           (B)  1           (C)  2           (D)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5585" y="3606115"/>
            <a:ext cx="606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981780"/>
              </p:ext>
            </p:extLst>
          </p:nvPr>
        </p:nvGraphicFramePr>
        <p:xfrm>
          <a:off x="1463675" y="4514180"/>
          <a:ext cx="37211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8" name="Equation" r:id="rId3" imgW="3720960" imgH="1434960" progId="Equation.DSMT4">
                  <p:embed/>
                </p:oleObj>
              </mc:Choice>
              <mc:Fallback>
                <p:oleObj name="Equation" r:id="rId3" imgW="372096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4514180"/>
                        <a:ext cx="37211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EF5E0C-08C2-4008-8357-B7565A7C938E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51992" y="2103239"/>
            <a:ext cx="582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或者任意一个解都可由</a:t>
            </a:r>
            <a:r>
              <a:rPr lang="zh-CN" altLang="en-US" sz="2400" b="1" dirty="0">
                <a:solidFill>
                  <a:srgbClr val="0000FF"/>
                </a:solidFill>
                <a:sym typeface="Symbol"/>
              </a:rPr>
              <a:t>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sym typeface="Symbol"/>
              </a:rPr>
              <a:t>,</a:t>
            </a:r>
            <a:r>
              <a:rPr lang="zh-CN" altLang="en-US" sz="2400" b="1" dirty="0">
                <a:solidFill>
                  <a:srgbClr val="0000FF"/>
                </a:solidFill>
                <a:sym typeface="Symbol"/>
              </a:rPr>
              <a:t>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sym typeface="Symbol"/>
              </a:rPr>
              <a:t>,…,</a:t>
            </a:r>
            <a:r>
              <a:rPr lang="zh-CN" altLang="en-US" sz="2400" b="1" dirty="0">
                <a:solidFill>
                  <a:srgbClr val="0000FF"/>
                </a:solidFill>
                <a:sym typeface="Symbol"/>
              </a:rPr>
              <a:t>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线性表示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8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7" grpId="0"/>
      <p:bldP spid="28" grpId="0"/>
      <p:bldP spid="29" grpId="0"/>
      <p:bldP spid="12" grpId="0"/>
      <p:bldP spid="13" grpId="0"/>
      <p:bldP spid="14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116632"/>
            <a:ext cx="378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例题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620688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/>
              <a:t>设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/>
              <a:t>=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zh-CN" altLang="zh-CN" sz="2400" b="1" dirty="0" smtClean="0"/>
              <a:t>是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400" b="1" dirty="0"/>
              <a:t>阶矩阵</a:t>
            </a:r>
            <a:r>
              <a:rPr lang="zh-CN" altLang="zh-CN" sz="2400" b="1" dirty="0" smtClean="0"/>
              <a:t>，若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(1,0,3,0)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 smtClean="0"/>
              <a:t>是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zh-CN" sz="2400" b="1" dirty="0"/>
              <a:t>的基础解</a:t>
            </a:r>
            <a:r>
              <a:rPr lang="zh-CN" altLang="zh-CN" sz="2400" b="1" dirty="0" smtClean="0"/>
              <a:t>系</a:t>
            </a:r>
            <a:r>
              <a:rPr lang="zh-CN" altLang="en-US" sz="2400" b="1" dirty="0"/>
              <a:t>，</a:t>
            </a:r>
            <a:r>
              <a:rPr lang="zh-CN" altLang="zh-CN" sz="2400" b="1" dirty="0" smtClean="0"/>
              <a:t>则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/>
              <a:t>*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zh-CN" sz="2400" b="1" dirty="0" smtClean="0"/>
              <a:t>的</a:t>
            </a:r>
            <a:r>
              <a:rPr lang="zh-CN" altLang="en-US" sz="2400" b="1" dirty="0"/>
              <a:t>基础解系</a:t>
            </a:r>
            <a:r>
              <a:rPr lang="zh-CN" altLang="zh-CN" sz="2400" b="1" dirty="0" smtClean="0"/>
              <a:t>为</a:t>
            </a:r>
            <a:r>
              <a:rPr lang="en-US" altLang="zh-CN" sz="2400" b="1" dirty="0" smtClean="0"/>
              <a:t>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/>
              <a:t>  </a:t>
            </a:r>
            <a:r>
              <a:rPr lang="en-US" altLang="zh-CN" sz="2400" b="1" dirty="0" smtClean="0"/>
              <a:t> 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1952" y="1484784"/>
            <a:ext cx="6760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        (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(C)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(D)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8064" y="980728"/>
            <a:ext cx="606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566" y="3768715"/>
            <a:ext cx="1422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578" y="5415607"/>
            <a:ext cx="192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R(A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+R(B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820B13-50B1-4A24-839A-BE9B47A26EFB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69722" y="3801814"/>
            <a:ext cx="3222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/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65077" y="3801814"/>
            <a:ext cx="1611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/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400" b="1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4305870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的列向量都是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的解向量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4881934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的秩小于或等于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的解向量的维数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552" y="234888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)=?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79712" y="234888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A*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)=?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63888" y="2391271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*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解空间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维数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 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2814027"/>
            <a:ext cx="6760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(1,0,3,0)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 smtClean="0"/>
              <a:t>是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zh-CN" sz="2400" b="1" dirty="0"/>
              <a:t>的基础解</a:t>
            </a:r>
            <a:r>
              <a:rPr lang="zh-CN" altLang="zh-CN" sz="2400" b="1" dirty="0" smtClean="0"/>
              <a:t>系</a:t>
            </a:r>
            <a:r>
              <a:rPr lang="zh-CN" altLang="en-US" sz="2400" b="1" dirty="0" smtClean="0"/>
              <a:t>，</a:t>
            </a:r>
            <a:r>
              <a:rPr lang="zh-CN" altLang="en-US" sz="2400" b="1" dirty="0" smtClean="0">
                <a:sym typeface="Symbol"/>
              </a:rPr>
              <a:t>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+3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b="1" dirty="0">
                <a:sym typeface="Symbol"/>
              </a:rPr>
              <a:t> 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4" grpId="0"/>
      <p:bldP spid="16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3328</Words>
  <Application>Microsoft Office PowerPoint</Application>
  <PresentationFormat>全屏显示(4:3)</PresentationFormat>
  <Paragraphs>748</Paragraphs>
  <Slides>39</Slides>
  <Notes>3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Office 主题</vt:lpstr>
      <vt:lpstr>Equation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PowerPoint 演示文稿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4.3 向量组的秩与最大无关组</vt:lpstr>
      <vt:lpstr>4.3 向量组的秩与最大无关组</vt:lpstr>
      <vt:lpstr>4.3 向量组的秩与最大无关组</vt:lpstr>
      <vt:lpstr>4.3 向量组的秩与最大无关组</vt:lpstr>
      <vt:lpstr>4.3 向量组的秩与最大无关组</vt:lpstr>
      <vt:lpstr>4.4  线性方程组解的结构</vt:lpstr>
    </vt:vector>
  </TitlesOfParts>
  <Manager>卢玉贞</Manager>
  <Company>dlyuzhen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  线性方程组解的结构</dc:title>
  <dc:creator>卢玉贞</dc:creator>
  <cp:lastModifiedBy>dlyuzhen</cp:lastModifiedBy>
  <cp:revision>181</cp:revision>
  <dcterms:created xsi:type="dcterms:W3CDTF">2015-02-01T05:16:30Z</dcterms:created>
  <dcterms:modified xsi:type="dcterms:W3CDTF">2022-11-03T08:35:23Z</dcterms:modified>
</cp:coreProperties>
</file>