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2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8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7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5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4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6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4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5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6A31-A88D-4558-A970-D199ECE0C56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AB24-A2F5-47DA-866E-E99D1E1A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5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7723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Web Design Project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0729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Group Members:</a:t>
            </a:r>
          </a:p>
          <a:p>
            <a:r>
              <a:rPr lang="en-US" altLang="zh-CN" dirty="0" err="1" smtClean="0"/>
              <a:t>Wenhe</a:t>
            </a:r>
            <a:r>
              <a:rPr lang="en-US" altLang="zh-CN" dirty="0" smtClean="0"/>
              <a:t> Ma, </a:t>
            </a:r>
            <a:r>
              <a:rPr lang="en-US" altLang="zh-CN" dirty="0" smtClean="0"/>
              <a:t>Yuting Wu, </a:t>
            </a:r>
            <a:r>
              <a:rPr lang="en-US" altLang="zh-CN" dirty="0" err="1" smtClean="0"/>
              <a:t>Liujun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Minyang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45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5110" y="500062"/>
            <a:ext cx="3779982" cy="1325563"/>
          </a:xfrm>
        </p:spPr>
        <p:txBody>
          <a:bodyPr/>
          <a:lstStyle/>
          <a:p>
            <a:r>
              <a:rPr lang="en-US" altLang="zh-CN" dirty="0" smtClean="0"/>
              <a:t>Food Delivery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7110" y="2038062"/>
            <a:ext cx="4287982" cy="4351338"/>
          </a:xfrm>
        </p:spPr>
        <p:txBody>
          <a:bodyPr/>
          <a:lstStyle/>
          <a:p>
            <a:r>
              <a:rPr lang="en-US" altLang="zh-CN" dirty="0" smtClean="0"/>
              <a:t>Home</a:t>
            </a:r>
          </a:p>
          <a:p>
            <a:r>
              <a:rPr lang="en-US" altLang="zh-CN" dirty="0" smtClean="0"/>
              <a:t>Location List</a:t>
            </a:r>
          </a:p>
          <a:p>
            <a:r>
              <a:rPr lang="en-US" altLang="zh-CN" dirty="0" smtClean="0"/>
              <a:t>Restaurant List</a:t>
            </a:r>
          </a:p>
          <a:p>
            <a:r>
              <a:rPr lang="en-US" altLang="zh-CN" dirty="0" smtClean="0"/>
              <a:t>Order</a:t>
            </a:r>
          </a:p>
          <a:p>
            <a:r>
              <a:rPr lang="en-US" altLang="zh-CN" dirty="0" smtClean="0"/>
              <a:t>Register </a:t>
            </a:r>
          </a:p>
          <a:p>
            <a:r>
              <a:rPr lang="en-US" altLang="zh-CN" dirty="0" smtClean="0"/>
              <a:t>About Us</a:t>
            </a:r>
          </a:p>
          <a:p>
            <a:r>
              <a:rPr lang="en-US" altLang="zh-CN" dirty="0" smtClean="0"/>
              <a:t>Join In</a:t>
            </a:r>
          </a:p>
          <a:p>
            <a:r>
              <a:rPr lang="en-US" altLang="zh-CN" dirty="0" smtClean="0"/>
              <a:t>Contact Us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29" y="212892"/>
            <a:ext cx="1355811" cy="16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9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597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9215"/>
            <a:ext cx="10515600" cy="1093066"/>
          </a:xfrm>
        </p:spPr>
        <p:txBody>
          <a:bodyPr/>
          <a:lstStyle/>
          <a:p>
            <a:r>
              <a:rPr lang="en-US" altLang="zh-CN" dirty="0" smtClean="0"/>
              <a:t>A guide page of the food delivery website.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2722234"/>
            <a:ext cx="310373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Location List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3552580"/>
            <a:ext cx="1051560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You can choose the location and then begin to order meals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38200" y="4466827"/>
            <a:ext cx="360066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Restaurant List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264826"/>
            <a:ext cx="1051560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You can view all of the restaurants sort by different standards, and also choose different kinds of cuisine to view restaurants.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26" y="229945"/>
            <a:ext cx="4396509" cy="10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5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501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Order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7897"/>
            <a:ext cx="10515600" cy="1065357"/>
          </a:xfrm>
        </p:spPr>
        <p:txBody>
          <a:bodyPr/>
          <a:lstStyle/>
          <a:p>
            <a:r>
              <a:rPr lang="en-US" altLang="zh-CN" dirty="0" smtClean="0"/>
              <a:t>After choosing a restaurant, you can begin to order meals. 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763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Register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3629313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 and manage your account here.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4694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About Us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26" y="229945"/>
            <a:ext cx="4396509" cy="10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2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216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Join 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21415"/>
            <a:ext cx="10515600" cy="1139248"/>
          </a:xfrm>
        </p:spPr>
        <p:txBody>
          <a:bodyPr/>
          <a:lstStyle/>
          <a:p>
            <a:r>
              <a:rPr lang="en-US" altLang="zh-CN" dirty="0" smtClean="0"/>
              <a:t>Job information for drivers and other jobs available.  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893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Contact Us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742996"/>
            <a:ext cx="10515600" cy="113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Customers can share their feedback.  </a:t>
            </a:r>
            <a:r>
              <a:rPr lang="en-US" altLang="zh-CN" dirty="0" smtClean="0"/>
              <a:t>And new restaurants are able to become partners </a:t>
            </a:r>
            <a:r>
              <a:rPr lang="en-US" altLang="zh-CN" dirty="0" smtClean="0"/>
              <a:t>of us if they offer details.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26" y="229945"/>
            <a:ext cx="4396509" cy="10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760" y="2478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2">
                    <a:lumMod val="50000"/>
                  </a:schemeClr>
                </a:solidFill>
              </a:rPr>
              <a:t>Thank You!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9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141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Web Design Project </vt:lpstr>
      <vt:lpstr>Food Delivery</vt:lpstr>
      <vt:lpstr>Home</vt:lpstr>
      <vt:lpstr>Order </vt:lpstr>
      <vt:lpstr>Join In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Project</dc:title>
  <dc:creator>Yuting Wu</dc:creator>
  <cp:lastModifiedBy>Yuting Wu</cp:lastModifiedBy>
  <cp:revision>7</cp:revision>
  <dcterms:created xsi:type="dcterms:W3CDTF">2016-10-17T05:52:20Z</dcterms:created>
  <dcterms:modified xsi:type="dcterms:W3CDTF">2016-10-17T07:00:29Z</dcterms:modified>
</cp:coreProperties>
</file>