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60" r:id="rId3"/>
    <p:sldId id="264" r:id="rId4"/>
  </p:sldIdLst>
  <p:sldSz cx="12192000" cy="6858000"/>
  <p:notesSz cx="6858000" cy="9144000"/>
  <p:embeddedFontLst>
    <p:embeddedFont>
      <p:font typeface="Microsoft Yahei" panose="020B0503020204020204" pitchFamily="34" charset="-122"/>
      <p:regular r:id="rId6"/>
      <p:bold r:id="rId7"/>
    </p:embeddedFont>
    <p:embeddedFont>
      <p:font typeface="Libre Franklin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B4BE56-11FF-4692-B790-6F3051D7896D}">
  <a:tblStyle styleId="{79B4BE56-11FF-4692-B790-6F3051D7896D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/>
      </a:tcStyle>
    </a:seCell>
    <a:swCell>
      <a:tcTxStyle b="on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29388bf71_9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929388bf71_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">
  <p:cSld name="标题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简介">
  <p:cSld name="简介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31" name="Google Shape;31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日程表 ">
  <p:cSld name="日程表 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12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2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2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12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6" name="Google Shape;156;p12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12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>
            <a:off x="2728654" y="2190204"/>
            <a:ext cx="9802584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Visual study of extreme weather effects and causes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Group 9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2023.10.24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/>
        </p:nvSpPr>
        <p:spPr>
          <a:xfrm>
            <a:off x="811623" y="1195862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sz="3400" dirty="0"/>
          </a:p>
        </p:txBody>
      </p:sp>
      <p:sp>
        <p:nvSpPr>
          <p:cNvPr id="228" name="Google Shape;228;p19"/>
          <p:cNvSpPr txBox="1"/>
          <p:nvPr/>
        </p:nvSpPr>
        <p:spPr>
          <a:xfrm>
            <a:off x="952499" y="2289363"/>
            <a:ext cx="51435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EM-DAT</a:t>
            </a:r>
            <a:r>
              <a:rPr lang="en-US" sz="105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en-US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285750" marR="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widely used global disaster database in the world</a:t>
            </a:r>
            <a:endParaRPr/>
          </a:p>
          <a:p>
            <a:pPr marL="285750" marR="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categories of global natural and technological disasters since 1900</a:t>
            </a:r>
            <a:endParaRPr/>
          </a:p>
          <a:p>
            <a:pPr marL="285750" marR="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geographic information on the country (region) where the disaster occurred, the start and end time of the disaster, the cause of the disaster, related disasters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well as the population loss and the assessed economic loss of the disaster.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2950029" y="6499188"/>
            <a:ext cx="87303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[1]EM-DAT - The international disaster database, https://emdat.be/. Accessed 9 October 2023.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219;p18">
            <a:extLst>
              <a:ext uri="{FF2B5EF4-FFF2-40B4-BE49-F238E27FC236}">
                <a16:creationId xmlns:a16="http://schemas.microsoft.com/office/drawing/2014/main" id="{5FC3DD7D-F1EC-713D-FB69-300F45B16361}"/>
              </a:ext>
            </a:extLst>
          </p:cNvPr>
          <p:cNvSpPr txBox="1"/>
          <p:nvPr/>
        </p:nvSpPr>
        <p:spPr>
          <a:xfrm>
            <a:off x="6322339" y="2582662"/>
            <a:ext cx="5737389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suffers from many climatic disasters every year, which cause many casualties and economic and property losses</a:t>
            </a:r>
            <a:endParaRPr dirty="0"/>
          </a:p>
          <a:p>
            <a:pPr marL="285750" marR="0" lvl="0" indent="-2857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the reasons for the frequent occurrence of extreme weather and the impact of human behavior on climate change</a:t>
            </a:r>
          </a:p>
          <a:p>
            <a:pPr marL="285750" marR="0" lvl="0" indent="-2857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</a:rPr>
              <a:t>What we will focus on next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On the basis of EM-DAT, Hong Kong's meteorological data will be used to analyze and concretize the problem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Look for possible relationships between variables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Use other visualization tools or other datasets mentioned in the proposal</a:t>
            </a:r>
            <a:endParaRPr b="1" dirty="0"/>
          </a:p>
        </p:txBody>
      </p:sp>
      <p:sp>
        <p:nvSpPr>
          <p:cNvPr id="3" name="Google Shape;218;p18">
            <a:extLst>
              <a:ext uri="{FF2B5EF4-FFF2-40B4-BE49-F238E27FC236}">
                <a16:creationId xmlns:a16="http://schemas.microsoft.com/office/drawing/2014/main" id="{017E82EA-AF25-234C-8D69-35D5FB815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9888" y="1195862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dirty="0">
                <a:latin typeface="Arial"/>
                <a:ea typeface="Arial"/>
                <a:cs typeface="Arial"/>
                <a:sym typeface="Arial"/>
              </a:rPr>
              <a:t>Project Descriptions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/>
        </p:nvSpPr>
        <p:spPr>
          <a:xfrm>
            <a:off x="-125385" y="7250"/>
            <a:ext cx="3195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Climatic Disasters by region</a:t>
            </a:r>
            <a:endParaRPr b="1" dirty="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90" name="Google Shape;2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292" y="357349"/>
            <a:ext cx="5773882" cy="317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75" y="345950"/>
            <a:ext cx="5484324" cy="33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3"/>
          <p:cNvSpPr txBox="1"/>
          <p:nvPr/>
        </p:nvSpPr>
        <p:spPr>
          <a:xfrm>
            <a:off x="6470082" y="-25374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Climatic Disasters by subregion</a:t>
            </a:r>
            <a:endParaRPr b="1" dirty="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" name="Google Shape;299;p24">
            <a:extLst>
              <a:ext uri="{FF2B5EF4-FFF2-40B4-BE49-F238E27FC236}">
                <a16:creationId xmlns:a16="http://schemas.microsoft.com/office/drawing/2014/main" id="{658F69CD-2E23-45E3-2BC8-1712398A9B1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714" y="3766868"/>
            <a:ext cx="5422485" cy="3262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98;p24">
            <a:extLst>
              <a:ext uri="{FF2B5EF4-FFF2-40B4-BE49-F238E27FC236}">
                <a16:creationId xmlns:a16="http://schemas.microsoft.com/office/drawing/2014/main" id="{210EBE82-FE3A-BE64-F4CC-036A59DB0B3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7504" y="3553422"/>
            <a:ext cx="5963457" cy="36892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00;p24">
            <a:extLst>
              <a:ext uri="{FF2B5EF4-FFF2-40B4-BE49-F238E27FC236}">
                <a16:creationId xmlns:a16="http://schemas.microsoft.com/office/drawing/2014/main" id="{8AA21EAD-53EF-64CF-BE3A-40C710662632}"/>
              </a:ext>
            </a:extLst>
          </p:cNvPr>
          <p:cNvSpPr txBox="1"/>
          <p:nvPr/>
        </p:nvSpPr>
        <p:spPr>
          <a:xfrm>
            <a:off x="6391845" y="3429000"/>
            <a:ext cx="4001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Count of Climatic Disasters by region</a:t>
            </a:r>
            <a:endParaRPr b="1" dirty="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Google Shape;300;p24">
            <a:extLst>
              <a:ext uri="{FF2B5EF4-FFF2-40B4-BE49-F238E27FC236}">
                <a16:creationId xmlns:a16="http://schemas.microsoft.com/office/drawing/2014/main" id="{923EFA7E-0843-E6F4-63F3-0B1143AF8F66}"/>
              </a:ext>
            </a:extLst>
          </p:cNvPr>
          <p:cNvSpPr txBox="1"/>
          <p:nvPr/>
        </p:nvSpPr>
        <p:spPr>
          <a:xfrm>
            <a:off x="-282710" y="3509982"/>
            <a:ext cx="4001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Count of Climatic Disasters by region</a:t>
            </a:r>
            <a:endParaRPr b="1" dirty="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292" grpId="0"/>
      <p:bldP spid="6" grpId="0"/>
      <p:bldP spid="3" grpId="0"/>
    </p:bldLst>
  </p:timing>
</p:sld>
</file>

<file path=ppt/theme/theme1.xml><?xml version="1.0" encoding="utf-8"?>
<a:theme xmlns:a="http://schemas.openxmlformats.org/drawingml/2006/main" name="自定义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209</Words>
  <Application>Microsoft Office PowerPoint</Application>
  <PresentationFormat>宽屏</PresentationFormat>
  <Paragraphs>21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Libre Franklin</vt:lpstr>
      <vt:lpstr>Arial</vt:lpstr>
      <vt:lpstr>Microsoft Yahei</vt:lpstr>
      <vt:lpstr>自定义</vt:lpstr>
      <vt:lpstr>Visual study of extreme weather effects and causes</vt:lpstr>
      <vt:lpstr>Project Descriptions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study of extreme weather effects and causes</dc:title>
  <cp:lastModifiedBy>LUAN Haoran</cp:lastModifiedBy>
  <cp:revision>2</cp:revision>
  <dcterms:modified xsi:type="dcterms:W3CDTF">2023-10-24T10:06:25Z</dcterms:modified>
</cp:coreProperties>
</file>