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6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5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0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8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2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1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2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BE-0A87-4BB9-877D-E568EB54019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6CDA-E708-46FD-BF8A-C07D22EE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17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7.jpeg"/><Relationship Id="rId7" Type="http://schemas.openxmlformats.org/officeDocument/2006/relationships/image" Target="../media/image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.jpg"/><Relationship Id="rId4" Type="http://schemas.openxmlformats.org/officeDocument/2006/relationships/image" Target="../media/image21.jp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29F3255-2D99-BED3-B384-F624B6FFF8EC}"/>
              </a:ext>
            </a:extLst>
          </p:cNvPr>
          <p:cNvGrpSpPr/>
          <p:nvPr/>
        </p:nvGrpSpPr>
        <p:grpSpPr>
          <a:xfrm>
            <a:off x="6724929" y="4413499"/>
            <a:ext cx="16194628" cy="7007991"/>
            <a:chOff x="5305865" y="18490768"/>
            <a:chExt cx="16194628" cy="700799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B3D0E0-0521-059C-4814-F96A6105EB2D}"/>
                </a:ext>
              </a:extLst>
            </p:cNvPr>
            <p:cNvSpPr/>
            <p:nvPr/>
          </p:nvSpPr>
          <p:spPr>
            <a:xfrm>
              <a:off x="17878812" y="19025725"/>
              <a:ext cx="3621681" cy="14988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VGG</a:t>
              </a:r>
              <a:endPara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AE49A9F-4E1A-EB96-74C9-822EFB9E0DED}"/>
                </a:ext>
              </a:extLst>
            </p:cNvPr>
            <p:cNvSpPr/>
            <p:nvPr/>
          </p:nvSpPr>
          <p:spPr>
            <a:xfrm>
              <a:off x="11658754" y="21507845"/>
              <a:ext cx="3621680" cy="12452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endPara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68851A8-A9F1-BDEF-6E5F-639189D42C9D}"/>
                </a:ext>
              </a:extLst>
            </p:cNvPr>
            <p:cNvSpPr/>
            <p:nvPr/>
          </p:nvSpPr>
          <p:spPr>
            <a:xfrm>
              <a:off x="5939241" y="18977366"/>
              <a:ext cx="3621680" cy="160732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AlexNet</a:t>
              </a:r>
              <a:endPara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1EDBA5A-0587-2D9C-B30C-A74E68CDA018}"/>
                </a:ext>
              </a:extLst>
            </p:cNvPr>
            <p:cNvGrpSpPr/>
            <p:nvPr/>
          </p:nvGrpSpPr>
          <p:grpSpPr>
            <a:xfrm>
              <a:off x="10204641" y="23868664"/>
              <a:ext cx="6682380" cy="1630095"/>
              <a:chOff x="11921567" y="18996135"/>
              <a:chExt cx="6682380" cy="1630095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AC2BDC11-B587-1602-3BA1-05D76713E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5007" y="18996135"/>
                <a:ext cx="1619058" cy="1619058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EBB99526-B0E6-8E60-515A-0AEEB30BE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84889" y="19007172"/>
                <a:ext cx="1619058" cy="16190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250A7093-69A1-0905-5CF6-F05BAD679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21567" y="19007171"/>
                <a:ext cx="1619059" cy="1619059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C28BB63E-28B4-A4E1-9AA9-329267540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91450" y="18996135"/>
                <a:ext cx="1619058" cy="1619058"/>
              </a:xfrm>
              <a:prstGeom prst="rect">
                <a:avLst/>
              </a:prstGeom>
            </p:spPr>
          </p:pic>
        </p:grp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14F4652-8781-3944-40DE-AE3F5EAF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51073">
              <a:off x="9008871" y="21157111"/>
              <a:ext cx="1267458" cy="1267458"/>
            </a:xfrm>
            <a:prstGeom prst="rect">
              <a:avLst/>
            </a:prstGeom>
          </p:spPr>
        </p:pic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F13A6F6-3EEB-6758-1F8E-AC107F8BB953}"/>
                </a:ext>
              </a:extLst>
            </p:cNvPr>
            <p:cNvCxnSpPr/>
            <p:nvPr/>
          </p:nvCxnSpPr>
          <p:spPr>
            <a:xfrm>
              <a:off x="8521138" y="20584689"/>
              <a:ext cx="3137616" cy="1364740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E9510C7-B221-4259-FBF5-54E13B545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2182" y="20584689"/>
              <a:ext cx="3776528" cy="1452559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1A2B73C-2DCB-1AB3-AFA1-F4C3C6FE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48927" flipH="1">
              <a:off x="16953514" y="21161890"/>
              <a:ext cx="1267458" cy="1267458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F2E12785-C4B9-82F1-DDB0-FACE0DE17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9934" b="17871"/>
            <a:stretch/>
          </p:blipFill>
          <p:spPr>
            <a:xfrm>
              <a:off x="9662777" y="19001336"/>
              <a:ext cx="7924466" cy="1547648"/>
            </a:xfrm>
            <a:prstGeom prst="rect">
              <a:avLst/>
            </a:prstGeom>
          </p:spPr>
        </p:pic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742E61C-1895-1252-6A02-94ADF6D73901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3469594" y="20524595"/>
              <a:ext cx="0" cy="9832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952578-07D6-E797-7262-AC097E3B13EA}"/>
                </a:ext>
              </a:extLst>
            </p:cNvPr>
            <p:cNvSpPr txBox="1"/>
            <p:nvPr/>
          </p:nvSpPr>
          <p:spPr>
            <a:xfrm>
              <a:off x="13545831" y="20324783"/>
              <a:ext cx="481232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of weight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6E97970-82C1-A14B-9A89-7FCD2EAA05B6}"/>
                </a:ext>
              </a:extLst>
            </p:cNvPr>
            <p:cNvCxnSpPr>
              <a:cxnSpLocks/>
            </p:cNvCxnSpPr>
            <p:nvPr/>
          </p:nvCxnSpPr>
          <p:spPr>
            <a:xfrm>
              <a:off x="13517139" y="22809962"/>
              <a:ext cx="0" cy="9872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8478580-12C5-B2CF-3599-DACE29E6C011}"/>
                </a:ext>
              </a:extLst>
            </p:cNvPr>
            <p:cNvSpPr txBox="1"/>
            <p:nvPr/>
          </p:nvSpPr>
          <p:spPr>
            <a:xfrm>
              <a:off x="13786553" y="22688815"/>
              <a:ext cx="293838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</a:t>
              </a:r>
              <a:endPara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dentification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9AF5D5-5F8C-60B4-4251-379A86D47BD9}"/>
                </a:ext>
              </a:extLst>
            </p:cNvPr>
            <p:cNvSpPr/>
            <p:nvPr/>
          </p:nvSpPr>
          <p:spPr>
            <a:xfrm rot="16200000">
              <a:off x="9323688" y="14472947"/>
              <a:ext cx="175630" cy="82112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643C1F4-8DE9-FF83-A433-442C68B4F2AF}"/>
                </a:ext>
              </a:extLst>
            </p:cNvPr>
            <p:cNvSpPr/>
            <p:nvPr/>
          </p:nvSpPr>
          <p:spPr>
            <a:xfrm rot="5400000">
              <a:off x="7641893" y="22369269"/>
              <a:ext cx="209724" cy="47670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46D6BD-CA3E-F29E-267C-46317816B89A}"/>
                </a:ext>
              </a:extLst>
            </p:cNvPr>
            <p:cNvSpPr/>
            <p:nvPr/>
          </p:nvSpPr>
          <p:spPr>
            <a:xfrm>
              <a:off x="5305865" y="18532054"/>
              <a:ext cx="175630" cy="632558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2ECDD947-AA6C-EB1D-5AF4-E6039684E001}"/>
                </a:ext>
              </a:extLst>
            </p:cNvPr>
            <p:cNvSpPr/>
            <p:nvPr/>
          </p:nvSpPr>
          <p:spPr>
            <a:xfrm rot="16200000" flipH="1">
              <a:off x="13090942" y="18681157"/>
              <a:ext cx="705464" cy="350643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E7E60E1-2897-28D0-15D1-B5F6A44D3085}"/>
                </a:ext>
              </a:extLst>
            </p:cNvPr>
            <p:cNvSpPr txBox="1"/>
            <p:nvPr/>
          </p:nvSpPr>
          <p:spPr>
            <a:xfrm>
              <a:off x="5937175" y="23405589"/>
              <a:ext cx="381178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 fine-tuning </a:t>
              </a:r>
              <a:endPara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model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3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8B84D8-7341-081A-87C6-ABA1CAB7CBE2}"/>
              </a:ext>
            </a:extLst>
          </p:cNvPr>
          <p:cNvGrpSpPr/>
          <p:nvPr/>
        </p:nvGrpSpPr>
        <p:grpSpPr>
          <a:xfrm>
            <a:off x="4229926" y="0"/>
            <a:ext cx="20340571" cy="18563575"/>
            <a:chOff x="11752496" y="8038343"/>
            <a:chExt cx="20340571" cy="185635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8CF664F-561F-E264-F33E-85D54B5886F1}"/>
                </a:ext>
              </a:extLst>
            </p:cNvPr>
            <p:cNvSpPr/>
            <p:nvPr/>
          </p:nvSpPr>
          <p:spPr>
            <a:xfrm>
              <a:off x="12296991" y="20979545"/>
              <a:ext cx="19710353" cy="5622373"/>
            </a:xfrm>
            <a:prstGeom prst="rect">
              <a:avLst/>
            </a:prstGeom>
            <a:ln>
              <a:solidFill>
                <a:srgbClr val="9CBEE5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BA40CD-129D-E55A-3289-8095E314620B}"/>
                </a:ext>
              </a:extLst>
            </p:cNvPr>
            <p:cNvSpPr/>
            <p:nvPr/>
          </p:nvSpPr>
          <p:spPr>
            <a:xfrm>
              <a:off x="12296991" y="8122930"/>
              <a:ext cx="7520924" cy="8377323"/>
            </a:xfrm>
            <a:prstGeom prst="rect">
              <a:avLst/>
            </a:prstGeom>
            <a:ln>
              <a:solidFill>
                <a:srgbClr val="9CBEE5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altLang="zh-CN" sz="1800"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Feature-level Fusion</a:t>
              </a:r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C65D6FD-6828-E1DF-6169-F738C7F58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3930" y="9381540"/>
              <a:ext cx="6003446" cy="373256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A5CE2F6-2BE3-0625-FE09-C1196C3250E6}"/>
                </a:ext>
              </a:extLst>
            </p:cNvPr>
            <p:cNvSpPr txBox="1"/>
            <p:nvPr/>
          </p:nvSpPr>
          <p:spPr>
            <a:xfrm>
              <a:off x="16730031" y="8038343"/>
              <a:ext cx="313980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Scanning</a:t>
              </a:r>
              <a:endPara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A5A937C-0879-D8EA-0C4A-0F1B4FED4A4B}"/>
                </a:ext>
              </a:extLst>
            </p:cNvPr>
            <p:cNvSpPr txBox="1"/>
            <p:nvPr/>
          </p:nvSpPr>
          <p:spPr>
            <a:xfrm>
              <a:off x="11752496" y="8568463"/>
              <a:ext cx="413238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Industrial Cameras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78BCF2C-063D-7338-95E5-83300392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3653" y="12962989"/>
              <a:ext cx="2270957" cy="198424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346B4C-008A-492B-C18A-F9F185206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86496" y="12922349"/>
              <a:ext cx="2270957" cy="198933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92D081-B546-99A6-5602-70535E97EC21}"/>
                </a:ext>
              </a:extLst>
            </p:cNvPr>
            <p:cNvSpPr txBox="1"/>
            <p:nvPr/>
          </p:nvSpPr>
          <p:spPr>
            <a:xfrm>
              <a:off x="12296991" y="15435934"/>
              <a:ext cx="752092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Data-level  </a:t>
              </a:r>
              <a:r>
                <a:rPr lang="en-US" altLang="zh-C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usion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6F599D-BC9A-C670-09E0-9CC0C9B73094}"/>
                </a:ext>
              </a:extLst>
            </p:cNvPr>
            <p:cNvSpPr/>
            <p:nvPr/>
          </p:nvSpPr>
          <p:spPr>
            <a:xfrm>
              <a:off x="22503495" y="8122930"/>
              <a:ext cx="9555774" cy="8377323"/>
            </a:xfrm>
            <a:prstGeom prst="rect">
              <a:avLst/>
            </a:prstGeom>
            <a:ln>
              <a:solidFill>
                <a:srgbClr val="9CBEE5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FF4EF9-B04C-98F2-A899-E17F22A675B3}"/>
                </a:ext>
              </a:extLst>
            </p:cNvPr>
            <p:cNvSpPr txBox="1"/>
            <p:nvPr/>
          </p:nvSpPr>
          <p:spPr>
            <a:xfrm>
              <a:off x="22537292" y="15421949"/>
              <a:ext cx="95557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48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Feature-level fusion</a:t>
              </a:r>
              <a:endPara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FC2283C-4A10-24EF-05CA-300E4735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1650" y="8864885"/>
              <a:ext cx="2326741" cy="2461609"/>
            </a:xfrm>
            <a:prstGeom prst="rect">
              <a:avLst/>
            </a:prstGeom>
          </p:spPr>
        </p:pic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D4135298-C29C-C31E-54C8-E14832D43ADE}"/>
                </a:ext>
              </a:extLst>
            </p:cNvPr>
            <p:cNvSpPr/>
            <p:nvPr/>
          </p:nvSpPr>
          <p:spPr>
            <a:xfrm>
              <a:off x="20248184" y="12054839"/>
              <a:ext cx="1825041" cy="78823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4A86FA2-0788-97E2-A38E-2690B3065C59}"/>
                </a:ext>
              </a:extLst>
            </p:cNvPr>
            <p:cNvGrpSpPr/>
            <p:nvPr/>
          </p:nvGrpSpPr>
          <p:grpSpPr>
            <a:xfrm>
              <a:off x="22829824" y="13236499"/>
              <a:ext cx="2326740" cy="518409"/>
              <a:chOff x="13960687" y="12713386"/>
              <a:chExt cx="1409583" cy="164592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F18DB5F-AFD3-60DB-DB81-2D77FCED4C9F}"/>
                  </a:ext>
                </a:extLst>
              </p:cNvPr>
              <p:cNvSpPr/>
              <p:nvPr/>
            </p:nvSpPr>
            <p:spPr>
              <a:xfrm>
                <a:off x="13960687" y="12713386"/>
                <a:ext cx="469861" cy="16459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7D42823-C91D-912B-C01B-695681C957F0}"/>
                  </a:ext>
                </a:extLst>
              </p:cNvPr>
              <p:cNvSpPr/>
              <p:nvPr/>
            </p:nvSpPr>
            <p:spPr>
              <a:xfrm>
                <a:off x="14430548" y="12774346"/>
                <a:ext cx="469861" cy="1036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3FFCCD4-7452-6D00-A142-A0F998EB5C8E}"/>
                  </a:ext>
                </a:extLst>
              </p:cNvPr>
              <p:cNvSpPr/>
              <p:nvPr/>
            </p:nvSpPr>
            <p:spPr>
              <a:xfrm>
                <a:off x="14900409" y="12713386"/>
                <a:ext cx="469861" cy="16459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AE6AA9D-2973-D9EE-9D13-347A0259C7A5}"/>
                </a:ext>
              </a:extLst>
            </p:cNvPr>
            <p:cNvGrpSpPr/>
            <p:nvPr/>
          </p:nvGrpSpPr>
          <p:grpSpPr>
            <a:xfrm>
              <a:off x="26172534" y="13236499"/>
              <a:ext cx="2335145" cy="534218"/>
              <a:chOff x="11746523" y="19116040"/>
              <a:chExt cx="1409583" cy="250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5BBA40D-9C07-4EB1-06EB-6DA75CF75BB8}"/>
                  </a:ext>
                </a:extLst>
              </p:cNvPr>
              <p:cNvSpPr/>
              <p:nvPr/>
            </p:nvSpPr>
            <p:spPr>
              <a:xfrm>
                <a:off x="11746523" y="19233206"/>
                <a:ext cx="469861" cy="13378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8B44A21-7780-F19B-179E-C2E765CDC0FD}"/>
                  </a:ext>
                </a:extLst>
              </p:cNvPr>
              <p:cNvSpPr/>
              <p:nvPr/>
            </p:nvSpPr>
            <p:spPr>
              <a:xfrm>
                <a:off x="12216384" y="19116040"/>
                <a:ext cx="469861" cy="25095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98B1A00-77BF-D7E7-8C1F-F073A47D365F}"/>
                  </a:ext>
                </a:extLst>
              </p:cNvPr>
              <p:cNvSpPr/>
              <p:nvPr/>
            </p:nvSpPr>
            <p:spPr>
              <a:xfrm>
                <a:off x="12686245" y="19233206"/>
                <a:ext cx="469861" cy="13378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D43C161-E76A-8239-8275-8E6EDAB4DEC6}"/>
                </a:ext>
              </a:extLst>
            </p:cNvPr>
            <p:cNvGrpSpPr/>
            <p:nvPr/>
          </p:nvGrpSpPr>
          <p:grpSpPr>
            <a:xfrm>
              <a:off x="29439911" y="13249412"/>
              <a:ext cx="2335146" cy="555944"/>
              <a:chOff x="11746523" y="19116040"/>
              <a:chExt cx="1605125" cy="250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D36782E-51EF-3437-5BB7-16B1525D0C38}"/>
                  </a:ext>
                </a:extLst>
              </p:cNvPr>
              <p:cNvSpPr/>
              <p:nvPr/>
            </p:nvSpPr>
            <p:spPr>
              <a:xfrm>
                <a:off x="11746523" y="19245580"/>
                <a:ext cx="286981" cy="12141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495E184-E766-2F33-532D-7514CA7B293C}"/>
                  </a:ext>
                </a:extLst>
              </p:cNvPr>
              <p:cNvSpPr/>
              <p:nvPr/>
            </p:nvSpPr>
            <p:spPr>
              <a:xfrm>
                <a:off x="12033504" y="19116040"/>
                <a:ext cx="939722" cy="25095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46C377B-1B64-022C-3059-994DA184122C}"/>
                  </a:ext>
                </a:extLst>
              </p:cNvPr>
              <p:cNvSpPr/>
              <p:nvPr/>
            </p:nvSpPr>
            <p:spPr>
              <a:xfrm>
                <a:off x="12973226" y="19202400"/>
                <a:ext cx="182880" cy="16459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317CA1-37A8-9F0C-BEF6-09DCD6343905}"/>
                  </a:ext>
                </a:extLst>
              </p:cNvPr>
              <p:cNvSpPr/>
              <p:nvPr/>
            </p:nvSpPr>
            <p:spPr>
              <a:xfrm>
                <a:off x="13156107" y="19116040"/>
                <a:ext cx="195541" cy="25095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610A827-516D-2A0A-8031-ED716AD4F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0408" y="8861826"/>
              <a:ext cx="2335145" cy="2461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EE1975F-B2FA-FDAB-D878-D0FD9C1A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9912" y="8861826"/>
              <a:ext cx="2335145" cy="24616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334562-E2C5-D2E1-AA59-A098B116F0A3}"/>
                </a:ext>
              </a:extLst>
            </p:cNvPr>
            <p:cNvSpPr txBox="1"/>
            <p:nvPr/>
          </p:nvSpPr>
          <p:spPr>
            <a:xfrm>
              <a:off x="22557379" y="11561800"/>
              <a:ext cx="946107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D19DBD-E7A0-D017-C9F0-3CECA96B9024}"/>
                </a:ext>
              </a:extLst>
            </p:cNvPr>
            <p:cNvSpPr txBox="1"/>
            <p:nvPr/>
          </p:nvSpPr>
          <p:spPr>
            <a:xfrm>
              <a:off x="22451571" y="13988240"/>
              <a:ext cx="9555773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obtained from laser scanning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0A472B69-BF5B-7744-FBF9-CD13FA924A92}"/>
                </a:ext>
              </a:extLst>
            </p:cNvPr>
            <p:cNvSpPr/>
            <p:nvPr/>
          </p:nvSpPr>
          <p:spPr>
            <a:xfrm rot="5400000">
              <a:off x="27173970" y="16447901"/>
              <a:ext cx="545966" cy="8382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FA50B710-65CE-EF86-E041-601CEB8D8CA0}"/>
                </a:ext>
              </a:extLst>
            </p:cNvPr>
            <p:cNvSpPr/>
            <p:nvPr/>
          </p:nvSpPr>
          <p:spPr>
            <a:xfrm>
              <a:off x="13086957" y="17241006"/>
              <a:ext cx="18270597" cy="3055167"/>
            </a:xfrm>
            <a:prstGeom prst="cube">
              <a:avLst>
                <a:gd name="adj" fmla="val 3470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 tuned transfer learning/user-defined deep learning model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D1055775-2FF5-1FA3-1665-1CDDCFBBDE38}"/>
                </a:ext>
              </a:extLst>
            </p:cNvPr>
            <p:cNvSpPr/>
            <p:nvPr/>
          </p:nvSpPr>
          <p:spPr>
            <a:xfrm rot="5400000">
              <a:off x="22197850" y="20259475"/>
              <a:ext cx="570450" cy="8382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399D87-3E74-92AD-723B-C5FDE68A70AB}"/>
                </a:ext>
              </a:extLst>
            </p:cNvPr>
            <p:cNvGrpSpPr/>
            <p:nvPr/>
          </p:nvGrpSpPr>
          <p:grpSpPr>
            <a:xfrm>
              <a:off x="13818688" y="21134373"/>
              <a:ext cx="17046257" cy="5413202"/>
              <a:chOff x="5001350" y="22572814"/>
              <a:chExt cx="17046257" cy="4986417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22667F45-49BE-B19D-C6B7-4FC0D7007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6735" y="22572814"/>
                <a:ext cx="2931669" cy="3023792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DACCE2D-1457-5719-4044-E266426620DD}"/>
                  </a:ext>
                </a:extLst>
              </p:cNvPr>
              <p:cNvSpPr txBox="1"/>
              <p:nvPr/>
            </p:nvSpPr>
            <p:spPr>
              <a:xfrm>
                <a:off x="5001350" y="25904314"/>
                <a:ext cx="3671842" cy="708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voting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E89D182-5201-A4BA-C65F-23267B04E7E7}"/>
                  </a:ext>
                </a:extLst>
              </p:cNvPr>
              <p:cNvSpPr txBox="1"/>
              <p:nvPr/>
            </p:nvSpPr>
            <p:spPr>
              <a:xfrm>
                <a:off x="8951991" y="25943187"/>
                <a:ext cx="4399281" cy="708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weighting</a:t>
                </a:r>
              </a:p>
            </p:txBody>
          </p: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FFDA949E-931F-C752-AE12-8D9A4A30E8DF}"/>
                  </a:ext>
                </a:extLst>
              </p:cNvPr>
              <p:cNvSpPr/>
              <p:nvPr/>
            </p:nvSpPr>
            <p:spPr>
              <a:xfrm>
                <a:off x="13184589" y="24299800"/>
                <a:ext cx="1991267" cy="559940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A306231D-E850-923B-F228-17081EA58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66704" y="23439027"/>
                <a:ext cx="1572072" cy="1577750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550A5811-C670-61C6-BE37-E7AA30244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6125" y="23439027"/>
                <a:ext cx="1577750" cy="1577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D38C9626-EA7D-6CC7-6CD0-83B98AB9B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1224" y="23491278"/>
                <a:ext cx="1577750" cy="1577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382EA91-0E57-10BF-165A-4F724D518454}"/>
                  </a:ext>
                </a:extLst>
              </p:cNvPr>
              <p:cNvSpPr txBox="1"/>
              <p:nvPr/>
            </p:nvSpPr>
            <p:spPr>
              <a:xfrm>
                <a:off x="15866704" y="25956702"/>
                <a:ext cx="5722270" cy="708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altLang="zh-CN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prediction results</a:t>
                </a:r>
                <a:endPara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12D77A8-2D06-B50E-F9AB-BCB430357EE0}"/>
                  </a:ext>
                </a:extLst>
              </p:cNvPr>
              <p:cNvSpPr txBox="1"/>
              <p:nvPr/>
            </p:nvSpPr>
            <p:spPr>
              <a:xfrm>
                <a:off x="15722551" y="25112003"/>
                <a:ext cx="2104257" cy="65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 1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4DF513D-7744-646D-32A0-31C95815CA1F}"/>
                  </a:ext>
                </a:extLst>
              </p:cNvPr>
              <p:cNvSpPr txBox="1"/>
              <p:nvPr/>
            </p:nvSpPr>
            <p:spPr>
              <a:xfrm>
                <a:off x="17818338" y="25112003"/>
                <a:ext cx="2104257" cy="65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 2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685D729-E211-33DD-23A6-7067039AEFCF}"/>
                  </a:ext>
                </a:extLst>
              </p:cNvPr>
              <p:cNvSpPr txBox="1"/>
              <p:nvPr/>
            </p:nvSpPr>
            <p:spPr>
              <a:xfrm>
                <a:off x="19943350" y="25136161"/>
                <a:ext cx="2104257" cy="65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 3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7304AF-079C-BCE2-80A5-CFFB00917405}"/>
                  </a:ext>
                </a:extLst>
              </p:cNvPr>
              <p:cNvSpPr txBox="1"/>
              <p:nvPr/>
            </p:nvSpPr>
            <p:spPr>
              <a:xfrm>
                <a:off x="8477999" y="26793751"/>
                <a:ext cx="9555775" cy="765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zh-CN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Decision-level fusion</a:t>
                </a:r>
                <a:endPara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9D531AC7-5176-CCF6-0F73-F4B6455E0C9D}"/>
                </a:ext>
              </a:extLst>
            </p:cNvPr>
            <p:cNvSpPr/>
            <p:nvPr/>
          </p:nvSpPr>
          <p:spPr>
            <a:xfrm rot="5400000">
              <a:off x="15947960" y="16478267"/>
              <a:ext cx="545966" cy="8382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58FF59-759C-14B6-EFCD-C1A62DB7A1FC}"/>
                </a:ext>
              </a:extLst>
            </p:cNvPr>
            <p:cNvSpPr/>
            <p:nvPr/>
          </p:nvSpPr>
          <p:spPr>
            <a:xfrm rot="21271930">
              <a:off x="17802173" y="23085399"/>
              <a:ext cx="3474720" cy="2268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D1FFC246-3035-8608-69C8-B856DE2C186A}"/>
                </a:ext>
              </a:extLst>
            </p:cNvPr>
            <p:cNvSpPr/>
            <p:nvPr/>
          </p:nvSpPr>
          <p:spPr>
            <a:xfrm>
              <a:off x="19006233" y="23337010"/>
              <a:ext cx="1066599" cy="951501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F184CBC-6C6A-F31A-4C51-37ABC8720CB0}"/>
                </a:ext>
              </a:extLst>
            </p:cNvPr>
            <p:cNvSpPr/>
            <p:nvPr/>
          </p:nvSpPr>
          <p:spPr>
            <a:xfrm rot="21305847">
              <a:off x="17772791" y="22489542"/>
              <a:ext cx="1635206" cy="68588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CF88C4-E9B2-56BF-BDEF-FCF1599A324F}"/>
                </a:ext>
              </a:extLst>
            </p:cNvPr>
            <p:cNvSpPr/>
            <p:nvPr/>
          </p:nvSpPr>
          <p:spPr>
            <a:xfrm rot="21265789">
              <a:off x="19919941" y="22300029"/>
              <a:ext cx="1332024" cy="682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</a:t>
              </a:r>
              <a:endPara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1269486-031D-6C86-509E-733D33D48948}"/>
                </a:ext>
              </a:extLst>
            </p:cNvPr>
            <p:cNvSpPr/>
            <p:nvPr/>
          </p:nvSpPr>
          <p:spPr>
            <a:xfrm>
              <a:off x="19394798" y="23198459"/>
              <a:ext cx="312516" cy="3125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2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C3982E-D61F-48F7-9A31-EC4DD43DC2C9}"/>
              </a:ext>
            </a:extLst>
          </p:cNvPr>
          <p:cNvGrpSpPr/>
          <p:nvPr/>
        </p:nvGrpSpPr>
        <p:grpSpPr>
          <a:xfrm>
            <a:off x="341804" y="4996902"/>
            <a:ext cx="11356793" cy="6722043"/>
            <a:chOff x="13271047" y="11090973"/>
            <a:chExt cx="11356793" cy="6722043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85369B4-E092-E0A3-9886-B2F023E4FF1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1047" y="12474780"/>
              <a:ext cx="1938473" cy="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4BE147-52FA-E2F5-99DD-1A50DA6CF026}"/>
                </a:ext>
              </a:extLst>
            </p:cNvPr>
            <p:cNvSpPr/>
            <p:nvPr/>
          </p:nvSpPr>
          <p:spPr>
            <a:xfrm>
              <a:off x="15209520" y="12005164"/>
              <a:ext cx="7343806" cy="939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68622FF-0061-DD67-FDFA-8601455D37F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6524142" y="12944396"/>
              <a:ext cx="0" cy="15696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D3D6E8-E095-5A7E-E567-5325DF702CD3}"/>
                </a:ext>
              </a:extLst>
            </p:cNvPr>
            <p:cNvSpPr/>
            <p:nvPr/>
          </p:nvSpPr>
          <p:spPr>
            <a:xfrm rot="5400000">
              <a:off x="15602140" y="14966431"/>
              <a:ext cx="1844003" cy="939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2310A1-C8E8-B3A2-B633-91665D11D3F4}"/>
                </a:ext>
              </a:extLst>
            </p:cNvPr>
            <p:cNvSpPr/>
            <p:nvPr/>
          </p:nvSpPr>
          <p:spPr>
            <a:xfrm rot="5400000">
              <a:off x="20709328" y="14960844"/>
              <a:ext cx="1844003" cy="939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E0482F5-D04B-CBC6-72E5-14D8395EC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24139" y="16352462"/>
              <a:ext cx="2" cy="13771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7C60CE-6F8D-B943-33CD-FDFF69A9F172}"/>
                </a:ext>
              </a:extLst>
            </p:cNvPr>
            <p:cNvCxnSpPr>
              <a:cxnSpLocks/>
            </p:cNvCxnSpPr>
            <p:nvPr/>
          </p:nvCxnSpPr>
          <p:spPr>
            <a:xfrm>
              <a:off x="21642185" y="16352463"/>
              <a:ext cx="0" cy="14605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5D12BD-17B1-04BD-CB13-F4892BE97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631331" y="12944399"/>
              <a:ext cx="7415" cy="15640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7CA5553-C3B8-6A21-1278-E28EEB9BC64B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771" y="14589257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594897F-34D3-2A03-544C-DF9D86D664D4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771" y="14956360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838D0CB-E291-A911-6AE3-3E13FCAF97F0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771" y="15281624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D56AA8-A0A0-AA78-7C98-27295F2CBEAB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771" y="15587263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3AFE582-4909-B4EB-6153-43F943C26452}"/>
                </a:ext>
              </a:extLst>
            </p:cNvPr>
            <p:cNvCxnSpPr>
              <a:cxnSpLocks/>
            </p:cNvCxnSpPr>
            <p:nvPr/>
          </p:nvCxnSpPr>
          <p:spPr>
            <a:xfrm>
              <a:off x="20525771" y="15877453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B7AC313-581D-CF9C-5994-274BCDD88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3326" y="12474780"/>
              <a:ext cx="2074514" cy="40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0E99F5F-EEEA-62A3-803F-F09C13996C06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832" y="11967469"/>
              <a:ext cx="13137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4476D3B-4F06-079B-B6A1-3F728491E977}"/>
                </a:ext>
              </a:extLst>
            </p:cNvPr>
            <p:cNvCxnSpPr>
              <a:cxnSpLocks/>
            </p:cNvCxnSpPr>
            <p:nvPr/>
          </p:nvCxnSpPr>
          <p:spPr>
            <a:xfrm>
              <a:off x="17444595" y="14215136"/>
              <a:ext cx="0" cy="254123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4A1FB8-7981-180D-D312-2E453C6DC84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0402" y="14584889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8C6EE13-3141-A66E-6A00-6716A4AEA71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0402" y="14951992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A8FAF81-A606-4DAC-9FC1-85F1CF21EFB1}"/>
                </a:ext>
              </a:extLst>
            </p:cNvPr>
            <p:cNvCxnSpPr>
              <a:cxnSpLocks/>
            </p:cNvCxnSpPr>
            <p:nvPr/>
          </p:nvCxnSpPr>
          <p:spPr>
            <a:xfrm>
              <a:off x="15410402" y="15277256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C0943EC-B53A-1029-A022-63FE70B96C6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0402" y="15582895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916AA86-E17D-B59A-29BC-89174A36D0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0402" y="15873085"/>
              <a:ext cx="635941" cy="2901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911164F-24BB-6FAA-547E-B5C6FA7F2B02}"/>
                </a:ext>
              </a:extLst>
            </p:cNvPr>
            <p:cNvCxnSpPr>
              <a:cxnSpLocks/>
            </p:cNvCxnSpPr>
            <p:nvPr/>
          </p:nvCxnSpPr>
          <p:spPr>
            <a:xfrm>
              <a:off x="22731354" y="14252611"/>
              <a:ext cx="0" cy="254123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3CE33B7-F35E-C85C-81A3-A0A4C3B09AD8}"/>
                    </a:ext>
                  </a:extLst>
                </p:cNvPr>
                <p:cNvSpPr txBox="1"/>
                <p:nvPr/>
              </p:nvSpPr>
              <p:spPr>
                <a:xfrm>
                  <a:off x="22887387" y="11090973"/>
                  <a:ext cx="918432" cy="922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393" i="1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sz="5393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368777A-BFD8-4DE1-AD18-8D63602A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387" y="11090973"/>
                  <a:ext cx="918432" cy="9222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B9E30AB-E5D5-4E8A-296A-6B8A18D76E7B}"/>
                    </a:ext>
                  </a:extLst>
                </p:cNvPr>
                <p:cNvSpPr txBox="1"/>
                <p:nvPr/>
              </p:nvSpPr>
              <p:spPr>
                <a:xfrm>
                  <a:off x="22887387" y="14950845"/>
                  <a:ext cx="1301231" cy="922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539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393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5393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5393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7F6CB0D-9C61-8312-69A9-946FBDAF2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387" y="14950845"/>
                  <a:ext cx="1301231" cy="9222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A05FBA0-D239-4EB7-09BD-BF177BB7FF5E}"/>
                    </a:ext>
                  </a:extLst>
                </p:cNvPr>
                <p:cNvSpPr txBox="1"/>
                <p:nvPr/>
              </p:nvSpPr>
              <p:spPr>
                <a:xfrm>
                  <a:off x="17411845" y="14913370"/>
                  <a:ext cx="1301231" cy="922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539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393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5393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5393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9316F53-EF1C-6A5D-90DC-D64E8AFA2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1845" y="14913370"/>
                  <a:ext cx="1301231" cy="9222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17D6EC6-9D46-81FA-2060-E0BF27C3BFFC}"/>
              </a:ext>
            </a:extLst>
          </p:cNvPr>
          <p:cNvGrpSpPr/>
          <p:nvPr/>
        </p:nvGrpSpPr>
        <p:grpSpPr>
          <a:xfrm>
            <a:off x="15357087" y="6098096"/>
            <a:ext cx="9460791" cy="4880713"/>
            <a:chOff x="5549327" y="21136467"/>
            <a:chExt cx="9460791" cy="488071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5651F61-836A-067B-8437-6C648D38A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782" y="21598132"/>
              <a:ext cx="4666667" cy="441904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A59E5A2-2C3D-FDF9-FB8B-F89666ED72EC}"/>
                </a:ext>
              </a:extLst>
            </p:cNvPr>
            <p:cNvSpPr txBox="1"/>
            <p:nvPr/>
          </p:nvSpPr>
          <p:spPr>
            <a:xfrm>
              <a:off x="5549327" y="23155612"/>
              <a:ext cx="258502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for 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feed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07E274B-E98B-E90E-0CE0-01EF48B8DE0C}"/>
                </a:ext>
              </a:extLst>
            </p:cNvPr>
            <p:cNvSpPr txBox="1"/>
            <p:nvPr/>
          </p:nvSpPr>
          <p:spPr>
            <a:xfrm>
              <a:off x="10059976" y="24713615"/>
              <a:ext cx="328366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Lifting and tilting 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adjustment device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4A7FFB-EDB5-1D69-D2BB-C99BD498B457}"/>
                </a:ext>
              </a:extLst>
            </p:cNvPr>
            <p:cNvSpPr txBox="1"/>
            <p:nvPr/>
          </p:nvSpPr>
          <p:spPr>
            <a:xfrm>
              <a:off x="8288807" y="21136467"/>
              <a:ext cx="55610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for square tube support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7822ED3-D982-A653-B6A7-66844E5001D0}"/>
                </a:ext>
              </a:extLst>
            </p:cNvPr>
            <p:cNvSpPr txBox="1"/>
            <p:nvPr/>
          </p:nvSpPr>
          <p:spPr>
            <a:xfrm>
              <a:off x="12173603" y="23421408"/>
              <a:ext cx="28365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device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3FEE554-CAFD-BCB1-2C16-E172D728C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362" y="22481078"/>
              <a:ext cx="838988" cy="966419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F6D0E6-35BD-09EA-5A45-5E64EF9F1B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87929" y="23692658"/>
              <a:ext cx="889671" cy="958042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504316A-9592-DEE5-C8FE-E989B877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9220" y="22893287"/>
              <a:ext cx="253932" cy="1757413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6C94871-4F0C-A693-86A5-1E5C15F164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95546" y="22242974"/>
              <a:ext cx="1083219" cy="960842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BD51CEB-26EC-0528-05B8-197102BD1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9491" y="21636990"/>
              <a:ext cx="588109" cy="997632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43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7A67DF7-F8B5-EE4B-5DC4-8BF873F6982F}"/>
              </a:ext>
            </a:extLst>
          </p:cNvPr>
          <p:cNvGrpSpPr/>
          <p:nvPr/>
        </p:nvGrpSpPr>
        <p:grpSpPr>
          <a:xfrm>
            <a:off x="190133" y="2156812"/>
            <a:ext cx="28420157" cy="13687038"/>
            <a:chOff x="3505532" y="1848717"/>
            <a:chExt cx="28420157" cy="136870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FBDD533-DB76-6ABB-30E1-2F64A6B67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6" t="9119" r="4168" b="6627"/>
            <a:stretch/>
          </p:blipFill>
          <p:spPr>
            <a:xfrm>
              <a:off x="9364261" y="8611841"/>
              <a:ext cx="12577190" cy="6454756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45D04EE-8EE8-CEB8-9CF4-8F06CA1A7823}"/>
                </a:ext>
              </a:extLst>
            </p:cNvPr>
            <p:cNvSpPr/>
            <p:nvPr/>
          </p:nvSpPr>
          <p:spPr>
            <a:xfrm>
              <a:off x="19891058" y="8493237"/>
              <a:ext cx="1757680" cy="15768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7633BF4-C630-B5C3-B6C7-B136E069E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3302" y="11660336"/>
              <a:ext cx="9210963" cy="3736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FF8D8F9-07C0-C4E0-E49D-36AA9B369713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 flipH="1" flipV="1">
              <a:off x="20102368" y="10928860"/>
              <a:ext cx="2481897" cy="70947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88F4347-B685-27DB-1008-8F530E272C1F}"/>
                </a:ext>
              </a:extLst>
            </p:cNvPr>
            <p:cNvSpPr/>
            <p:nvPr/>
          </p:nvSpPr>
          <p:spPr>
            <a:xfrm>
              <a:off x="17674132" y="10368484"/>
              <a:ext cx="2428236" cy="11207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C1E70D6-0717-0DB4-0B04-2FB45D0BCD2F}"/>
                </a:ext>
              </a:extLst>
            </p:cNvPr>
            <p:cNvSpPr/>
            <p:nvPr/>
          </p:nvSpPr>
          <p:spPr>
            <a:xfrm>
              <a:off x="10945066" y="11471117"/>
              <a:ext cx="2428236" cy="11207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4F024F4-6B3B-63B9-7108-147BD77C1ABB}"/>
                </a:ext>
              </a:extLst>
            </p:cNvPr>
            <p:cNvSpPr txBox="1"/>
            <p:nvPr/>
          </p:nvSpPr>
          <p:spPr>
            <a:xfrm>
              <a:off x="10183932" y="7709720"/>
              <a:ext cx="618346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 device</a:t>
              </a:r>
              <a:endPara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F8F27DC-FFE0-528A-DF07-999C779746C8}"/>
                </a:ext>
              </a:extLst>
            </p:cNvPr>
            <p:cNvSpPr txBox="1"/>
            <p:nvPr/>
          </p:nvSpPr>
          <p:spPr>
            <a:xfrm>
              <a:off x="24106755" y="13781429"/>
              <a:ext cx="69046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54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Lifting and pitch angle adjustment device</a:t>
              </a:r>
              <a:endPara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57B34A-D457-1443-F7A0-5D05E1F3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5020" y="2759409"/>
              <a:ext cx="3980727" cy="3129282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7114A5-6903-99C0-E457-7033CA6C3170}"/>
                </a:ext>
              </a:extLst>
            </p:cNvPr>
            <p:cNvSpPr/>
            <p:nvPr/>
          </p:nvSpPr>
          <p:spPr>
            <a:xfrm>
              <a:off x="15902637" y="1859105"/>
              <a:ext cx="8266658" cy="5037480"/>
            </a:xfrm>
            <a:prstGeom prst="ellipse">
              <a:avLst/>
            </a:prstGeom>
            <a:noFill/>
            <a:ln w="28575">
              <a:solidFill>
                <a:srgbClr val="9CBEE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BD0E70-B186-4482-46BA-AE6D9199E40A}"/>
                </a:ext>
              </a:extLst>
            </p:cNvPr>
            <p:cNvSpPr txBox="1"/>
            <p:nvPr/>
          </p:nvSpPr>
          <p:spPr>
            <a:xfrm>
              <a:off x="20773099" y="3186399"/>
              <a:ext cx="3193566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for horizontal </a:t>
              </a:r>
            </a:p>
            <a:p>
              <a:r>
                <a:rPr lang="en-GB" altLang="zh-CN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</a:t>
              </a:r>
              <a:endPara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70315F-9E2F-F015-82DB-AD8692F62FD8}"/>
                </a:ext>
              </a:extLst>
            </p:cNvPr>
            <p:cNvSpPr txBox="1"/>
            <p:nvPr/>
          </p:nvSpPr>
          <p:spPr>
            <a:xfrm>
              <a:off x="21081387" y="6697701"/>
              <a:ext cx="739578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drive motor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DD5C5FB-CC48-5B53-358F-BF8B3197A303}"/>
                </a:ext>
              </a:extLst>
            </p:cNvPr>
            <p:cNvGrpSpPr/>
            <p:nvPr/>
          </p:nvGrpSpPr>
          <p:grpSpPr>
            <a:xfrm>
              <a:off x="3726409" y="2399977"/>
              <a:ext cx="10683421" cy="5509678"/>
              <a:chOff x="9078904" y="11345395"/>
              <a:chExt cx="10683421" cy="4940788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30935481-999B-20FF-771D-15DBAFE02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647677" y="12399649"/>
                <a:ext cx="5957908" cy="2998947"/>
              </a:xfrm>
              <a:prstGeom prst="rect">
                <a:avLst/>
              </a:prstGeom>
            </p:spPr>
          </p:pic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C10EC3B0-C47A-C546-BA1C-0A08470C2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16756" y="13849319"/>
                <a:ext cx="853002" cy="76635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DC88D094-5079-A162-1330-48243B096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63999" y="12173388"/>
                <a:ext cx="1184978" cy="74344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F882E552-86D1-3F30-CEC3-76B9BCDC9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27392" y="14571714"/>
                <a:ext cx="153858" cy="1172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696503-126E-8148-DC79-4DD87F373BF2}"/>
                  </a:ext>
                </a:extLst>
              </p:cNvPr>
              <p:cNvSpPr txBox="1"/>
              <p:nvPr/>
            </p:nvSpPr>
            <p:spPr>
              <a:xfrm>
                <a:off x="11622109" y="15458190"/>
                <a:ext cx="2072315" cy="82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5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Servo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A4A2BB5-5EFA-DD0F-CEEE-865930B92BF5}"/>
                  </a:ext>
                </a:extLst>
              </p:cNvPr>
              <p:cNvSpPr txBox="1"/>
              <p:nvPr/>
            </p:nvSpPr>
            <p:spPr>
              <a:xfrm>
                <a:off x="13804417" y="14281546"/>
                <a:ext cx="5957908" cy="1573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5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Thin-walled</a:t>
                </a:r>
                <a:endParaRPr lang="en-US" altLang="zh-CN" sz="5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5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tubes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E2F5E1F-18C7-9169-9B62-204832B94189}"/>
                  </a:ext>
                </a:extLst>
              </p:cNvPr>
              <p:cNvSpPr txBox="1"/>
              <p:nvPr/>
            </p:nvSpPr>
            <p:spPr>
              <a:xfrm>
                <a:off x="9078904" y="12406207"/>
                <a:ext cx="2625398" cy="82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5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Camera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8556864-4BDD-257E-C6A5-F27AB03048CF}"/>
                  </a:ext>
                </a:extLst>
              </p:cNvPr>
              <p:cNvSpPr txBox="1"/>
              <p:nvPr/>
            </p:nvSpPr>
            <p:spPr>
              <a:xfrm>
                <a:off x="11242001" y="11345395"/>
                <a:ext cx="5770044" cy="827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5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Lightening device</a:t>
                </a:r>
              </a:p>
            </p:txBody>
          </p: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94E6D0D-0D87-3990-0F5A-3005CD3EE51A}"/>
                </a:ext>
              </a:extLst>
            </p:cNvPr>
            <p:cNvSpPr/>
            <p:nvPr/>
          </p:nvSpPr>
          <p:spPr>
            <a:xfrm>
              <a:off x="3505532" y="1848717"/>
              <a:ext cx="9247716" cy="6207853"/>
            </a:xfrm>
            <a:prstGeom prst="ellipse">
              <a:avLst/>
            </a:prstGeom>
            <a:noFill/>
            <a:ln w="28575">
              <a:solidFill>
                <a:srgbClr val="9CBEE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60729F4-4E7A-9E2E-B5EC-9ACD93DD81E0}"/>
                </a:ext>
              </a:extLst>
            </p:cNvPr>
            <p:cNvCxnSpPr>
              <a:cxnSpLocks/>
            </p:cNvCxnSpPr>
            <p:nvPr/>
          </p:nvCxnSpPr>
          <p:spPr>
            <a:xfrm>
              <a:off x="5192945" y="4385442"/>
              <a:ext cx="1001837" cy="133485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E854755-590A-78D9-EF1A-4173D4DB8832}"/>
                </a:ext>
              </a:extLst>
            </p:cNvPr>
            <p:cNvSpPr/>
            <p:nvPr/>
          </p:nvSpPr>
          <p:spPr>
            <a:xfrm>
              <a:off x="9243407" y="10102351"/>
              <a:ext cx="2428236" cy="16177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748057C-11AC-FCFD-6C16-4A71FC99B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4018" y="7977905"/>
              <a:ext cx="737201" cy="2223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4B4D463-1468-4EFC-B3AF-334D11C88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61610" y="9335203"/>
              <a:ext cx="3779100" cy="3777705"/>
            </a:xfrm>
            <a:prstGeom prst="rect">
              <a:avLst/>
            </a:prstGeom>
          </p:spPr>
        </p:pic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8EBE34A-2826-8F71-D07E-224EFC973141}"/>
                </a:ext>
              </a:extLst>
            </p:cNvPr>
            <p:cNvSpPr/>
            <p:nvPr/>
          </p:nvSpPr>
          <p:spPr>
            <a:xfrm>
              <a:off x="22357251" y="7615481"/>
              <a:ext cx="9566728" cy="6054170"/>
            </a:xfrm>
            <a:prstGeom prst="ellipse">
              <a:avLst/>
            </a:prstGeom>
            <a:noFill/>
            <a:ln w="28575">
              <a:solidFill>
                <a:srgbClr val="9CBEE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47B3F51-D68D-5C20-8073-3106635EE76E}"/>
                </a:ext>
              </a:extLst>
            </p:cNvPr>
            <p:cNvSpPr txBox="1"/>
            <p:nvPr/>
          </p:nvSpPr>
          <p:spPr>
            <a:xfrm>
              <a:off x="22433434" y="9765403"/>
              <a:ext cx="393952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54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Vertical guide rollers</a:t>
              </a:r>
              <a:endPara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5B58252-12D4-0A98-CAB9-A4285EFEF3D1}"/>
                </a:ext>
              </a:extLst>
            </p:cNvPr>
            <p:cNvSpPr txBox="1"/>
            <p:nvPr/>
          </p:nvSpPr>
          <p:spPr>
            <a:xfrm>
              <a:off x="29019620" y="9747864"/>
              <a:ext cx="2906069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Servo for driving</a:t>
              </a:r>
              <a:endPara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lift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AAEEA2-ED69-CFCA-61B3-DA5F7812B457}"/>
                </a:ext>
              </a:extLst>
            </p:cNvPr>
            <p:cNvSpPr txBox="1"/>
            <p:nvPr/>
          </p:nvSpPr>
          <p:spPr>
            <a:xfrm>
              <a:off x="24608652" y="8079174"/>
              <a:ext cx="533800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54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Lifting platform</a:t>
              </a:r>
              <a:endPara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5290A7B-BEF6-2BA3-1735-7F359BD990A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26249369" y="9002504"/>
              <a:ext cx="1028286" cy="74536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E276050-82FE-012F-3220-9FE036A66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81647" y="10928859"/>
              <a:ext cx="837973" cy="5603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C472D75-FF05-56C3-4240-319DCDB810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96284" y="11446185"/>
              <a:ext cx="1897766" cy="9108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9118B9E-DBDE-C6B9-8720-44B6DE767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55085" y="6881938"/>
              <a:ext cx="0" cy="1599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CFED095-FB2E-564F-4B2D-00914CA1F2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9713" y="3359105"/>
              <a:ext cx="1685764" cy="68549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6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1087F3-4EE0-84D1-F6A2-B0213CB2B027}"/>
              </a:ext>
            </a:extLst>
          </p:cNvPr>
          <p:cNvGrpSpPr/>
          <p:nvPr/>
        </p:nvGrpSpPr>
        <p:grpSpPr>
          <a:xfrm>
            <a:off x="3128577" y="2758902"/>
            <a:ext cx="11271635" cy="3221138"/>
            <a:chOff x="601528" y="558382"/>
            <a:chExt cx="10516052" cy="322113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CCCF42-4799-570E-41D3-B706BE621C0F}"/>
                </a:ext>
              </a:extLst>
            </p:cNvPr>
            <p:cNvGrpSpPr/>
            <p:nvPr/>
          </p:nvGrpSpPr>
          <p:grpSpPr>
            <a:xfrm>
              <a:off x="601528" y="558382"/>
              <a:ext cx="10341965" cy="3221138"/>
              <a:chOff x="13861498" y="13817182"/>
              <a:chExt cx="10325209" cy="3221138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D91F8EAA-D753-4F3F-1788-95CB8EB27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4" b="3567"/>
              <a:stretch/>
            </p:blipFill>
            <p:spPr bwMode="auto">
              <a:xfrm>
                <a:off x="15953740" y="13936979"/>
                <a:ext cx="5502089" cy="3101341"/>
              </a:xfrm>
              <a:prstGeom prst="rect">
                <a:avLst/>
              </a:prstGeom>
              <a:noFill/>
            </p:spPr>
          </p:pic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DB24BE57-F4A4-CDA9-FC5E-43852E91D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12440" y="14668500"/>
                <a:ext cx="1371600" cy="6019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6A8F1-22E0-8524-1BD9-EBC29C69C3B2}"/>
                  </a:ext>
                </a:extLst>
              </p:cNvPr>
              <p:cNvSpPr txBox="1"/>
              <p:nvPr/>
            </p:nvSpPr>
            <p:spPr>
              <a:xfrm>
                <a:off x="13922669" y="14186561"/>
                <a:ext cx="182096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de-DE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Illuminating source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E3FD844-6CA7-0C1D-AA5A-31BBA4EEE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77977" y="15862828"/>
                <a:ext cx="1495622" cy="21537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8D6BD7-239A-E3F9-89FE-B6F999B94881}"/>
                  </a:ext>
                </a:extLst>
              </p:cNvPr>
              <p:cNvSpPr txBox="1"/>
              <p:nvPr/>
            </p:nvSpPr>
            <p:spPr>
              <a:xfrm>
                <a:off x="13861498" y="15487649"/>
                <a:ext cx="209224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altLang="zh-CN" sz="24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Adhesive coating </a:t>
                </a:r>
                <a:r>
                  <a:rPr lang="de-DE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FC235649-1FFD-012E-FC05-DED07C0E1F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74702" y="14305662"/>
                <a:ext cx="3888690" cy="45592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DE0EF9-30E4-6645-3754-6BD0A845CEF0}"/>
                  </a:ext>
                </a:extLst>
              </p:cNvPr>
              <p:cNvSpPr txBox="1"/>
              <p:nvPr/>
            </p:nvSpPr>
            <p:spPr>
              <a:xfrm>
                <a:off x="21745389" y="13817182"/>
                <a:ext cx="239436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mage acquisition 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camera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3F3EBE9B-57B7-1FF9-6F53-DD67E2085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31725" y="15740797"/>
                <a:ext cx="2113664" cy="12203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8287A0-5F50-B7C9-2A3C-1C5AB4201AB7}"/>
                  </a:ext>
                </a:extLst>
              </p:cNvPr>
              <p:cNvSpPr txBox="1"/>
              <p:nvPr/>
            </p:nvSpPr>
            <p:spPr>
              <a:xfrm>
                <a:off x="21745388" y="15616534"/>
                <a:ext cx="24413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Thin-walled tube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BBB325A-1DA4-EE25-B7F1-8D51238C3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123" y="1759789"/>
              <a:ext cx="36570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5E4CEA0-CD76-EFB6-2A30-8D5472AE7B7A}"/>
                </a:ext>
              </a:extLst>
            </p:cNvPr>
            <p:cNvSpPr txBox="1"/>
            <p:nvPr/>
          </p:nvSpPr>
          <p:spPr>
            <a:xfrm>
              <a:off x="8498214" y="1469534"/>
              <a:ext cx="26193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Rotary-acting servo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E7548E-15A6-67A4-53EA-2C58937E0EC7}"/>
              </a:ext>
            </a:extLst>
          </p:cNvPr>
          <p:cNvGrpSpPr/>
          <p:nvPr/>
        </p:nvGrpSpPr>
        <p:grpSpPr>
          <a:xfrm>
            <a:off x="3570516" y="7428388"/>
            <a:ext cx="9515527" cy="2600607"/>
            <a:chOff x="652471" y="17063868"/>
            <a:chExt cx="9515527" cy="26006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DE8A52A-ED61-4B6B-4FDA-B0AF1963749C}"/>
                </a:ext>
              </a:extLst>
            </p:cNvPr>
            <p:cNvGrpSpPr/>
            <p:nvPr/>
          </p:nvGrpSpPr>
          <p:grpSpPr>
            <a:xfrm>
              <a:off x="652471" y="17396992"/>
              <a:ext cx="2438385" cy="1581726"/>
              <a:chOff x="6520649" y="12433915"/>
              <a:chExt cx="2438385" cy="1581726"/>
            </a:xfrm>
          </p:grpSpPr>
          <p:sp>
            <p:nvSpPr>
              <p:cNvPr id="49" name="流程图: 直接访问存储器 48">
                <a:extLst>
                  <a:ext uri="{FF2B5EF4-FFF2-40B4-BE49-F238E27FC236}">
                    <a16:creationId xmlns:a16="http://schemas.microsoft.com/office/drawing/2014/main" id="{8EEE5922-239F-4F0B-F891-DD60A50146E3}"/>
                  </a:ext>
                </a:extLst>
              </p:cNvPr>
              <p:cNvSpPr/>
              <p:nvPr/>
            </p:nvSpPr>
            <p:spPr>
              <a:xfrm>
                <a:off x="6722044" y="12433915"/>
                <a:ext cx="2115884" cy="1581726"/>
              </a:xfrm>
              <a:prstGeom prst="flowChartMagneticDrum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D0BAD2C-E6FF-4743-4098-C8D79B657081}"/>
                  </a:ext>
                </a:extLst>
              </p:cNvPr>
              <p:cNvSpPr/>
              <p:nvPr/>
            </p:nvSpPr>
            <p:spPr>
              <a:xfrm>
                <a:off x="8134874" y="12433915"/>
                <a:ext cx="712417" cy="158172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5AD2CFF9-FBA0-3486-EA89-92CC44C0B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20649" y="13230995"/>
                <a:ext cx="2438385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09B47D0F-FEFE-8550-5B88-A001E9CC15B0}"/>
                  </a:ext>
                </a:extLst>
              </p:cNvPr>
              <p:cNvGrpSpPr/>
              <p:nvPr/>
            </p:nvGrpSpPr>
            <p:grpSpPr>
              <a:xfrm>
                <a:off x="7319613" y="13022579"/>
                <a:ext cx="502266" cy="990249"/>
                <a:chOff x="6936246" y="12823324"/>
                <a:chExt cx="502266" cy="1192318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1C72F7DC-7E36-3032-8DA3-DC89F44F5E1F}"/>
                    </a:ext>
                  </a:extLst>
                </p:cNvPr>
                <p:cNvSpPr/>
                <p:nvPr/>
              </p:nvSpPr>
              <p:spPr>
                <a:xfrm>
                  <a:off x="7032625" y="12823324"/>
                  <a:ext cx="323850" cy="12573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F490AAA7-C7AA-1BCD-09A1-5A8DED512946}"/>
                    </a:ext>
                  </a:extLst>
                </p:cNvPr>
                <p:cNvSpPr/>
                <p:nvPr/>
              </p:nvSpPr>
              <p:spPr>
                <a:xfrm>
                  <a:off x="7135018" y="12949054"/>
                  <a:ext cx="119063" cy="12573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66DD8B48-1452-DA0D-C6C3-34DEA3D45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8354" y="13074786"/>
                  <a:ext cx="3639" cy="9408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直角三角形 55">
                  <a:extLst>
                    <a:ext uri="{FF2B5EF4-FFF2-40B4-BE49-F238E27FC236}">
                      <a16:creationId xmlns:a16="http://schemas.microsoft.com/office/drawing/2014/main" id="{4833121F-49C9-1CA2-64FF-C80FB339C279}"/>
                    </a:ext>
                  </a:extLst>
                </p:cNvPr>
                <p:cNvSpPr/>
                <p:nvPr/>
              </p:nvSpPr>
              <p:spPr>
                <a:xfrm flipH="1">
                  <a:off x="6936246" y="13125638"/>
                  <a:ext cx="241956" cy="890003"/>
                </a:xfrm>
                <a:prstGeom prst="rt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直角三角形 56">
                  <a:extLst>
                    <a:ext uri="{FF2B5EF4-FFF2-40B4-BE49-F238E27FC236}">
                      <a16:creationId xmlns:a16="http://schemas.microsoft.com/office/drawing/2014/main" id="{C60F9887-D6EC-1437-5562-AA6A4BC3C283}"/>
                    </a:ext>
                  </a:extLst>
                </p:cNvPr>
                <p:cNvSpPr/>
                <p:nvPr/>
              </p:nvSpPr>
              <p:spPr>
                <a:xfrm>
                  <a:off x="7196556" y="13125637"/>
                  <a:ext cx="241956" cy="890003"/>
                </a:xfrm>
                <a:prstGeom prst="rt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1C80B729-E424-5086-4069-1DB9214B379D}"/>
                </a:ext>
              </a:extLst>
            </p:cNvPr>
            <p:cNvSpPr/>
            <p:nvPr/>
          </p:nvSpPr>
          <p:spPr>
            <a:xfrm rot="10800000">
              <a:off x="4016193" y="18070071"/>
              <a:ext cx="1533134" cy="908647"/>
            </a:xfrm>
            <a:prstGeom prst="arc">
              <a:avLst>
                <a:gd name="adj1" fmla="val 16200000"/>
                <a:gd name="adj2" fmla="val 20873779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A794985-AEC6-1F50-3D2C-7F193D9329A4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00" y="18978886"/>
              <a:ext cx="3190422" cy="121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DC70FBA-78EC-92C5-D7C7-21ABCC265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8361" y="18208270"/>
              <a:ext cx="5158149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5CF40728-3281-53CC-01F3-657C569CF1C8}"/>
                </a:ext>
              </a:extLst>
            </p:cNvPr>
            <p:cNvSpPr/>
            <p:nvPr/>
          </p:nvSpPr>
          <p:spPr>
            <a:xfrm rot="10800000" flipH="1">
              <a:off x="7157132" y="18080247"/>
              <a:ext cx="1533134" cy="908647"/>
            </a:xfrm>
            <a:prstGeom prst="arc">
              <a:avLst>
                <a:gd name="adj1" fmla="val 16200000"/>
                <a:gd name="adj2" fmla="val 20873779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81602A5-BE44-70DC-D31C-F3BE81DC6BA3}"/>
                </a:ext>
              </a:extLst>
            </p:cNvPr>
            <p:cNvGrpSpPr/>
            <p:nvPr/>
          </p:nvGrpSpPr>
          <p:grpSpPr>
            <a:xfrm>
              <a:off x="6197163" y="18016559"/>
              <a:ext cx="323850" cy="251460"/>
              <a:chOff x="11961066" y="12823322"/>
              <a:chExt cx="323850" cy="25146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FE92757-5DA9-C2DE-1779-D36DA2B4FEE9}"/>
                  </a:ext>
                </a:extLst>
              </p:cNvPr>
              <p:cNvSpPr/>
              <p:nvPr/>
            </p:nvSpPr>
            <p:spPr>
              <a:xfrm>
                <a:off x="11961066" y="12823322"/>
                <a:ext cx="323850" cy="1257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255A426-9D53-8C8B-B10D-1682C3A70347}"/>
                  </a:ext>
                </a:extLst>
              </p:cNvPr>
              <p:cNvSpPr/>
              <p:nvPr/>
            </p:nvSpPr>
            <p:spPr>
              <a:xfrm>
                <a:off x="12063459" y="12949052"/>
                <a:ext cx="119063" cy="1257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912A1E0-B0E9-1A5D-EEB9-F48A920D6065}"/>
                </a:ext>
              </a:extLst>
            </p:cNvPr>
            <p:cNvGrpSpPr/>
            <p:nvPr/>
          </p:nvGrpSpPr>
          <p:grpSpPr>
            <a:xfrm rot="20053669">
              <a:off x="7871841" y="18049860"/>
              <a:ext cx="323850" cy="251460"/>
              <a:chOff x="13365051" y="12838022"/>
              <a:chExt cx="323850" cy="25146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9F52A18-2ECA-2E48-33AE-F9B06B32B4A9}"/>
                  </a:ext>
                </a:extLst>
              </p:cNvPr>
              <p:cNvSpPr/>
              <p:nvPr/>
            </p:nvSpPr>
            <p:spPr>
              <a:xfrm>
                <a:off x="13365051" y="12838022"/>
                <a:ext cx="323850" cy="1257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ED458B2-F935-EFE5-ADEC-A0C26F637915}"/>
                  </a:ext>
                </a:extLst>
              </p:cNvPr>
              <p:cNvSpPr/>
              <p:nvPr/>
            </p:nvSpPr>
            <p:spPr>
              <a:xfrm>
                <a:off x="13467444" y="12963752"/>
                <a:ext cx="119063" cy="1257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8981B86-6E0B-3EBA-06A5-1D39A1344D19}"/>
                </a:ext>
              </a:extLst>
            </p:cNvPr>
            <p:cNvGrpSpPr/>
            <p:nvPr/>
          </p:nvGrpSpPr>
          <p:grpSpPr>
            <a:xfrm rot="1954559">
              <a:off x="4646956" y="18068572"/>
              <a:ext cx="323850" cy="251460"/>
              <a:chOff x="13365051" y="12838022"/>
              <a:chExt cx="323850" cy="25146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1096FE6-407F-E708-66C2-C8FD3A2B4F10}"/>
                  </a:ext>
                </a:extLst>
              </p:cNvPr>
              <p:cNvSpPr/>
              <p:nvPr/>
            </p:nvSpPr>
            <p:spPr>
              <a:xfrm>
                <a:off x="13365051" y="12838022"/>
                <a:ext cx="323850" cy="1257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2C3BA0-EDB3-31E5-27F1-9D8D334E0495}"/>
                  </a:ext>
                </a:extLst>
              </p:cNvPr>
              <p:cNvSpPr/>
              <p:nvPr/>
            </p:nvSpPr>
            <p:spPr>
              <a:xfrm>
                <a:off x="13467444" y="12963752"/>
                <a:ext cx="119063" cy="1257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箭头: 下弧形 23">
              <a:extLst>
                <a:ext uri="{FF2B5EF4-FFF2-40B4-BE49-F238E27FC236}">
                  <a16:creationId xmlns:a16="http://schemas.microsoft.com/office/drawing/2014/main" id="{B3C975F3-ACB3-9C7D-168A-96B4A74B2CC1}"/>
                </a:ext>
              </a:extLst>
            </p:cNvPr>
            <p:cNvSpPr/>
            <p:nvPr/>
          </p:nvSpPr>
          <p:spPr>
            <a:xfrm flipV="1">
              <a:off x="3572432" y="17656047"/>
              <a:ext cx="485010" cy="475862"/>
            </a:xfrm>
            <a:prstGeom prst="curved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7F3B648-9FF8-9578-980E-22C5E730A5CB}"/>
                </a:ext>
              </a:extLst>
            </p:cNvPr>
            <p:cNvSpPr/>
            <p:nvPr/>
          </p:nvSpPr>
          <p:spPr>
            <a:xfrm>
              <a:off x="9260778" y="17851115"/>
              <a:ext cx="855710" cy="30753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05ADC1-D3C8-1898-F935-557024DD990C}"/>
                </a:ext>
              </a:extLst>
            </p:cNvPr>
            <p:cNvSpPr txBox="1"/>
            <p:nvPr/>
          </p:nvSpPr>
          <p:spPr>
            <a:xfrm>
              <a:off x="9154197" y="18152858"/>
              <a:ext cx="1013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C83D6EB-20A6-E780-FCBC-DFFA666E9A91}"/>
                </a:ext>
              </a:extLst>
            </p:cNvPr>
            <p:cNvSpPr txBox="1"/>
            <p:nvPr/>
          </p:nvSpPr>
          <p:spPr>
            <a:xfrm>
              <a:off x="913125" y="19079700"/>
              <a:ext cx="144894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hooting field 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view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DA068B-F6D1-7878-EE93-D2D7389DDE31}"/>
                </a:ext>
              </a:extLst>
            </p:cNvPr>
            <p:cNvSpPr txBox="1"/>
            <p:nvPr/>
          </p:nvSpPr>
          <p:spPr>
            <a:xfrm>
              <a:off x="3669603" y="19218097"/>
              <a:ext cx="17563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sealed port</a:t>
              </a: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EE45FE84-D756-B40A-6464-BF2AC757C818}"/>
                </a:ext>
              </a:extLst>
            </p:cNvPr>
            <p:cNvSpPr/>
            <p:nvPr/>
          </p:nvSpPr>
          <p:spPr>
            <a:xfrm rot="16200000">
              <a:off x="4324741" y="18756470"/>
              <a:ext cx="195271" cy="7208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B2C017EB-F193-7AF3-E7C0-4C79DAB9F2BD}"/>
                </a:ext>
              </a:extLst>
            </p:cNvPr>
            <p:cNvSpPr/>
            <p:nvPr/>
          </p:nvSpPr>
          <p:spPr>
            <a:xfrm rot="16200000">
              <a:off x="6312150" y="17500949"/>
              <a:ext cx="195271" cy="32319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621BD91-83B9-F700-9252-B9742FEF91F6}"/>
                </a:ext>
              </a:extLst>
            </p:cNvPr>
            <p:cNvSpPr txBox="1"/>
            <p:nvPr/>
          </p:nvSpPr>
          <p:spPr>
            <a:xfrm>
              <a:off x="5574987" y="19218098"/>
              <a:ext cx="18402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traight portion</a:t>
              </a:r>
            </a:p>
          </p:txBody>
        </p: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4238EA93-4D0B-835A-5CD5-EAB274ED680A}"/>
                </a:ext>
              </a:extLst>
            </p:cNvPr>
            <p:cNvSpPr/>
            <p:nvPr/>
          </p:nvSpPr>
          <p:spPr>
            <a:xfrm rot="16200000">
              <a:off x="8243588" y="18812441"/>
              <a:ext cx="195271" cy="6089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B7DA7B-766D-4665-A220-2E1C0FB6EE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97" y="18691108"/>
              <a:ext cx="0" cy="3281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411B98E-6E70-FB22-D35C-94C2F13D40D0}"/>
                </a:ext>
              </a:extLst>
            </p:cNvPr>
            <p:cNvSpPr txBox="1"/>
            <p:nvPr/>
          </p:nvSpPr>
          <p:spPr>
            <a:xfrm>
              <a:off x="7415217" y="19218097"/>
              <a:ext cx="17563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sealed port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B5B0397-CCD0-C9CC-708A-E2D67D71B8A9}"/>
                </a:ext>
              </a:extLst>
            </p:cNvPr>
            <p:cNvSpPr txBox="1"/>
            <p:nvPr/>
          </p:nvSpPr>
          <p:spPr>
            <a:xfrm>
              <a:off x="3215605" y="18117924"/>
              <a:ext cx="93803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 </a:t>
              </a:r>
            </a:p>
            <a:p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6FCBCF7-6EC7-A74D-5E8A-2060CA91F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904" y="17350471"/>
              <a:ext cx="308106" cy="2206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81CD785-3DF0-0592-782E-057DB45C8DA3}"/>
                </a:ext>
              </a:extLst>
            </p:cNvPr>
            <p:cNvSpPr txBox="1"/>
            <p:nvPr/>
          </p:nvSpPr>
          <p:spPr>
            <a:xfrm>
              <a:off x="1734508" y="17063868"/>
              <a:ext cx="1983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Adhesive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oating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58D3E9F-3A67-3917-028E-1594618CEF7C}"/>
                </a:ext>
              </a:extLst>
            </p:cNvPr>
            <p:cNvCxnSpPr>
              <a:cxnSpLocks/>
            </p:cNvCxnSpPr>
            <p:nvPr/>
          </p:nvCxnSpPr>
          <p:spPr>
            <a:xfrm>
              <a:off x="6355548" y="17953692"/>
              <a:ext cx="0" cy="4219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箭头: 左 38">
              <a:extLst>
                <a:ext uri="{FF2B5EF4-FFF2-40B4-BE49-F238E27FC236}">
                  <a16:creationId xmlns:a16="http://schemas.microsoft.com/office/drawing/2014/main" id="{0C76127A-D493-31DD-0281-E2A4D3B5C16D}"/>
                </a:ext>
              </a:extLst>
            </p:cNvPr>
            <p:cNvSpPr/>
            <p:nvPr/>
          </p:nvSpPr>
          <p:spPr>
            <a:xfrm>
              <a:off x="5379047" y="17760763"/>
              <a:ext cx="305966" cy="176090"/>
            </a:xfrm>
            <a:prstGeom prst="lef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左 39">
              <a:extLst>
                <a:ext uri="{FF2B5EF4-FFF2-40B4-BE49-F238E27FC236}">
                  <a16:creationId xmlns:a16="http://schemas.microsoft.com/office/drawing/2014/main" id="{49E5A4E3-1F77-4E95-F5AD-7C07626F58D2}"/>
                </a:ext>
              </a:extLst>
            </p:cNvPr>
            <p:cNvSpPr/>
            <p:nvPr/>
          </p:nvSpPr>
          <p:spPr>
            <a:xfrm>
              <a:off x="7109251" y="17760763"/>
              <a:ext cx="305966" cy="176090"/>
            </a:xfrm>
            <a:prstGeom prst="lef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C7411A4-D4C0-5941-0599-E7A35992AB04}"/>
                </a:ext>
              </a:extLst>
            </p:cNvPr>
            <p:cNvSpPr txBox="1"/>
            <p:nvPr/>
          </p:nvSpPr>
          <p:spPr>
            <a:xfrm>
              <a:off x="3969623" y="17280684"/>
              <a:ext cx="1456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eflection 30°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(facing left)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8245252-CB50-7E75-6CC1-0748AEF06618}"/>
                </a:ext>
              </a:extLst>
            </p:cNvPr>
            <p:cNvSpPr txBox="1"/>
            <p:nvPr/>
          </p:nvSpPr>
          <p:spPr>
            <a:xfrm>
              <a:off x="7595867" y="17391994"/>
              <a:ext cx="1456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eflection 30°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(facing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0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8ED131B-CFAC-CBA6-F4C7-F80D4F5FDB27}"/>
              </a:ext>
            </a:extLst>
          </p:cNvPr>
          <p:cNvGrpSpPr/>
          <p:nvPr/>
        </p:nvGrpSpPr>
        <p:grpSpPr>
          <a:xfrm>
            <a:off x="5547548" y="2704023"/>
            <a:ext cx="17705327" cy="12592616"/>
            <a:chOff x="13324368" y="817723"/>
            <a:chExt cx="17705327" cy="125926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3C04949-7933-C3FB-FD13-6BD4F0056C5A}"/>
                </a:ext>
              </a:extLst>
            </p:cNvPr>
            <p:cNvSpPr/>
            <p:nvPr/>
          </p:nvSpPr>
          <p:spPr>
            <a:xfrm>
              <a:off x="19494557" y="6463559"/>
              <a:ext cx="4861084" cy="184981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Entire workflow</a:t>
              </a:r>
              <a:endPara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1560DB-3D7B-198D-9A17-E6781856A6DD}"/>
                </a:ext>
              </a:extLst>
            </p:cNvPr>
            <p:cNvGrpSpPr/>
            <p:nvPr/>
          </p:nvGrpSpPr>
          <p:grpSpPr>
            <a:xfrm>
              <a:off x="19377252" y="817723"/>
              <a:ext cx="5095694" cy="3794871"/>
              <a:chOff x="20233386" y="3046154"/>
              <a:chExt cx="5451676" cy="379487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DC6F72B-3E44-2AA7-A028-1B096A0D20FD}"/>
                  </a:ext>
                </a:extLst>
              </p:cNvPr>
              <p:cNvSpPr/>
              <p:nvPr/>
            </p:nvSpPr>
            <p:spPr>
              <a:xfrm>
                <a:off x="20233386" y="3046154"/>
                <a:ext cx="5451676" cy="3794871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F77710F4-D3E1-0974-4486-8D8B16E66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988" b="99004" l="9920" r="89980">
                            <a14:foregroundMark x1="23948" y1="10817" x2="25451" y2="16335"/>
                            <a14:foregroundMark x1="22846" y1="6773" x2="23616" y2="9598"/>
                            <a14:foregroundMark x1="21372" y1="18372" x2="31363" y2="21315"/>
                            <a14:foregroundMark x1="31363" y1="21315" x2="40281" y2="21116"/>
                            <a14:foregroundMark x1="40281" y1="21116" x2="40381" y2="21116"/>
                            <a14:foregroundMark x1="38878" y1="20120" x2="36172" y2="19323"/>
                            <a14:foregroundMark x1="19151" y1="25306" x2="18337" y2="32072"/>
                            <a14:foregroundMark x1="17435" y1="30677" x2="16433" y2="35857"/>
                            <a14:foregroundMark x1="51603" y1="72112" x2="38477" y2="74104"/>
                            <a14:foregroundMark x1="54910" y1="71514" x2="60621" y2="76892"/>
                            <a14:foregroundMark x1="59519" y1="76494" x2="57014" y2="82669"/>
                            <a14:foregroundMark x1="44289" y1="94622" x2="27856" y2="92231"/>
                            <a14:foregroundMark x1="30261" y1="91434" x2="22345" y2="94422"/>
                            <a14:foregroundMark x1="22846" y1="97410" x2="15431" y2="99203"/>
                            <a14:foregroundMark x1="66287" y1="16674" x2="66533" y2="16534"/>
                            <a14:foregroundMark x1="52204" y1="24701" x2="62958" y2="18572"/>
                            <a14:foregroundMark x1="15067" y1="29929" x2="14559" y2="32704"/>
                            <a14:foregroundMark x1="16063" y1="24480" x2="15886" y2="25451"/>
                            <a14:foregroundMark x1="23948" y1="5578" x2="23948" y2="5777"/>
                            <a14:foregroundMark x1="20626" y1="36667" x2="25251" y2="38247"/>
                            <a14:foregroundMark x1="18838" y1="36056" x2="20497" y2="36623"/>
                            <a14:foregroundMark x1="25050" y1="2988" x2="25551" y2="5976"/>
                            <a14:foregroundMark x1="24649" y1="6175" x2="24850" y2="10558"/>
                            <a14:foregroundMark x1="33868" y1="36653" x2="36573" y2="34661"/>
                            <a14:backgroundMark x1="39880" y1="10359" x2="64830" y2="7371"/>
                            <a14:backgroundMark x1="36473" y1="49004" x2="31263" y2="76693"/>
                            <a14:backgroundMark x1="29960" y1="53785" x2="16433" y2="49203"/>
                            <a14:backgroundMark x1="30060" y1="46414" x2="20441" y2="49602"/>
                            <a14:backgroundMark x1="58617" y1="59163" x2="64028" y2="71713"/>
                            <a14:backgroundMark x1="34842" y1="38972" x2="37475" y2="38048"/>
                            <a14:backgroundMark x1="28958" y1="41036" x2="33103" y2="39582"/>
                            <a14:backgroundMark x1="37475" y1="38048" x2="31663" y2="45020"/>
                            <a14:backgroundMark x1="31663" y1="45020" x2="29760" y2="42231"/>
                            <a14:backgroundMark x1="26857" y1="7680" x2="33868" y2="9163"/>
                            <a14:backgroundMark x1="70240" y1="32271" x2="62525" y2="48805"/>
                            <a14:backgroundMark x1="62525" y1="48805" x2="62325" y2="49602"/>
                            <a14:backgroundMark x1="63928" y1="32669" x2="62124" y2="27888"/>
                            <a14:backgroundMark x1="70942" y1="25100" x2="65030" y2="28685"/>
                            <a14:backgroundMark x1="68938" y1="25697" x2="62725" y2="26892"/>
                            <a14:backgroundMark x1="69739" y1="25498" x2="67635" y2="25299"/>
                            <a14:backgroundMark x1="14128" y1="34661" x2="13928" y2="38645"/>
                            <a14:backgroundMark x1="14128" y1="37251" x2="12625" y2="40239"/>
                            <a14:backgroundMark x1="16032" y1="25697" x2="14329" y2="28685"/>
                            <a14:backgroundMark x1="14429" y1="32669" x2="14228" y2="35657"/>
                            <a14:backgroundMark x1="18337" y1="40239" x2="19339" y2="40239"/>
                            <a14:backgroundMark x1="23146" y1="41833" x2="25150" y2="42430"/>
                            <a14:backgroundMark x1="39078" y1="37649" x2="37976" y2="44622"/>
                            <a14:backgroundMark x1="39279" y1="41036" x2="39679" y2="47211"/>
                            <a14:backgroundMark x1="19138" y1="14542" x2="18838" y2="14343"/>
                            <a14:backgroundMark x1="18437" y1="13147" x2="17635" y2="24900"/>
                            <a14:backgroundMark x1="21042" y1="14542" x2="18437" y2="15737"/>
                            <a14:backgroundMark x1="61623" y1="13147" x2="64830" y2="15737"/>
                            <a14:backgroundMark x1="60120" y1="16135" x2="67234" y2="13347"/>
                          </a14:backgroundRemoval>
                        </a14:imgEffect>
                      </a14:imgLayer>
                    </a14:imgProps>
                  </a:ext>
                </a:extLst>
              </a:blip>
              <a:srcRect l="11627" r="17939"/>
              <a:stretch/>
            </p:blipFill>
            <p:spPr>
              <a:xfrm flipH="1">
                <a:off x="21457920" y="3347733"/>
                <a:ext cx="3260691" cy="2390336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388C599-9394-40BD-D710-AEB3DDE21CC2}"/>
                  </a:ext>
                </a:extLst>
              </p:cNvPr>
              <p:cNvSpPr txBox="1"/>
              <p:nvPr/>
            </p:nvSpPr>
            <p:spPr>
              <a:xfrm>
                <a:off x="20708226" y="5626041"/>
                <a:ext cx="487612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4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Motion control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A68FC3-F718-1B9F-90E3-541E29CA5C3C}"/>
                </a:ext>
              </a:extLst>
            </p:cNvPr>
            <p:cNvGrpSpPr/>
            <p:nvPr/>
          </p:nvGrpSpPr>
          <p:grpSpPr>
            <a:xfrm>
              <a:off x="25538938" y="5251913"/>
              <a:ext cx="5490757" cy="4168666"/>
              <a:chOff x="25618964" y="6781302"/>
              <a:chExt cx="5874337" cy="416866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54C5040-3F53-3383-9A95-92FFA8D966D5}"/>
                  </a:ext>
                </a:extLst>
              </p:cNvPr>
              <p:cNvSpPr/>
              <p:nvPr/>
            </p:nvSpPr>
            <p:spPr>
              <a:xfrm>
                <a:off x="25618964" y="6781302"/>
                <a:ext cx="5678150" cy="4168666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83D9A40-BCED-473F-4FE7-9C00CD9256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4" r="35671" b="30358"/>
              <a:stretch/>
            </p:blipFill>
            <p:spPr bwMode="auto">
              <a:xfrm>
                <a:off x="26694361" y="7390254"/>
                <a:ext cx="3568913" cy="2094311"/>
              </a:xfrm>
              <a:prstGeom prst="rect">
                <a:avLst/>
              </a:prstGeom>
              <a:noFill/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FD19957-93D9-A44D-3904-5B5294BE845F}"/>
                  </a:ext>
                </a:extLst>
              </p:cNvPr>
              <p:cNvSpPr txBox="1"/>
              <p:nvPr/>
            </p:nvSpPr>
            <p:spPr>
              <a:xfrm>
                <a:off x="25982506" y="9506520"/>
                <a:ext cx="551079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4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Image </a:t>
                </a:r>
                <a:r>
                  <a:rPr lang="zh-CN" altLang="en-US" sz="4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acquisition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1953FAF-16A2-CA05-7168-1DD1C1BD21E0}"/>
                </a:ext>
              </a:extLst>
            </p:cNvPr>
            <p:cNvGrpSpPr/>
            <p:nvPr/>
          </p:nvGrpSpPr>
          <p:grpSpPr>
            <a:xfrm>
              <a:off x="19482321" y="9804400"/>
              <a:ext cx="5284891" cy="3605939"/>
              <a:chOff x="24603187" y="11382750"/>
              <a:chExt cx="5654090" cy="3605939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600724A-EDF3-53D9-5D9E-12E0D2E5666E}"/>
                  </a:ext>
                </a:extLst>
              </p:cNvPr>
              <p:cNvSpPr/>
              <p:nvPr/>
            </p:nvSpPr>
            <p:spPr>
              <a:xfrm>
                <a:off x="24603187" y="11382750"/>
                <a:ext cx="5654090" cy="3605939"/>
              </a:xfrm>
              <a:prstGeom prst="ellipse">
                <a:avLst/>
              </a:prstGeom>
              <a:solidFill>
                <a:schemeClr val="accent2">
                  <a:alpha val="1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ABD91F-D54A-84A9-EB83-187F857C1AF9}"/>
                  </a:ext>
                </a:extLst>
              </p:cNvPr>
              <p:cNvSpPr txBox="1"/>
              <p:nvPr/>
            </p:nvSpPr>
            <p:spPr>
              <a:xfrm>
                <a:off x="25428751" y="14088307"/>
                <a:ext cx="456965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4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Image storage</a:t>
                </a: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0078BDE2-C1BF-1E37-69F4-528EED0D9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76888" y="11800084"/>
                <a:ext cx="3720557" cy="2276813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535E422-5816-786A-4C87-8A8DB3354F7B}"/>
                </a:ext>
              </a:extLst>
            </p:cNvPr>
            <p:cNvGrpSpPr/>
            <p:nvPr/>
          </p:nvGrpSpPr>
          <p:grpSpPr>
            <a:xfrm>
              <a:off x="13324368" y="5490699"/>
              <a:ext cx="5284891" cy="3605939"/>
              <a:chOff x="16257066" y="12051195"/>
              <a:chExt cx="5654090" cy="3605939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586ED96-FA1C-B32D-8FC1-5B3635C68882}"/>
                  </a:ext>
                </a:extLst>
              </p:cNvPr>
              <p:cNvSpPr/>
              <p:nvPr/>
            </p:nvSpPr>
            <p:spPr>
              <a:xfrm>
                <a:off x="16257066" y="12051195"/>
                <a:ext cx="5654090" cy="360593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0CD1419-1BF4-9633-E7D9-B291F5475995}"/>
                  </a:ext>
                </a:extLst>
              </p:cNvPr>
              <p:cNvSpPr txBox="1"/>
              <p:nvPr/>
            </p:nvSpPr>
            <p:spPr>
              <a:xfrm>
                <a:off x="16856492" y="14629116"/>
                <a:ext cx="505466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4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4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efect detection</a:t>
                </a:r>
              </a:p>
            </p:txBody>
          </p: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17CA1377-75F1-2D7C-01F8-7C88571C8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78487" y="12503720"/>
                <a:ext cx="3759529" cy="2104519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55D4CC-6F67-4F54-9707-957C190B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7119958" flipH="1">
              <a:off x="15880867" y="2565325"/>
              <a:ext cx="3410530" cy="2451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9FFA073-A4BA-BF89-FC15-393917C8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1553406" flipH="1">
              <a:off x="24792594" y="2657540"/>
              <a:ext cx="2926100" cy="262313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F246326-8EB5-38C1-4000-92E69976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7426997" flipH="1">
              <a:off x="24561047" y="9771445"/>
              <a:ext cx="3130515" cy="245185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99C6994-B9C9-68CF-778C-0B9E1B07E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948040" flipH="1">
              <a:off x="15846823" y="9472648"/>
              <a:ext cx="2955832" cy="264979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9F31B41-82D9-7556-8BBD-DB0B75E20431}"/>
                </a:ext>
              </a:extLst>
            </p:cNvPr>
            <p:cNvSpPr txBox="1"/>
            <p:nvPr/>
          </p:nvSpPr>
          <p:spPr>
            <a:xfrm>
              <a:off x="26915191" y="3001306"/>
              <a:ext cx="19563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rive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760D13F-3127-050B-872E-4948FF693E41}"/>
                </a:ext>
              </a:extLst>
            </p:cNvPr>
            <p:cNvSpPr txBox="1"/>
            <p:nvPr/>
          </p:nvSpPr>
          <p:spPr>
            <a:xfrm>
              <a:off x="27408086" y="10523760"/>
              <a:ext cx="27396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 capture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FAF208C-2797-69ED-DCA4-4395E49A4B8A}"/>
                </a:ext>
              </a:extLst>
            </p:cNvPr>
            <p:cNvSpPr txBox="1"/>
            <p:nvPr/>
          </p:nvSpPr>
          <p:spPr>
            <a:xfrm>
              <a:off x="15114966" y="11244314"/>
              <a:ext cx="25457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ata sources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CB7C431-B85F-82FB-D205-DFDCA6B12CC8}"/>
                </a:ext>
              </a:extLst>
            </p:cNvPr>
            <p:cNvSpPr txBox="1"/>
            <p:nvPr/>
          </p:nvSpPr>
          <p:spPr>
            <a:xfrm>
              <a:off x="13855730" y="2790808"/>
              <a:ext cx="285368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Real-time response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8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C3B608-9EE1-D480-3F0B-3F2287D15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221572" y="5061217"/>
            <a:ext cx="2597915" cy="2597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D6D1DF9-0E5C-37B1-B665-1CC352E5D669}"/>
              </a:ext>
            </a:extLst>
          </p:cNvPr>
          <p:cNvGrpSpPr/>
          <p:nvPr/>
        </p:nvGrpSpPr>
        <p:grpSpPr>
          <a:xfrm>
            <a:off x="2504348" y="4851685"/>
            <a:ext cx="3272991" cy="2799723"/>
            <a:chOff x="5476148" y="2711942"/>
            <a:chExt cx="3272991" cy="279972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6C764F8-E3FF-00D1-D6F9-E969A0AA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476148" y="2711942"/>
              <a:ext cx="2597915" cy="2597915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60F8674-86EF-523E-E8DF-33CD9CF21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813687" y="2812845"/>
              <a:ext cx="2597915" cy="2597915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8849053-F1EF-D7FD-324F-E08A07A65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1224" y="2913750"/>
              <a:ext cx="2597915" cy="2597915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</p:spPr>
        </p:pic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FFBB96-65EB-39D0-DBCB-FF5C29A98C26}"/>
              </a:ext>
            </a:extLst>
          </p:cNvPr>
          <p:cNvCxnSpPr>
            <a:cxnSpLocks/>
          </p:cNvCxnSpPr>
          <p:nvPr/>
        </p:nvCxnSpPr>
        <p:spPr>
          <a:xfrm>
            <a:off x="1606079" y="6269690"/>
            <a:ext cx="963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5411BB-1EB0-ACD5-6439-DA69F3EE86CE}"/>
              </a:ext>
            </a:extLst>
          </p:cNvPr>
          <p:cNvCxnSpPr>
            <a:cxnSpLocks/>
          </p:cNvCxnSpPr>
          <p:nvPr/>
        </p:nvCxnSpPr>
        <p:spPr>
          <a:xfrm>
            <a:off x="5546457" y="6269690"/>
            <a:ext cx="11483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9CD803B-6BCE-4454-DCEE-1BA7114CFDFA}"/>
              </a:ext>
            </a:extLst>
          </p:cNvPr>
          <p:cNvSpPr/>
          <p:nvPr/>
        </p:nvSpPr>
        <p:spPr>
          <a:xfrm>
            <a:off x="7155386" y="4565489"/>
            <a:ext cx="3270656" cy="3501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67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1E5305-95E6-B842-A138-5784D27773BB}"/>
              </a:ext>
            </a:extLst>
          </p:cNvPr>
          <p:cNvSpPr txBox="1"/>
          <p:nvPr/>
        </p:nvSpPr>
        <p:spPr>
          <a:xfrm>
            <a:off x="-1067814" y="8592893"/>
            <a:ext cx="2116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444CC7-5DE2-F38F-7B9B-790664DF787F}"/>
              </a:ext>
            </a:extLst>
          </p:cNvPr>
          <p:cNvSpPr txBox="1"/>
          <p:nvPr/>
        </p:nvSpPr>
        <p:spPr>
          <a:xfrm>
            <a:off x="-1309426" y="3589205"/>
            <a:ext cx="2915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(256,256,1)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320E7C-E19A-5B9A-4A62-9BD946D17312}"/>
              </a:ext>
            </a:extLst>
          </p:cNvPr>
          <p:cNvSpPr txBox="1"/>
          <p:nvPr/>
        </p:nvSpPr>
        <p:spPr>
          <a:xfrm>
            <a:off x="2263457" y="3589205"/>
            <a:ext cx="3103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(256,256,3)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3A95B2-C5A3-D7D4-9C85-6C48CB69FB26}"/>
              </a:ext>
            </a:extLst>
          </p:cNvPr>
          <p:cNvSpPr txBox="1"/>
          <p:nvPr/>
        </p:nvSpPr>
        <p:spPr>
          <a:xfrm>
            <a:off x="1165021" y="8598554"/>
            <a:ext cx="52765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rayscale_to_</a:t>
            </a:r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endParaRPr lang="zh-CN" altLang="en-US" sz="4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89FA16-7B64-FF2F-9AE2-41F320B27A66}"/>
              </a:ext>
            </a:extLst>
          </p:cNvPr>
          <p:cNvSpPr txBox="1"/>
          <p:nvPr/>
        </p:nvSpPr>
        <p:spPr>
          <a:xfrm>
            <a:off x="6837310" y="3577252"/>
            <a:ext cx="3906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ResNetV101V2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ED5E39C-BCEE-1E10-C891-1AF4983D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975" y="4883088"/>
            <a:ext cx="1086085" cy="29647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506F0EC-10B7-D68A-88F5-6BE3907D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060" y="5230768"/>
            <a:ext cx="2092303" cy="22692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A049C31-C18B-DA49-D6E1-697835C17AC9}"/>
              </a:ext>
            </a:extLst>
          </p:cNvPr>
          <p:cNvSpPr txBox="1"/>
          <p:nvPr/>
        </p:nvSpPr>
        <p:spPr>
          <a:xfrm>
            <a:off x="6120639" y="8585281"/>
            <a:ext cx="49579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4E01C22C-D3AE-8E7C-0C8D-1B71D33A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932" y="3609757"/>
            <a:ext cx="3425672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760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2048) 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56AEF1-6903-3B22-E703-3757FD70D05B}"/>
              </a:ext>
            </a:extLst>
          </p:cNvPr>
          <p:cNvCxnSpPr>
            <a:cxnSpLocks/>
          </p:cNvCxnSpPr>
          <p:nvPr/>
        </p:nvCxnSpPr>
        <p:spPr>
          <a:xfrm>
            <a:off x="10426042" y="6382659"/>
            <a:ext cx="1242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C0CC1B5-7B67-3BAC-84A5-8EEA768A1FD5}"/>
              </a:ext>
            </a:extLst>
          </p:cNvPr>
          <p:cNvSpPr/>
          <p:nvPr/>
        </p:nvSpPr>
        <p:spPr>
          <a:xfrm rot="1526259">
            <a:off x="15618350" y="5900893"/>
            <a:ext cx="4576669" cy="843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67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E8E861-96E8-EB43-D278-925F06F6E875}"/>
              </a:ext>
            </a:extLst>
          </p:cNvPr>
          <p:cNvSpPr txBox="1"/>
          <p:nvPr/>
        </p:nvSpPr>
        <p:spPr>
          <a:xfrm>
            <a:off x="17426935" y="8254339"/>
            <a:ext cx="31182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</a:p>
          <a:p>
            <a:pPr algn="ctr"/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A33928-AEBC-37F2-F85A-8D9F2CCE8F85}"/>
              </a:ext>
            </a:extLst>
          </p:cNvPr>
          <p:cNvCxnSpPr>
            <a:cxnSpLocks/>
          </p:cNvCxnSpPr>
          <p:nvPr/>
        </p:nvCxnSpPr>
        <p:spPr>
          <a:xfrm>
            <a:off x="18912187" y="6304907"/>
            <a:ext cx="1242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1D5A28D-D080-84D9-B13F-500A963A2622}"/>
              </a:ext>
            </a:extLst>
          </p:cNvPr>
          <p:cNvSpPr txBox="1"/>
          <p:nvPr/>
        </p:nvSpPr>
        <p:spPr>
          <a:xfrm>
            <a:off x="18517302" y="5307128"/>
            <a:ext cx="2344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ropout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50">
            <a:extLst>
              <a:ext uri="{FF2B5EF4-FFF2-40B4-BE49-F238E27FC236}">
                <a16:creationId xmlns:a16="http://schemas.microsoft.com/office/drawing/2014/main" id="{7C85AD24-197E-88F6-F463-3A2C4018A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15412"/>
              </p:ext>
            </p:extLst>
          </p:nvPr>
        </p:nvGraphicFramePr>
        <p:xfrm>
          <a:off x="11990785" y="4565489"/>
          <a:ext cx="3060591" cy="30265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0197">
                  <a:extLst>
                    <a:ext uri="{9D8B030D-6E8A-4147-A177-3AD203B41FA5}">
                      <a16:colId xmlns:a16="http://schemas.microsoft.com/office/drawing/2014/main" val="1852894988"/>
                    </a:ext>
                  </a:extLst>
                </a:gridCol>
                <a:gridCol w="1020197">
                  <a:extLst>
                    <a:ext uri="{9D8B030D-6E8A-4147-A177-3AD203B41FA5}">
                      <a16:colId xmlns:a16="http://schemas.microsoft.com/office/drawing/2014/main" val="2897862636"/>
                    </a:ext>
                  </a:extLst>
                </a:gridCol>
                <a:gridCol w="1020197">
                  <a:extLst>
                    <a:ext uri="{9D8B030D-6E8A-4147-A177-3AD203B41FA5}">
                      <a16:colId xmlns:a16="http://schemas.microsoft.com/office/drawing/2014/main" val="2902571314"/>
                    </a:ext>
                  </a:extLst>
                </a:gridCol>
              </a:tblGrid>
              <a:tr h="10088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0658"/>
                  </a:ext>
                </a:extLst>
              </a:tr>
              <a:tr h="10088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45908"/>
                  </a:ext>
                </a:extLst>
              </a:tr>
              <a:tr h="10088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5166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7FBB672-C9D1-0637-63F3-B7BDA2859A47}"/>
              </a:ext>
            </a:extLst>
          </p:cNvPr>
          <p:cNvCxnSpPr>
            <a:cxnSpLocks/>
          </p:cNvCxnSpPr>
          <p:nvPr/>
        </p:nvCxnSpPr>
        <p:spPr>
          <a:xfrm>
            <a:off x="15515877" y="6382659"/>
            <a:ext cx="1242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423429C-69AF-AA2F-EBCB-363B1B234F09}"/>
              </a:ext>
            </a:extLst>
          </p:cNvPr>
          <p:cNvSpPr txBox="1"/>
          <p:nvPr/>
        </p:nvSpPr>
        <p:spPr>
          <a:xfrm>
            <a:off x="11533754" y="8277056"/>
            <a:ext cx="43371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lobal</a:t>
            </a:r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verage</a:t>
            </a:r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ooling2</a:t>
            </a:r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17C8C3-A15E-06F8-F8D2-DB99D529C6A6}"/>
              </a:ext>
            </a:extLst>
          </p:cNvPr>
          <p:cNvSpPr/>
          <p:nvPr/>
        </p:nvSpPr>
        <p:spPr>
          <a:xfrm rot="1526259">
            <a:off x="23254261" y="5930587"/>
            <a:ext cx="4576669" cy="843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67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A609A8-20DC-F057-0D32-32239EA74B16}"/>
              </a:ext>
            </a:extLst>
          </p:cNvPr>
          <p:cNvSpPr txBox="1"/>
          <p:nvPr/>
        </p:nvSpPr>
        <p:spPr>
          <a:xfrm>
            <a:off x="21496112" y="8402980"/>
            <a:ext cx="31182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</a:p>
          <a:p>
            <a:pPr algn="ctr"/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A951F8A-F46B-5DEA-CD6B-83728839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680" y="3612769"/>
            <a:ext cx="3060591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760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0C720F-9905-B098-54EF-F3B6B673769A}"/>
              </a:ext>
            </a:extLst>
          </p:cNvPr>
          <p:cNvCxnSpPr>
            <a:cxnSpLocks/>
          </p:cNvCxnSpPr>
          <p:nvPr/>
        </p:nvCxnSpPr>
        <p:spPr>
          <a:xfrm>
            <a:off x="22975216" y="6170343"/>
            <a:ext cx="1242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2362FEE-25D6-877F-2A8D-1A24874E6A7B}"/>
              </a:ext>
            </a:extLst>
          </p:cNvPr>
          <p:cNvSpPr/>
          <p:nvPr/>
        </p:nvSpPr>
        <p:spPr>
          <a:xfrm rot="1526259">
            <a:off x="19645037" y="6003224"/>
            <a:ext cx="4576669" cy="843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67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F116CA-14F3-7D21-9E4D-6C59ABBA5D8F}"/>
              </a:ext>
            </a:extLst>
          </p:cNvPr>
          <p:cNvSpPr txBox="1"/>
          <p:nvPr/>
        </p:nvSpPr>
        <p:spPr>
          <a:xfrm>
            <a:off x="22424144" y="5295681"/>
            <a:ext cx="2344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ropout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19B4A0E-83E2-22AB-CF07-DED4741B2C84}"/>
              </a:ext>
            </a:extLst>
          </p:cNvPr>
          <p:cNvSpPr txBox="1"/>
          <p:nvPr/>
        </p:nvSpPr>
        <p:spPr>
          <a:xfrm>
            <a:off x="25107749" y="8254339"/>
            <a:ext cx="31182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</a:p>
          <a:p>
            <a:pPr algn="ctr"/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38AD78EE-0FB1-5C12-87DF-BE56D030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225" y="3654905"/>
            <a:ext cx="2615813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760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BCEFCD40-F1D7-EA46-06B0-03EB5280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4074" y="3647692"/>
            <a:ext cx="2615813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760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97653B-EAAD-2AC0-36EA-B94B80234D13}"/>
              </a:ext>
            </a:extLst>
          </p:cNvPr>
          <p:cNvSpPr/>
          <p:nvPr/>
        </p:nvSpPr>
        <p:spPr>
          <a:xfrm rot="1526259">
            <a:off x="27068034" y="5865674"/>
            <a:ext cx="4576669" cy="843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67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C5968F-EFD6-EB83-3A6A-4302A29A1423}"/>
              </a:ext>
            </a:extLst>
          </p:cNvPr>
          <p:cNvCxnSpPr>
            <a:cxnSpLocks/>
          </p:cNvCxnSpPr>
          <p:nvPr/>
        </p:nvCxnSpPr>
        <p:spPr>
          <a:xfrm>
            <a:off x="26788989" y="6105430"/>
            <a:ext cx="12421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4182D9F-0A68-0A29-FBB0-F923BCF07F77}"/>
              </a:ext>
            </a:extLst>
          </p:cNvPr>
          <p:cNvSpPr txBox="1"/>
          <p:nvPr/>
        </p:nvSpPr>
        <p:spPr>
          <a:xfrm>
            <a:off x="26237917" y="5230768"/>
            <a:ext cx="2344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ropout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332C5-38A3-FF25-6BD7-397207C85A84}"/>
              </a:ext>
            </a:extLst>
          </p:cNvPr>
          <p:cNvSpPr txBox="1"/>
          <p:nvPr/>
        </p:nvSpPr>
        <p:spPr>
          <a:xfrm>
            <a:off x="29240048" y="8277056"/>
            <a:ext cx="27910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endParaRPr lang="en-US" altLang="zh-CN" sz="4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4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ayer </a:t>
            </a:r>
          </a:p>
        </p:txBody>
      </p:sp>
    </p:spTree>
    <p:extLst>
      <p:ext uri="{BB962C8B-B14F-4D97-AF65-F5344CB8AC3E}">
        <p14:creationId xmlns:p14="http://schemas.microsoft.com/office/powerpoint/2010/main" val="33511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17A703-7211-169D-B3A6-CA434770BC67}"/>
              </a:ext>
            </a:extLst>
          </p:cNvPr>
          <p:cNvGrpSpPr/>
          <p:nvPr/>
        </p:nvGrpSpPr>
        <p:grpSpPr>
          <a:xfrm>
            <a:off x="2545364" y="3417750"/>
            <a:ext cx="25217513" cy="11165162"/>
            <a:chOff x="3490667" y="1608941"/>
            <a:chExt cx="27794425" cy="1116416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0BC523-B04D-2C0F-F70A-CC9A14BB8D17}"/>
                </a:ext>
              </a:extLst>
            </p:cNvPr>
            <p:cNvSpPr/>
            <p:nvPr/>
          </p:nvSpPr>
          <p:spPr>
            <a:xfrm>
              <a:off x="3490667" y="7359766"/>
              <a:ext cx="7166629" cy="463184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5276390-B115-D4C2-2985-4A2C02752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671" y="2025005"/>
              <a:ext cx="7166629" cy="3583315"/>
            </a:xfrm>
            <a:prstGeom prst="rect">
              <a:avLst/>
            </a:prstGeom>
          </p:spPr>
        </p:pic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C27CFCDA-1D96-ECCB-088D-71A4EED64C5D}"/>
                </a:ext>
              </a:extLst>
            </p:cNvPr>
            <p:cNvSpPr/>
            <p:nvPr/>
          </p:nvSpPr>
          <p:spPr>
            <a:xfrm rot="5400000">
              <a:off x="6596956" y="6337064"/>
              <a:ext cx="954045" cy="898879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013F94A-1258-8472-0713-14216BE66FFE}"/>
                </a:ext>
              </a:extLst>
            </p:cNvPr>
            <p:cNvSpPr txBox="1"/>
            <p:nvPr/>
          </p:nvSpPr>
          <p:spPr>
            <a:xfrm>
              <a:off x="3490671" y="5465626"/>
              <a:ext cx="716662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image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5B6D510-0DFB-3A53-E2B9-4F08FC1F7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787" y="7520156"/>
              <a:ext cx="1619059" cy="161905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BB1ECB8-DC10-A6E4-6A0F-F7262BA24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450" y="7520156"/>
              <a:ext cx="1619058" cy="161905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A5E2D3D-1533-EE12-D0D9-920693232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112" y="7520156"/>
              <a:ext cx="1619058" cy="161905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32867D-D151-8AF3-F63B-10249DA5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787" y="9444120"/>
              <a:ext cx="1619059" cy="161905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2923873-1DA3-DDE7-F9A9-6F80EB7F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450" y="9444121"/>
              <a:ext cx="1619058" cy="161905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2EE0B1B-C832-1EF9-085C-7D905312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112" y="9444121"/>
              <a:ext cx="1619058" cy="1619058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F11E46-69B4-294C-0604-FF735E969F5B}"/>
                </a:ext>
              </a:extLst>
            </p:cNvPr>
            <p:cNvSpPr txBox="1"/>
            <p:nvPr/>
          </p:nvSpPr>
          <p:spPr>
            <a:xfrm>
              <a:off x="3490667" y="11142674"/>
              <a:ext cx="716662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Splitting into subgraphs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990B712-B5B7-E9BC-FA0B-88AFA83F147B}"/>
                </a:ext>
              </a:extLst>
            </p:cNvPr>
            <p:cNvSpPr/>
            <p:nvPr/>
          </p:nvSpPr>
          <p:spPr>
            <a:xfrm>
              <a:off x="11009877" y="9198572"/>
              <a:ext cx="1483898" cy="1055077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E9E87883-A24C-C898-680B-9A9BE5DCC107}"/>
                </a:ext>
              </a:extLst>
            </p:cNvPr>
            <p:cNvSpPr/>
            <p:nvPr/>
          </p:nvSpPr>
          <p:spPr>
            <a:xfrm>
              <a:off x="12660923" y="7457354"/>
              <a:ext cx="7445425" cy="4436668"/>
            </a:xfrm>
            <a:prstGeom prst="cube">
              <a:avLst>
                <a:gd name="adj" fmla="val 1744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716692-8821-C665-6078-2DE19D8C3DEA}"/>
                </a:ext>
              </a:extLst>
            </p:cNvPr>
            <p:cNvSpPr txBox="1"/>
            <p:nvPr/>
          </p:nvSpPr>
          <p:spPr>
            <a:xfrm>
              <a:off x="14184580" y="9675688"/>
              <a:ext cx="43586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ResNet101V2</a:t>
              </a:r>
              <a:endPara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AF2F1F1-5840-85FF-0A37-1229D524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034243" y="1608941"/>
              <a:ext cx="9245465" cy="2501054"/>
            </a:xfrm>
            <a:prstGeom prst="rect">
              <a:avLst/>
            </a:prstGeom>
          </p:spPr>
        </p:pic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5C0D1066-6C7A-B0BC-B645-D6800262DB4F}"/>
                </a:ext>
              </a:extLst>
            </p:cNvPr>
            <p:cNvSpPr/>
            <p:nvPr/>
          </p:nvSpPr>
          <p:spPr>
            <a:xfrm rot="5400000">
              <a:off x="14841398" y="5074243"/>
              <a:ext cx="2886872" cy="1055077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F0E6B6-3500-716A-FE64-6A3E410B5135}"/>
                </a:ext>
              </a:extLst>
            </p:cNvPr>
            <p:cNvSpPr txBox="1"/>
            <p:nvPr/>
          </p:nvSpPr>
          <p:spPr>
            <a:xfrm>
              <a:off x="16714394" y="4887322"/>
              <a:ext cx="516208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of weight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09782FF-6EE8-BFE8-E6E0-92D5748FD905}"/>
                </a:ext>
              </a:extLst>
            </p:cNvPr>
            <p:cNvSpPr/>
            <p:nvPr/>
          </p:nvSpPr>
          <p:spPr>
            <a:xfrm>
              <a:off x="21439877" y="7581626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80F50DA-55E9-A3F7-09D2-4DFEDF75ECEC}"/>
                </a:ext>
              </a:extLst>
            </p:cNvPr>
            <p:cNvSpPr/>
            <p:nvPr/>
          </p:nvSpPr>
          <p:spPr>
            <a:xfrm>
              <a:off x="21439877" y="9012493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3FC8D34-4562-925F-AED8-37529C64CDF6}"/>
                </a:ext>
              </a:extLst>
            </p:cNvPr>
            <p:cNvSpPr/>
            <p:nvPr/>
          </p:nvSpPr>
          <p:spPr>
            <a:xfrm>
              <a:off x="21439877" y="10443359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A9E1AB0-C3C1-E7D0-F562-C0B84200B2BE}"/>
                </a:ext>
              </a:extLst>
            </p:cNvPr>
            <p:cNvSpPr/>
            <p:nvPr/>
          </p:nvSpPr>
          <p:spPr>
            <a:xfrm>
              <a:off x="23255977" y="6150759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F36B84A-AB50-D48B-BF8A-F9EB67C06379}"/>
                </a:ext>
              </a:extLst>
            </p:cNvPr>
            <p:cNvSpPr/>
            <p:nvPr/>
          </p:nvSpPr>
          <p:spPr>
            <a:xfrm>
              <a:off x="23255977" y="7581626"/>
              <a:ext cx="917222" cy="898878"/>
            </a:xfrm>
            <a:prstGeom prst="ellips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3A56E50-C611-F01C-CE1A-2092524FD408}"/>
                </a:ext>
              </a:extLst>
            </p:cNvPr>
            <p:cNvSpPr/>
            <p:nvPr/>
          </p:nvSpPr>
          <p:spPr>
            <a:xfrm>
              <a:off x="23255977" y="9012493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3141DA1-ADA3-559E-1709-346F893BA66C}"/>
                </a:ext>
              </a:extLst>
            </p:cNvPr>
            <p:cNvSpPr/>
            <p:nvPr/>
          </p:nvSpPr>
          <p:spPr>
            <a:xfrm>
              <a:off x="23255977" y="10443359"/>
              <a:ext cx="917222" cy="898878"/>
            </a:xfrm>
            <a:prstGeom prst="ellips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47BD751-BE9D-5E6D-6279-B02B67D07A18}"/>
                </a:ext>
              </a:extLst>
            </p:cNvPr>
            <p:cNvSpPr/>
            <p:nvPr/>
          </p:nvSpPr>
          <p:spPr>
            <a:xfrm>
              <a:off x="23292666" y="11874226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C2D756C-CD74-E9E5-F7D2-15C06EC9A7CA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 flipV="1">
              <a:off x="22357099" y="6600199"/>
              <a:ext cx="898878" cy="14308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7CDD18E-1513-B13D-27FB-154B72540846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>
              <a:off x="22357099" y="8031066"/>
              <a:ext cx="898878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9D2B47E-32DC-15AB-DADC-C11AA2C627CB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2357099" y="8031066"/>
              <a:ext cx="935567" cy="1179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5AFE042-209C-CAE2-6A0C-6D6A8BD10790}"/>
                </a:ext>
              </a:extLst>
            </p:cNvPr>
            <p:cNvCxnSpPr>
              <a:cxnSpLocks/>
              <a:stCxn id="20" idx="6"/>
              <a:endCxn id="26" idx="1"/>
            </p:cNvCxnSpPr>
            <p:nvPr/>
          </p:nvCxnSpPr>
          <p:spPr>
            <a:xfrm>
              <a:off x="22357099" y="8031066"/>
              <a:ext cx="1033202" cy="254393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E7E52AF-C3DD-0059-01A9-7A189F54FD9D}"/>
                </a:ext>
              </a:extLst>
            </p:cNvPr>
            <p:cNvCxnSpPr>
              <a:cxnSpLocks/>
              <a:stCxn id="20" idx="6"/>
              <a:endCxn id="27" idx="1"/>
            </p:cNvCxnSpPr>
            <p:nvPr/>
          </p:nvCxnSpPr>
          <p:spPr>
            <a:xfrm>
              <a:off x="22357099" y="8031066"/>
              <a:ext cx="1069890" cy="39747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607568D-C453-4583-36E7-F7B5B12A97AD}"/>
                </a:ext>
              </a:extLst>
            </p:cNvPr>
            <p:cNvCxnSpPr>
              <a:cxnSpLocks/>
              <a:stCxn id="21" idx="6"/>
              <a:endCxn id="23" idx="3"/>
            </p:cNvCxnSpPr>
            <p:nvPr/>
          </p:nvCxnSpPr>
          <p:spPr>
            <a:xfrm flipV="1">
              <a:off x="22357099" y="6918000"/>
              <a:ext cx="1033202" cy="2543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F080075-330E-FD50-FBCB-6CAC5DF66F99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22357099" y="8148692"/>
              <a:ext cx="877577" cy="131324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2AA2348-76FC-6920-ACFC-7D90069E0505}"/>
                </a:ext>
              </a:extLst>
            </p:cNvPr>
            <p:cNvCxnSpPr>
              <a:cxnSpLocks/>
              <a:stCxn id="21" idx="6"/>
              <a:endCxn id="26" idx="1"/>
            </p:cNvCxnSpPr>
            <p:nvPr/>
          </p:nvCxnSpPr>
          <p:spPr>
            <a:xfrm>
              <a:off x="22357099" y="9461933"/>
              <a:ext cx="1033202" cy="111306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48F41A7-1F71-8528-DEE6-4522F09B2FEB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2357099" y="9461933"/>
              <a:ext cx="1069890" cy="2543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033AF0F-C3CE-9A84-1295-3041544FE19B}"/>
                </a:ext>
              </a:extLst>
            </p:cNvPr>
            <p:cNvCxnSpPr>
              <a:cxnSpLocks/>
              <a:stCxn id="22" idx="6"/>
              <a:endCxn id="23" idx="3"/>
            </p:cNvCxnSpPr>
            <p:nvPr/>
          </p:nvCxnSpPr>
          <p:spPr>
            <a:xfrm flipV="1">
              <a:off x="22357099" y="6918000"/>
              <a:ext cx="1033202" cy="3974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A1DF62-B0C9-DF26-1D26-C7758AE66DA9}"/>
                </a:ext>
              </a:extLst>
            </p:cNvPr>
            <p:cNvCxnSpPr>
              <a:cxnSpLocks/>
              <a:stCxn id="22" idx="6"/>
              <a:endCxn id="24" idx="3"/>
            </p:cNvCxnSpPr>
            <p:nvPr/>
          </p:nvCxnSpPr>
          <p:spPr>
            <a:xfrm flipV="1">
              <a:off x="22357099" y="8348867"/>
              <a:ext cx="1033202" cy="25439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96B76E5-499C-253D-30E7-3003864583F4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 flipV="1">
              <a:off x="22357099" y="9461933"/>
              <a:ext cx="898878" cy="14308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C07AF5D-9424-41CA-5FA8-F9422DA38985}"/>
                </a:ext>
              </a:extLst>
            </p:cNvPr>
            <p:cNvCxnSpPr>
              <a:cxnSpLocks/>
              <a:stCxn id="22" idx="6"/>
              <a:endCxn id="26" idx="1"/>
            </p:cNvCxnSpPr>
            <p:nvPr/>
          </p:nvCxnSpPr>
          <p:spPr>
            <a:xfrm flipV="1">
              <a:off x="22357099" y="10574996"/>
              <a:ext cx="1033202" cy="31780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96F8569-F4AD-3594-D347-3C55FD09AD49}"/>
                </a:ext>
              </a:extLst>
            </p:cNvPr>
            <p:cNvCxnSpPr>
              <a:cxnSpLocks/>
              <a:stCxn id="23" idx="6"/>
              <a:endCxn id="53" idx="1"/>
            </p:cNvCxnSpPr>
            <p:nvPr/>
          </p:nvCxnSpPr>
          <p:spPr>
            <a:xfrm>
              <a:off x="24173199" y="6600198"/>
              <a:ext cx="1305155" cy="10769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4031701-74EE-54BC-1224-D16E1864D61A}"/>
                </a:ext>
              </a:extLst>
            </p:cNvPr>
            <p:cNvCxnSpPr>
              <a:cxnSpLocks/>
              <a:stCxn id="23" idx="6"/>
              <a:endCxn id="54" idx="1"/>
            </p:cNvCxnSpPr>
            <p:nvPr/>
          </p:nvCxnSpPr>
          <p:spPr>
            <a:xfrm>
              <a:off x="24173199" y="6600198"/>
              <a:ext cx="1305155" cy="2526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CEB2D6E-EEEF-0CD5-32A4-699FACA4760E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22357099" y="10892799"/>
              <a:ext cx="935567" cy="14308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2E09EAB-5555-5C57-8F19-8B5DE40E6EA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4173199" y="7768877"/>
              <a:ext cx="1170831" cy="26218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16753C27-C5C4-DE99-500E-CE79E7DB2E1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24173199" y="8031065"/>
              <a:ext cx="1247165" cy="121370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0BE34A0-C8B0-8495-0911-8C3F1C92EDC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24173199" y="9218088"/>
              <a:ext cx="1180003" cy="243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93F033E-2D53-35F3-8334-ED5821F20C30}"/>
                </a:ext>
              </a:extLst>
            </p:cNvPr>
            <p:cNvCxnSpPr>
              <a:cxnSpLocks/>
              <a:stCxn id="25" idx="6"/>
              <a:endCxn id="53" idx="2"/>
            </p:cNvCxnSpPr>
            <p:nvPr/>
          </p:nvCxnSpPr>
          <p:spPr>
            <a:xfrm flipV="1">
              <a:off x="24173199" y="7994908"/>
              <a:ext cx="1170831" cy="14670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796C675-B4E4-900F-62DC-005CAB6F7712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24173199" y="8122835"/>
              <a:ext cx="1180003" cy="276996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5E7FE01-EF66-D2C3-9803-8BC1E213CFC9}"/>
                </a:ext>
              </a:extLst>
            </p:cNvPr>
            <p:cNvCxnSpPr>
              <a:cxnSpLocks/>
              <a:stCxn id="26" idx="6"/>
              <a:endCxn id="54" idx="2"/>
            </p:cNvCxnSpPr>
            <p:nvPr/>
          </p:nvCxnSpPr>
          <p:spPr>
            <a:xfrm flipV="1">
              <a:off x="24173199" y="9444120"/>
              <a:ext cx="1170831" cy="144867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91E6F16-5334-D58C-9B0E-E3C7B44A70DA}"/>
                </a:ext>
              </a:extLst>
            </p:cNvPr>
            <p:cNvCxnSpPr>
              <a:cxnSpLocks/>
              <a:stCxn id="27" idx="7"/>
              <a:endCxn id="53" idx="3"/>
            </p:cNvCxnSpPr>
            <p:nvPr/>
          </p:nvCxnSpPr>
          <p:spPr>
            <a:xfrm flipV="1">
              <a:off x="24075564" y="8312709"/>
              <a:ext cx="1402790" cy="36931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C8B365F9-5335-95EF-2727-E29881C5FC5F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24075564" y="9585110"/>
              <a:ext cx="1277638" cy="24207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F119CFE-5C71-010C-B32A-EEDA1E2CA098}"/>
                </a:ext>
              </a:extLst>
            </p:cNvPr>
            <p:cNvSpPr txBox="1"/>
            <p:nvPr/>
          </p:nvSpPr>
          <p:spPr>
            <a:xfrm>
              <a:off x="24842782" y="6177232"/>
              <a:ext cx="27149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DFDD47B-8D3D-D3B6-DF8D-268AE0649CC2}"/>
                </a:ext>
              </a:extLst>
            </p:cNvPr>
            <p:cNvSpPr/>
            <p:nvPr/>
          </p:nvSpPr>
          <p:spPr>
            <a:xfrm>
              <a:off x="25344030" y="7545469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71743E2-123C-03BA-EFB5-FA0B7AEB7A64}"/>
                </a:ext>
              </a:extLst>
            </p:cNvPr>
            <p:cNvSpPr/>
            <p:nvPr/>
          </p:nvSpPr>
          <p:spPr>
            <a:xfrm>
              <a:off x="25344030" y="8994681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1932D11-CD6B-BA51-9AF8-04E4DED52416}"/>
                </a:ext>
              </a:extLst>
            </p:cNvPr>
            <p:cNvSpPr/>
            <p:nvPr/>
          </p:nvSpPr>
          <p:spPr>
            <a:xfrm>
              <a:off x="25344030" y="10367102"/>
              <a:ext cx="917222" cy="89887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D32BD4C-1316-5870-1718-2A0765388FC1}"/>
                </a:ext>
              </a:extLst>
            </p:cNvPr>
            <p:cNvCxnSpPr>
              <a:cxnSpLocks/>
              <a:stCxn id="23" idx="6"/>
              <a:endCxn id="55" idx="1"/>
            </p:cNvCxnSpPr>
            <p:nvPr/>
          </p:nvCxnSpPr>
          <p:spPr>
            <a:xfrm>
              <a:off x="24173199" y="6600198"/>
              <a:ext cx="1305155" cy="38985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8D0F6F4-740E-5EAB-CA46-091D9210EB31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24207213" y="8116314"/>
              <a:ext cx="1271141" cy="238242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EE7B059-7A58-853F-FB4B-B2B49C12F1C0}"/>
                </a:ext>
              </a:extLst>
            </p:cNvPr>
            <p:cNvCxnSpPr>
              <a:cxnSpLocks/>
            </p:cNvCxnSpPr>
            <p:nvPr/>
          </p:nvCxnSpPr>
          <p:spPr>
            <a:xfrm>
              <a:off x="24207213" y="9480277"/>
              <a:ext cx="1170831" cy="11212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12E2555-8CC8-8F61-DB81-8C8CE9CD9F5E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24173199" y="10659173"/>
              <a:ext cx="1180003" cy="23362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5DFB59C-C2E7-14DE-3FE7-2E3AD71CCEC8}"/>
                </a:ext>
              </a:extLst>
            </p:cNvPr>
            <p:cNvCxnSpPr>
              <a:cxnSpLocks/>
              <a:stCxn id="27" idx="7"/>
              <a:endCxn id="55" idx="2"/>
            </p:cNvCxnSpPr>
            <p:nvPr/>
          </p:nvCxnSpPr>
          <p:spPr>
            <a:xfrm flipV="1">
              <a:off x="24075564" y="10816541"/>
              <a:ext cx="1268466" cy="1189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0E47901-B8E8-A327-1197-C31E7E53162C}"/>
                </a:ext>
              </a:extLst>
            </p:cNvPr>
            <p:cNvSpPr/>
            <p:nvPr/>
          </p:nvSpPr>
          <p:spPr>
            <a:xfrm>
              <a:off x="27901825" y="8637918"/>
              <a:ext cx="3383267" cy="14130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endPara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D92C3144-F6F7-B005-50E2-0E9BA2F33095}"/>
                </a:ext>
              </a:extLst>
            </p:cNvPr>
            <p:cNvSpPr/>
            <p:nvPr/>
          </p:nvSpPr>
          <p:spPr>
            <a:xfrm>
              <a:off x="20446321" y="7818745"/>
              <a:ext cx="917222" cy="42464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8FA1DFF9-C6EE-4ED4-A721-6A63C733849F}"/>
                </a:ext>
              </a:extLst>
            </p:cNvPr>
            <p:cNvSpPr/>
            <p:nvPr/>
          </p:nvSpPr>
          <p:spPr>
            <a:xfrm>
              <a:off x="20446321" y="9328174"/>
              <a:ext cx="917222" cy="42464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2A59749B-2B0D-492A-332A-A6E8FAB42831}"/>
                </a:ext>
              </a:extLst>
            </p:cNvPr>
            <p:cNvSpPr/>
            <p:nvPr/>
          </p:nvSpPr>
          <p:spPr>
            <a:xfrm>
              <a:off x="20490773" y="10733897"/>
              <a:ext cx="917222" cy="42464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3955DA4-7629-6295-12A7-D0D05362E366}"/>
                </a:ext>
              </a:extLst>
            </p:cNvPr>
            <p:cNvCxnSpPr>
              <a:cxnSpLocks/>
              <a:stCxn id="53" idx="6"/>
              <a:endCxn id="61" idx="1"/>
            </p:cNvCxnSpPr>
            <p:nvPr/>
          </p:nvCxnSpPr>
          <p:spPr>
            <a:xfrm>
              <a:off x="26261251" y="7994908"/>
              <a:ext cx="1640574" cy="1349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E20023F-3067-BD23-3A74-F3CC6C933FA2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26261252" y="9444120"/>
              <a:ext cx="15822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371FD1C-4A3D-C713-100E-17019309C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0424" y="9620833"/>
              <a:ext cx="1573056" cy="1113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43C5555-AC68-A056-5490-7CA52A85C341}"/>
                </a:ext>
              </a:extLst>
            </p:cNvPr>
            <p:cNvSpPr/>
            <p:nvPr/>
          </p:nvSpPr>
          <p:spPr>
            <a:xfrm>
              <a:off x="29269981" y="2529840"/>
              <a:ext cx="563924" cy="597845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635B219C-829A-0FFA-D428-ED612D8D83E9}"/>
                </a:ext>
              </a:extLst>
            </p:cNvPr>
            <p:cNvSpPr/>
            <p:nvPr/>
          </p:nvSpPr>
          <p:spPr>
            <a:xfrm rot="10800000">
              <a:off x="21983553" y="2258152"/>
              <a:ext cx="7850352" cy="1055077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56AE940-2AEE-6C25-9F50-21938B914C96}"/>
                </a:ext>
              </a:extLst>
            </p:cNvPr>
            <p:cNvSpPr txBox="1"/>
            <p:nvPr/>
          </p:nvSpPr>
          <p:spPr>
            <a:xfrm>
              <a:off x="22636783" y="3099480"/>
              <a:ext cx="63738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 fine-tuning </a:t>
              </a:r>
              <a:endPara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model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99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表格 34">
            <a:extLst>
              <a:ext uri="{FF2B5EF4-FFF2-40B4-BE49-F238E27FC236}">
                <a16:creationId xmlns:a16="http://schemas.microsoft.com/office/drawing/2014/main" id="{83725D2D-D5D7-7683-48EF-EE049B344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8305"/>
              </p:ext>
            </p:extLst>
          </p:nvPr>
        </p:nvGraphicFramePr>
        <p:xfrm>
          <a:off x="11506879" y="5410727"/>
          <a:ext cx="4648744" cy="47161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2186">
                  <a:extLst>
                    <a:ext uri="{9D8B030D-6E8A-4147-A177-3AD203B41FA5}">
                      <a16:colId xmlns:a16="http://schemas.microsoft.com/office/drawing/2014/main" val="1403017077"/>
                    </a:ext>
                  </a:extLst>
                </a:gridCol>
                <a:gridCol w="1162186">
                  <a:extLst>
                    <a:ext uri="{9D8B030D-6E8A-4147-A177-3AD203B41FA5}">
                      <a16:colId xmlns:a16="http://schemas.microsoft.com/office/drawing/2014/main" val="1999945307"/>
                    </a:ext>
                  </a:extLst>
                </a:gridCol>
                <a:gridCol w="1162186">
                  <a:extLst>
                    <a:ext uri="{9D8B030D-6E8A-4147-A177-3AD203B41FA5}">
                      <a16:colId xmlns:a16="http://schemas.microsoft.com/office/drawing/2014/main" val="2632369190"/>
                    </a:ext>
                  </a:extLst>
                </a:gridCol>
                <a:gridCol w="1162186">
                  <a:extLst>
                    <a:ext uri="{9D8B030D-6E8A-4147-A177-3AD203B41FA5}">
                      <a16:colId xmlns:a16="http://schemas.microsoft.com/office/drawing/2014/main" val="3277877593"/>
                    </a:ext>
                  </a:extLst>
                </a:gridCol>
              </a:tblGrid>
              <a:tr h="11790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65937"/>
                  </a:ext>
                </a:extLst>
              </a:tr>
              <a:tr h="1179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77960"/>
                  </a:ext>
                </a:extLst>
              </a:tr>
              <a:tr h="11790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5902"/>
                  </a:ext>
                </a:extLst>
              </a:tr>
              <a:tr h="11790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28512"/>
                  </a:ext>
                </a:extLst>
              </a:tr>
            </a:tbl>
          </a:graphicData>
        </a:graphic>
      </p:graphicFrame>
      <p:graphicFrame>
        <p:nvGraphicFramePr>
          <p:cNvPr id="260" name="表格 36">
            <a:extLst>
              <a:ext uri="{FF2B5EF4-FFF2-40B4-BE49-F238E27FC236}">
                <a16:creationId xmlns:a16="http://schemas.microsoft.com/office/drawing/2014/main" id="{9E65BF27-2A1C-722C-6011-22B5B52F7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74728"/>
              </p:ext>
            </p:extLst>
          </p:nvPr>
        </p:nvGraphicFramePr>
        <p:xfrm>
          <a:off x="2046024" y="5403870"/>
          <a:ext cx="9099144" cy="46860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7393">
                  <a:extLst>
                    <a:ext uri="{9D8B030D-6E8A-4147-A177-3AD203B41FA5}">
                      <a16:colId xmlns:a16="http://schemas.microsoft.com/office/drawing/2014/main" val="2484267672"/>
                    </a:ext>
                  </a:extLst>
                </a:gridCol>
                <a:gridCol w="1137393">
                  <a:extLst>
                    <a:ext uri="{9D8B030D-6E8A-4147-A177-3AD203B41FA5}">
                      <a16:colId xmlns:a16="http://schemas.microsoft.com/office/drawing/2014/main" val="1601203837"/>
                    </a:ext>
                  </a:extLst>
                </a:gridCol>
                <a:gridCol w="1137393">
                  <a:extLst>
                    <a:ext uri="{9D8B030D-6E8A-4147-A177-3AD203B41FA5}">
                      <a16:colId xmlns:a16="http://schemas.microsoft.com/office/drawing/2014/main" val="1145857682"/>
                    </a:ext>
                  </a:extLst>
                </a:gridCol>
                <a:gridCol w="1137393">
                  <a:extLst>
                    <a:ext uri="{9D8B030D-6E8A-4147-A177-3AD203B41FA5}">
                      <a16:colId xmlns:a16="http://schemas.microsoft.com/office/drawing/2014/main" val="3894361200"/>
                    </a:ext>
                  </a:extLst>
                </a:gridCol>
                <a:gridCol w="1137393">
                  <a:extLst>
                    <a:ext uri="{9D8B030D-6E8A-4147-A177-3AD203B41FA5}">
                      <a16:colId xmlns:a16="http://schemas.microsoft.com/office/drawing/2014/main" val="2429504425"/>
                    </a:ext>
                  </a:extLst>
                </a:gridCol>
                <a:gridCol w="1137393">
                  <a:extLst>
                    <a:ext uri="{9D8B030D-6E8A-4147-A177-3AD203B41FA5}">
                      <a16:colId xmlns:a16="http://schemas.microsoft.com/office/drawing/2014/main" val="1998931924"/>
                    </a:ext>
                  </a:extLst>
                </a:gridCol>
                <a:gridCol w="1137393">
                  <a:extLst>
                    <a:ext uri="{9D8B030D-6E8A-4147-A177-3AD203B41FA5}">
                      <a16:colId xmlns:a16="http://schemas.microsoft.com/office/drawing/2014/main" val="4140073599"/>
                    </a:ext>
                  </a:extLst>
                </a:gridCol>
                <a:gridCol w="1137393">
                  <a:extLst>
                    <a:ext uri="{9D8B030D-6E8A-4147-A177-3AD203B41FA5}">
                      <a16:colId xmlns:a16="http://schemas.microsoft.com/office/drawing/2014/main" val="4137016673"/>
                    </a:ext>
                  </a:extLst>
                </a:gridCol>
              </a:tblGrid>
              <a:tr h="11715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5789"/>
                  </a:ext>
                </a:extLst>
              </a:tr>
              <a:tr h="11715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8357"/>
                  </a:ext>
                </a:extLst>
              </a:tr>
              <a:tr h="11715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9815"/>
                  </a:ext>
                </a:extLst>
              </a:tr>
              <a:tr h="11715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3333"/>
                  </a:ext>
                </a:extLst>
              </a:tr>
            </a:tbl>
          </a:graphicData>
        </a:graphic>
      </p:graphicFrame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775D5DDB-4876-84ED-DEE4-8EE116D54773}"/>
              </a:ext>
            </a:extLst>
          </p:cNvPr>
          <p:cNvCxnSpPr/>
          <p:nvPr/>
        </p:nvCxnSpPr>
        <p:spPr>
          <a:xfrm>
            <a:off x="2046024" y="6025237"/>
            <a:ext cx="9087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11BB9FC7-AFFA-3547-45CE-3D7D3DCBFD93}"/>
              </a:ext>
            </a:extLst>
          </p:cNvPr>
          <p:cNvCxnSpPr/>
          <p:nvPr/>
        </p:nvCxnSpPr>
        <p:spPr>
          <a:xfrm>
            <a:off x="2046024" y="7184635"/>
            <a:ext cx="9087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B4A527D8-AFD3-C05E-AB3D-05A4EA90C2CC}"/>
              </a:ext>
            </a:extLst>
          </p:cNvPr>
          <p:cNvCxnSpPr/>
          <p:nvPr/>
        </p:nvCxnSpPr>
        <p:spPr>
          <a:xfrm>
            <a:off x="2046024" y="8390331"/>
            <a:ext cx="9087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B5A1C6D6-3DFA-575C-75B3-DED629ECDC52}"/>
              </a:ext>
            </a:extLst>
          </p:cNvPr>
          <p:cNvCxnSpPr/>
          <p:nvPr/>
        </p:nvCxnSpPr>
        <p:spPr>
          <a:xfrm>
            <a:off x="2046024" y="9538154"/>
            <a:ext cx="9087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D6CF1E58-8119-126E-9B36-B317A618316A}"/>
              </a:ext>
            </a:extLst>
          </p:cNvPr>
          <p:cNvCxnSpPr>
            <a:cxnSpLocks/>
          </p:cNvCxnSpPr>
          <p:nvPr/>
        </p:nvCxnSpPr>
        <p:spPr>
          <a:xfrm>
            <a:off x="262703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F6039809-6B9E-0941-0699-C4D7F0323BA7}"/>
              </a:ext>
            </a:extLst>
          </p:cNvPr>
          <p:cNvCxnSpPr>
            <a:cxnSpLocks/>
          </p:cNvCxnSpPr>
          <p:nvPr/>
        </p:nvCxnSpPr>
        <p:spPr>
          <a:xfrm>
            <a:off x="375479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4211FFBD-FA01-8C75-409E-496F9C375A87}"/>
              </a:ext>
            </a:extLst>
          </p:cNvPr>
          <p:cNvCxnSpPr>
            <a:cxnSpLocks/>
          </p:cNvCxnSpPr>
          <p:nvPr/>
        </p:nvCxnSpPr>
        <p:spPr>
          <a:xfrm>
            <a:off x="488255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9BABB161-24E8-A13C-72AB-D8B85243E1C8}"/>
              </a:ext>
            </a:extLst>
          </p:cNvPr>
          <p:cNvCxnSpPr>
            <a:cxnSpLocks/>
          </p:cNvCxnSpPr>
          <p:nvPr/>
        </p:nvCxnSpPr>
        <p:spPr>
          <a:xfrm>
            <a:off x="603063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4546CFB9-C872-B835-C870-068CE14F6C50}"/>
              </a:ext>
            </a:extLst>
          </p:cNvPr>
          <p:cNvCxnSpPr>
            <a:cxnSpLocks/>
          </p:cNvCxnSpPr>
          <p:nvPr/>
        </p:nvCxnSpPr>
        <p:spPr>
          <a:xfrm>
            <a:off x="714823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9881CA0-D219-8AD6-046B-77B14F02EE9A}"/>
              </a:ext>
            </a:extLst>
          </p:cNvPr>
          <p:cNvCxnSpPr>
            <a:cxnSpLocks/>
          </p:cNvCxnSpPr>
          <p:nvPr/>
        </p:nvCxnSpPr>
        <p:spPr>
          <a:xfrm>
            <a:off x="829631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C0347054-4C08-2039-FD3B-DADDC515866D}"/>
              </a:ext>
            </a:extLst>
          </p:cNvPr>
          <p:cNvCxnSpPr>
            <a:cxnSpLocks/>
          </p:cNvCxnSpPr>
          <p:nvPr/>
        </p:nvCxnSpPr>
        <p:spPr>
          <a:xfrm>
            <a:off x="943423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41E8E962-A0FB-9D0A-564C-60200FC47C22}"/>
              </a:ext>
            </a:extLst>
          </p:cNvPr>
          <p:cNvCxnSpPr>
            <a:cxnSpLocks/>
          </p:cNvCxnSpPr>
          <p:nvPr/>
        </p:nvCxnSpPr>
        <p:spPr>
          <a:xfrm>
            <a:off x="10561998" y="5403871"/>
            <a:ext cx="0" cy="468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7F3AA635-7046-BCB1-AE56-14B35F642DFE}"/>
              </a:ext>
            </a:extLst>
          </p:cNvPr>
          <p:cNvSpPr/>
          <p:nvPr/>
        </p:nvSpPr>
        <p:spPr>
          <a:xfrm>
            <a:off x="2045107" y="5403871"/>
            <a:ext cx="2266043" cy="2311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3F267C1A-EFAC-AFB8-CA76-1CDC7F90B73E}"/>
              </a:ext>
            </a:extLst>
          </p:cNvPr>
          <p:cNvSpPr/>
          <p:nvPr/>
        </p:nvSpPr>
        <p:spPr>
          <a:xfrm>
            <a:off x="11506880" y="5410728"/>
            <a:ext cx="1137920" cy="11775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5" name="表格 34">
            <a:extLst>
              <a:ext uri="{FF2B5EF4-FFF2-40B4-BE49-F238E27FC236}">
                <a16:creationId xmlns:a16="http://schemas.microsoft.com/office/drawing/2014/main" id="{FF5CBA5C-7257-AEA5-8970-BAC6FD886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72893"/>
              </p:ext>
            </p:extLst>
          </p:nvPr>
        </p:nvGraphicFramePr>
        <p:xfrm>
          <a:off x="16741001" y="5430924"/>
          <a:ext cx="4567464" cy="4707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1866">
                  <a:extLst>
                    <a:ext uri="{9D8B030D-6E8A-4147-A177-3AD203B41FA5}">
                      <a16:colId xmlns:a16="http://schemas.microsoft.com/office/drawing/2014/main" val="1403017077"/>
                    </a:ext>
                  </a:extLst>
                </a:gridCol>
                <a:gridCol w="1141866">
                  <a:extLst>
                    <a:ext uri="{9D8B030D-6E8A-4147-A177-3AD203B41FA5}">
                      <a16:colId xmlns:a16="http://schemas.microsoft.com/office/drawing/2014/main" val="1999945307"/>
                    </a:ext>
                  </a:extLst>
                </a:gridCol>
                <a:gridCol w="1141866">
                  <a:extLst>
                    <a:ext uri="{9D8B030D-6E8A-4147-A177-3AD203B41FA5}">
                      <a16:colId xmlns:a16="http://schemas.microsoft.com/office/drawing/2014/main" val="2632369190"/>
                    </a:ext>
                  </a:extLst>
                </a:gridCol>
                <a:gridCol w="1141866">
                  <a:extLst>
                    <a:ext uri="{9D8B030D-6E8A-4147-A177-3AD203B41FA5}">
                      <a16:colId xmlns:a16="http://schemas.microsoft.com/office/drawing/2014/main" val="3277877593"/>
                    </a:ext>
                  </a:extLst>
                </a:gridCol>
              </a:tblGrid>
              <a:tr h="1176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65937"/>
                  </a:ext>
                </a:extLst>
              </a:tr>
              <a:tr h="1176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77960"/>
                  </a:ext>
                </a:extLst>
              </a:tr>
              <a:tr h="1176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5902"/>
                  </a:ext>
                </a:extLst>
              </a:tr>
              <a:tr h="11769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28512"/>
                  </a:ext>
                </a:extLst>
              </a:tr>
            </a:tbl>
          </a:graphicData>
        </a:graphic>
      </p:graphicFrame>
      <p:sp>
        <p:nvSpPr>
          <p:cNvPr id="276" name="矩形 275">
            <a:extLst>
              <a:ext uri="{FF2B5EF4-FFF2-40B4-BE49-F238E27FC236}">
                <a16:creationId xmlns:a16="http://schemas.microsoft.com/office/drawing/2014/main" id="{8C8F8631-E235-6583-B4BE-630B9D3C5851}"/>
              </a:ext>
            </a:extLst>
          </p:cNvPr>
          <p:cNvSpPr/>
          <p:nvPr/>
        </p:nvSpPr>
        <p:spPr>
          <a:xfrm>
            <a:off x="16741001" y="5430924"/>
            <a:ext cx="1137920" cy="11775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5C0D5FE2-60D3-B736-6BA3-307FD5F2CCC3}"/>
              </a:ext>
            </a:extLst>
          </p:cNvPr>
          <p:cNvCxnSpPr/>
          <p:nvPr/>
        </p:nvCxnSpPr>
        <p:spPr>
          <a:xfrm>
            <a:off x="12632191" y="5183120"/>
            <a:ext cx="17699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9EA5D5FA-F0E4-C6F8-B589-7A54A32B7C42}"/>
              </a:ext>
            </a:extLst>
          </p:cNvPr>
          <p:cNvCxnSpPr>
            <a:cxnSpLocks/>
          </p:cNvCxnSpPr>
          <p:nvPr/>
        </p:nvCxnSpPr>
        <p:spPr>
          <a:xfrm>
            <a:off x="16520613" y="6763663"/>
            <a:ext cx="0" cy="1662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F36580A-9405-8B78-5692-E87F41511FFF}"/>
              </a:ext>
            </a:extLst>
          </p:cNvPr>
          <p:cNvSpPr txBox="1"/>
          <p:nvPr/>
        </p:nvSpPr>
        <p:spPr>
          <a:xfrm>
            <a:off x="6132440" y="10219372"/>
            <a:ext cx="2163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F1FA2327-82F6-EEE8-E9E2-A089544FC2AE}"/>
              </a:ext>
            </a:extLst>
          </p:cNvPr>
          <p:cNvSpPr txBox="1"/>
          <p:nvPr/>
        </p:nvSpPr>
        <p:spPr>
          <a:xfrm>
            <a:off x="13350666" y="10219372"/>
            <a:ext cx="2163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496BA1F9-9115-8548-519F-3774EFDAA6F5}"/>
              </a:ext>
            </a:extLst>
          </p:cNvPr>
          <p:cNvSpPr txBox="1"/>
          <p:nvPr/>
        </p:nvSpPr>
        <p:spPr>
          <a:xfrm>
            <a:off x="18567461" y="10219372"/>
            <a:ext cx="2163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9C114B4E-5899-4495-B6F5-1B51BDB636E0}"/>
              </a:ext>
            </a:extLst>
          </p:cNvPr>
          <p:cNvSpPr/>
          <p:nvPr/>
        </p:nvSpPr>
        <p:spPr>
          <a:xfrm>
            <a:off x="12371810" y="5410726"/>
            <a:ext cx="1124577" cy="11775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BC18984B-1383-05E3-65B8-F45B96846DCC}"/>
              </a:ext>
            </a:extLst>
          </p:cNvPr>
          <p:cNvSpPr/>
          <p:nvPr/>
        </p:nvSpPr>
        <p:spPr>
          <a:xfrm>
            <a:off x="13206041" y="5410728"/>
            <a:ext cx="1124577" cy="1177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03C5A417-87A2-8AB2-2068-564DD3184416}"/>
              </a:ext>
            </a:extLst>
          </p:cNvPr>
          <p:cNvSpPr/>
          <p:nvPr/>
        </p:nvSpPr>
        <p:spPr>
          <a:xfrm>
            <a:off x="14070971" y="5410727"/>
            <a:ext cx="1124577" cy="11775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2501C872-BC16-7E64-B68D-3ED24D6FB88F}"/>
              </a:ext>
            </a:extLst>
          </p:cNvPr>
          <p:cNvSpPr/>
          <p:nvPr/>
        </p:nvSpPr>
        <p:spPr>
          <a:xfrm>
            <a:off x="14935901" y="5403871"/>
            <a:ext cx="1124577" cy="1177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F9448243-4100-A1CB-0711-7C9B30BDAFFC}"/>
              </a:ext>
            </a:extLst>
          </p:cNvPr>
          <p:cNvSpPr/>
          <p:nvPr/>
        </p:nvSpPr>
        <p:spPr>
          <a:xfrm>
            <a:off x="16741001" y="6310269"/>
            <a:ext cx="1137920" cy="1177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656180CC-90E2-C1A8-44B8-173375C7709C}"/>
              </a:ext>
            </a:extLst>
          </p:cNvPr>
          <p:cNvSpPr/>
          <p:nvPr/>
        </p:nvSpPr>
        <p:spPr>
          <a:xfrm>
            <a:off x="16741001" y="7194966"/>
            <a:ext cx="1137920" cy="11775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C2760050-345E-BF7A-7D05-0C95FD76AC8C}"/>
              </a:ext>
            </a:extLst>
          </p:cNvPr>
          <p:cNvSpPr/>
          <p:nvPr/>
        </p:nvSpPr>
        <p:spPr>
          <a:xfrm>
            <a:off x="16741001" y="8094110"/>
            <a:ext cx="1137920" cy="11775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9A7ACBD-02A0-81D2-1053-1A50A92D7527}"/>
              </a:ext>
            </a:extLst>
          </p:cNvPr>
          <p:cNvSpPr/>
          <p:nvPr/>
        </p:nvSpPr>
        <p:spPr>
          <a:xfrm>
            <a:off x="16741001" y="8961123"/>
            <a:ext cx="1137920" cy="11775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18510027-8AD1-9AE2-6CF7-A090755224A6}"/>
              </a:ext>
            </a:extLst>
          </p:cNvPr>
          <p:cNvCxnSpPr>
            <a:cxnSpLocks/>
          </p:cNvCxnSpPr>
          <p:nvPr/>
        </p:nvCxnSpPr>
        <p:spPr>
          <a:xfrm>
            <a:off x="2045107" y="5078548"/>
            <a:ext cx="0" cy="3523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3BE30F06-2564-E7DB-5B04-5582485295C6}"/>
              </a:ext>
            </a:extLst>
          </p:cNvPr>
          <p:cNvCxnSpPr>
            <a:cxnSpLocks/>
          </p:cNvCxnSpPr>
          <p:nvPr/>
        </p:nvCxnSpPr>
        <p:spPr>
          <a:xfrm>
            <a:off x="11133400" y="5078548"/>
            <a:ext cx="0" cy="3321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7E54E29E-1665-9904-41AC-A667AF61FE1E}"/>
              </a:ext>
            </a:extLst>
          </p:cNvPr>
          <p:cNvCxnSpPr>
            <a:cxnSpLocks/>
          </p:cNvCxnSpPr>
          <p:nvPr/>
        </p:nvCxnSpPr>
        <p:spPr>
          <a:xfrm>
            <a:off x="2045107" y="5191960"/>
            <a:ext cx="908829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C5BF0ECB-FF5E-2A13-72C5-7E3A4B5AB117}"/>
              </a:ext>
            </a:extLst>
          </p:cNvPr>
          <p:cNvSpPr txBox="1"/>
          <p:nvPr/>
        </p:nvSpPr>
        <p:spPr>
          <a:xfrm>
            <a:off x="5501613" y="4511897"/>
            <a:ext cx="2266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D9916FF4-6269-3AF1-10F3-5A0007E3E842}"/>
              </a:ext>
            </a:extLst>
          </p:cNvPr>
          <p:cNvCxnSpPr>
            <a:cxnSpLocks/>
          </p:cNvCxnSpPr>
          <p:nvPr/>
        </p:nvCxnSpPr>
        <p:spPr>
          <a:xfrm>
            <a:off x="1694901" y="5410726"/>
            <a:ext cx="3502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678DECA2-DAC4-6334-BA96-9FC61582C87E}"/>
              </a:ext>
            </a:extLst>
          </p:cNvPr>
          <p:cNvCxnSpPr>
            <a:cxnSpLocks/>
          </p:cNvCxnSpPr>
          <p:nvPr/>
        </p:nvCxnSpPr>
        <p:spPr>
          <a:xfrm>
            <a:off x="1694901" y="10089919"/>
            <a:ext cx="3653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72291091-C980-3644-B140-CBA44A9DD45D}"/>
              </a:ext>
            </a:extLst>
          </p:cNvPr>
          <p:cNvCxnSpPr>
            <a:cxnSpLocks/>
          </p:cNvCxnSpPr>
          <p:nvPr/>
        </p:nvCxnSpPr>
        <p:spPr>
          <a:xfrm>
            <a:off x="1805235" y="5430924"/>
            <a:ext cx="0" cy="46243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BB39D50A-A03E-93C2-D1EB-6436C0665AF1}"/>
              </a:ext>
            </a:extLst>
          </p:cNvPr>
          <p:cNvSpPr txBox="1"/>
          <p:nvPr/>
        </p:nvSpPr>
        <p:spPr>
          <a:xfrm rot="16200000">
            <a:off x="648857" y="6784783"/>
            <a:ext cx="1731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2058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FCB0942E-BAE4-AD4B-D855-278E5027F70D}"/>
              </a:ext>
            </a:extLst>
          </p:cNvPr>
          <p:cNvSpPr/>
          <p:nvPr/>
        </p:nvSpPr>
        <p:spPr>
          <a:xfrm>
            <a:off x="11327033" y="5288132"/>
            <a:ext cx="2138655" cy="14280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70D065BF-D27F-1240-76FA-BA05B3D40912}"/>
              </a:ext>
            </a:extLst>
          </p:cNvPr>
          <p:cNvSpPr/>
          <p:nvPr/>
        </p:nvSpPr>
        <p:spPr>
          <a:xfrm rot="5400000">
            <a:off x="16305727" y="5585391"/>
            <a:ext cx="2008468" cy="14139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8F451E33-19D1-867A-CE9C-FB2E0D12F5F2}"/>
              </a:ext>
            </a:extLst>
          </p:cNvPr>
          <p:cNvCxnSpPr>
            <a:cxnSpLocks/>
          </p:cNvCxnSpPr>
          <p:nvPr/>
        </p:nvCxnSpPr>
        <p:spPr>
          <a:xfrm>
            <a:off x="17952508" y="6706561"/>
            <a:ext cx="3813162" cy="1008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C1CFE836-78D2-239D-839C-C0377C14C606}"/>
              </a:ext>
            </a:extLst>
          </p:cNvPr>
          <p:cNvCxnSpPr>
            <a:cxnSpLocks/>
          </p:cNvCxnSpPr>
          <p:nvPr/>
        </p:nvCxnSpPr>
        <p:spPr>
          <a:xfrm>
            <a:off x="12384688" y="6837861"/>
            <a:ext cx="1111699" cy="4694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BA99B05E-AAC6-DB50-7AE8-F7C158EC99D4}"/>
              </a:ext>
            </a:extLst>
          </p:cNvPr>
          <p:cNvSpPr txBox="1"/>
          <p:nvPr/>
        </p:nvSpPr>
        <p:spPr>
          <a:xfrm>
            <a:off x="11327033" y="4266961"/>
            <a:ext cx="50822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traversal</a:t>
            </a: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F912E5D7-1AC8-BA5D-6075-B6B53167DE8A}"/>
              </a:ext>
            </a:extLst>
          </p:cNvPr>
          <p:cNvSpPr txBox="1"/>
          <p:nvPr/>
        </p:nvSpPr>
        <p:spPr>
          <a:xfrm>
            <a:off x="16836616" y="4314777"/>
            <a:ext cx="43762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traversal</a:t>
            </a:r>
          </a:p>
        </p:txBody>
      </p: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4E29C089-7311-4CFD-6CF0-7E870B50A5AE}"/>
              </a:ext>
            </a:extLst>
          </p:cNvPr>
          <p:cNvGrpSpPr/>
          <p:nvPr/>
        </p:nvGrpSpPr>
        <p:grpSpPr>
          <a:xfrm>
            <a:off x="22803856" y="6553660"/>
            <a:ext cx="3637662" cy="7003217"/>
            <a:chOff x="23695787" y="12936484"/>
            <a:chExt cx="3637662" cy="7003217"/>
          </a:xfrm>
        </p:grpSpPr>
        <p:pic>
          <p:nvPicPr>
            <p:cNvPr id="305" name="图片 304">
              <a:extLst>
                <a:ext uri="{FF2B5EF4-FFF2-40B4-BE49-F238E27FC236}">
                  <a16:creationId xmlns:a16="http://schemas.microsoft.com/office/drawing/2014/main" id="{99D12241-6528-7471-2976-C6449CAC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763813" y="16370066"/>
              <a:ext cx="3501609" cy="36376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6" name="图片 305">
              <a:extLst>
                <a:ext uri="{FF2B5EF4-FFF2-40B4-BE49-F238E27FC236}">
                  <a16:creationId xmlns:a16="http://schemas.microsoft.com/office/drawing/2014/main" id="{4551146A-7764-28DD-D7CA-27FD9E4C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763813" y="12868458"/>
              <a:ext cx="3501609" cy="36376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3F969E2-C816-61D4-6E61-A6FC51F2849F}"/>
              </a:ext>
            </a:extLst>
          </p:cNvPr>
          <p:cNvGrpSpPr/>
          <p:nvPr/>
        </p:nvGrpSpPr>
        <p:grpSpPr>
          <a:xfrm>
            <a:off x="21836543" y="6553666"/>
            <a:ext cx="968007" cy="3501610"/>
            <a:chOff x="22728474" y="12936490"/>
            <a:chExt cx="968007" cy="3501610"/>
          </a:xfrm>
        </p:grpSpPr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2AF899A2-5025-A94A-41B0-7F6CD746DF15}"/>
                </a:ext>
              </a:extLst>
            </p:cNvPr>
            <p:cNvSpPr txBox="1"/>
            <p:nvPr/>
          </p:nvSpPr>
          <p:spPr>
            <a:xfrm rot="16200000">
              <a:off x="22250925" y="13839294"/>
              <a:ext cx="17245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363B4E2F-C5B9-C872-5FF7-E0C05F3AA375}"/>
                </a:ext>
              </a:extLst>
            </p:cNvPr>
            <p:cNvCxnSpPr/>
            <p:nvPr/>
          </p:nvCxnSpPr>
          <p:spPr>
            <a:xfrm rot="16200000">
              <a:off x="23427042" y="16168660"/>
              <a:ext cx="0" cy="5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E33C1CAA-9ED4-2019-5272-0019E2E42AE1}"/>
                </a:ext>
              </a:extLst>
            </p:cNvPr>
            <p:cNvCxnSpPr/>
            <p:nvPr/>
          </p:nvCxnSpPr>
          <p:spPr>
            <a:xfrm rot="16200000">
              <a:off x="21676236" y="14687295"/>
              <a:ext cx="35016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5736ACD7-2B40-4F80-3357-0DAC3438EF9D}"/>
                </a:ext>
              </a:extLst>
            </p:cNvPr>
            <p:cNvCxnSpPr/>
            <p:nvPr/>
          </p:nvCxnSpPr>
          <p:spPr>
            <a:xfrm rot="16200000">
              <a:off x="23427042" y="12667052"/>
              <a:ext cx="0" cy="5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FC34B1A-33D8-1B55-D8F2-B56659326C15}"/>
              </a:ext>
            </a:extLst>
          </p:cNvPr>
          <p:cNvGrpSpPr/>
          <p:nvPr/>
        </p:nvGrpSpPr>
        <p:grpSpPr>
          <a:xfrm>
            <a:off x="21836535" y="10055274"/>
            <a:ext cx="991011" cy="3501610"/>
            <a:chOff x="22728466" y="16438098"/>
            <a:chExt cx="991011" cy="3501610"/>
          </a:xfrm>
        </p:grpSpPr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44F1C69F-6F7F-460D-231D-4E36693B054E}"/>
                </a:ext>
              </a:extLst>
            </p:cNvPr>
            <p:cNvSpPr txBox="1"/>
            <p:nvPr/>
          </p:nvSpPr>
          <p:spPr>
            <a:xfrm rot="16200000">
              <a:off x="22250917" y="17340903"/>
              <a:ext cx="17245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EB594B98-2BA8-C05C-E42B-12F2EB9F3EB4}"/>
                </a:ext>
              </a:extLst>
            </p:cNvPr>
            <p:cNvCxnSpPr/>
            <p:nvPr/>
          </p:nvCxnSpPr>
          <p:spPr>
            <a:xfrm rot="16200000">
              <a:off x="23450038" y="19670268"/>
              <a:ext cx="0" cy="5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3E25D923-5855-D582-C80B-2795BE40DA29}"/>
                </a:ext>
              </a:extLst>
            </p:cNvPr>
            <p:cNvCxnSpPr/>
            <p:nvPr/>
          </p:nvCxnSpPr>
          <p:spPr>
            <a:xfrm rot="16200000">
              <a:off x="21699232" y="18188903"/>
              <a:ext cx="35016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70056BED-DEA3-3072-5A3A-C86C1FE88E12}"/>
                </a:ext>
              </a:extLst>
            </p:cNvPr>
            <p:cNvCxnSpPr/>
            <p:nvPr/>
          </p:nvCxnSpPr>
          <p:spPr>
            <a:xfrm rot="16200000">
              <a:off x="23450038" y="16168659"/>
              <a:ext cx="0" cy="5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7" name="矩形 316">
            <a:extLst>
              <a:ext uri="{FF2B5EF4-FFF2-40B4-BE49-F238E27FC236}">
                <a16:creationId xmlns:a16="http://schemas.microsoft.com/office/drawing/2014/main" id="{FDAEC8EC-52E1-A61D-1116-2BCDBEB1F23A}"/>
              </a:ext>
            </a:extLst>
          </p:cNvPr>
          <p:cNvSpPr/>
          <p:nvPr/>
        </p:nvSpPr>
        <p:spPr>
          <a:xfrm>
            <a:off x="22803847" y="8336730"/>
            <a:ext cx="3637653" cy="3166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D69F8021-69D7-BD4D-42EF-CDBAD8975A48}"/>
              </a:ext>
            </a:extLst>
          </p:cNvPr>
          <p:cNvGrpSpPr/>
          <p:nvPr/>
        </p:nvGrpSpPr>
        <p:grpSpPr>
          <a:xfrm>
            <a:off x="23357552" y="11502819"/>
            <a:ext cx="1446551" cy="2054058"/>
            <a:chOff x="24249483" y="17885643"/>
            <a:chExt cx="1446551" cy="2054058"/>
          </a:xfrm>
        </p:grpSpPr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BEC0B0EB-47E1-4A15-9C2F-773C26C6F4C6}"/>
                </a:ext>
              </a:extLst>
            </p:cNvPr>
            <p:cNvSpPr txBox="1"/>
            <p:nvPr/>
          </p:nvSpPr>
          <p:spPr>
            <a:xfrm rot="16200000">
              <a:off x="24233966" y="18150623"/>
              <a:ext cx="1477586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span</a:t>
              </a:r>
              <a:endPara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0FD34C36-3790-6001-C383-8D2C7D95DA0B}"/>
                </a:ext>
              </a:extLst>
            </p:cNvPr>
            <p:cNvCxnSpPr/>
            <p:nvPr/>
          </p:nvCxnSpPr>
          <p:spPr>
            <a:xfrm rot="16200000">
              <a:off x="25416333" y="19670261"/>
              <a:ext cx="0" cy="5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28AA8853-67F8-D8E9-B327-588E2F467274}"/>
                </a:ext>
              </a:extLst>
            </p:cNvPr>
            <p:cNvCxnSpPr/>
            <p:nvPr/>
          </p:nvCxnSpPr>
          <p:spPr>
            <a:xfrm rot="16200000">
              <a:off x="24389303" y="18912672"/>
              <a:ext cx="20540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7365662B-9B37-42EF-1D43-05B15B8D5ECE}"/>
                </a:ext>
              </a:extLst>
            </p:cNvPr>
            <p:cNvCxnSpPr/>
            <p:nvPr/>
          </p:nvCxnSpPr>
          <p:spPr>
            <a:xfrm rot="16200000">
              <a:off x="25416333" y="17616204"/>
              <a:ext cx="0" cy="5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187BB2EB-8CB0-9B28-0997-9163950EB7BA}"/>
              </a:ext>
            </a:extLst>
          </p:cNvPr>
          <p:cNvGrpSpPr/>
          <p:nvPr/>
        </p:nvGrpSpPr>
        <p:grpSpPr>
          <a:xfrm>
            <a:off x="12396362" y="11172966"/>
            <a:ext cx="7003223" cy="4604982"/>
            <a:chOff x="13288293" y="17555790"/>
            <a:chExt cx="7003223" cy="4604982"/>
          </a:xfrm>
        </p:grpSpPr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934F840-AB01-5FC0-3CF5-C2D76B33E8CE}"/>
                </a:ext>
              </a:extLst>
            </p:cNvPr>
            <p:cNvGrpSpPr/>
            <p:nvPr/>
          </p:nvGrpSpPr>
          <p:grpSpPr>
            <a:xfrm rot="10800000">
              <a:off x="13288299" y="18523110"/>
              <a:ext cx="7003217" cy="3637662"/>
              <a:chOff x="14999283" y="14110825"/>
              <a:chExt cx="4876800" cy="2438400"/>
            </a:xfrm>
          </p:grpSpPr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E55BB72C-4E48-9A62-4F2B-FE7F10011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37683" y="14110825"/>
                <a:ext cx="2438400" cy="2438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2" name="图片 341">
                <a:extLst>
                  <a:ext uri="{FF2B5EF4-FFF2-40B4-BE49-F238E27FC236}">
                    <a16:creationId xmlns:a16="http://schemas.microsoft.com/office/drawing/2014/main" id="{14787F29-568D-9D94-CACE-8EEE9B1DC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99283" y="14110825"/>
                <a:ext cx="2438400" cy="2438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55E5A573-3C76-54A7-66FE-FC83CC0B0BBD}"/>
                </a:ext>
              </a:extLst>
            </p:cNvPr>
            <p:cNvGrpSpPr/>
            <p:nvPr/>
          </p:nvGrpSpPr>
          <p:grpSpPr>
            <a:xfrm>
              <a:off x="16789901" y="17555798"/>
              <a:ext cx="3501610" cy="968008"/>
              <a:chOff x="19056361" y="12419323"/>
              <a:chExt cx="2439636" cy="459490"/>
            </a:xfrm>
          </p:grpSpPr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4B50337-4140-351D-7634-95B35B6F5375}"/>
                  </a:ext>
                </a:extLst>
              </p:cNvPr>
              <p:cNvSpPr txBox="1"/>
              <p:nvPr/>
            </p:nvSpPr>
            <p:spPr>
              <a:xfrm>
                <a:off x="19998196" y="12419323"/>
                <a:ext cx="1201518" cy="36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162B16C0-D08E-FBDA-2BC2-CA7159A8DB0A}"/>
                  </a:ext>
                </a:extLst>
              </p:cNvPr>
              <p:cNvCxnSpPr/>
              <p:nvPr/>
            </p:nvCxnSpPr>
            <p:spPr>
              <a:xfrm>
                <a:off x="19056361" y="12623020"/>
                <a:ext cx="0" cy="2557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直接箭头连接符 338">
                <a:extLst>
                  <a:ext uri="{FF2B5EF4-FFF2-40B4-BE49-F238E27FC236}">
                    <a16:creationId xmlns:a16="http://schemas.microsoft.com/office/drawing/2014/main" id="{F0465666-6F6B-52AB-4F14-3129CE9BC1A4}"/>
                  </a:ext>
                </a:extLst>
              </p:cNvPr>
              <p:cNvCxnSpPr/>
              <p:nvPr/>
            </p:nvCxnSpPr>
            <p:spPr>
              <a:xfrm>
                <a:off x="19056361" y="12750916"/>
                <a:ext cx="243963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B36C34AA-33F3-106B-D9EE-DDE72022AD1C}"/>
                  </a:ext>
                </a:extLst>
              </p:cNvPr>
              <p:cNvCxnSpPr/>
              <p:nvPr/>
            </p:nvCxnSpPr>
            <p:spPr>
              <a:xfrm>
                <a:off x="21495996" y="12623020"/>
                <a:ext cx="0" cy="2557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80070542-7C23-3ADD-FD54-14F8257EAB78}"/>
                </a:ext>
              </a:extLst>
            </p:cNvPr>
            <p:cNvGrpSpPr/>
            <p:nvPr/>
          </p:nvGrpSpPr>
          <p:grpSpPr>
            <a:xfrm>
              <a:off x="13288293" y="17555790"/>
              <a:ext cx="3501610" cy="991011"/>
              <a:chOff x="19056361" y="12408404"/>
              <a:chExt cx="2439636" cy="470409"/>
            </a:xfrm>
          </p:grpSpPr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2D37B0A9-4AA9-20D2-8889-668FBA851A67}"/>
                  </a:ext>
                </a:extLst>
              </p:cNvPr>
              <p:cNvSpPr txBox="1"/>
              <p:nvPr/>
            </p:nvSpPr>
            <p:spPr>
              <a:xfrm>
                <a:off x="19998195" y="12408404"/>
                <a:ext cx="1201518" cy="36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4B95A27E-5618-A064-5389-C423EF8C82D4}"/>
                  </a:ext>
                </a:extLst>
              </p:cNvPr>
              <p:cNvCxnSpPr/>
              <p:nvPr/>
            </p:nvCxnSpPr>
            <p:spPr>
              <a:xfrm>
                <a:off x="19056361" y="12623020"/>
                <a:ext cx="0" cy="2557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直接箭头连接符 334">
                <a:extLst>
                  <a:ext uri="{FF2B5EF4-FFF2-40B4-BE49-F238E27FC236}">
                    <a16:creationId xmlns:a16="http://schemas.microsoft.com/office/drawing/2014/main" id="{F3B4C9D1-86FE-B14E-0305-2669C7B91EFD}"/>
                  </a:ext>
                </a:extLst>
              </p:cNvPr>
              <p:cNvCxnSpPr/>
              <p:nvPr/>
            </p:nvCxnSpPr>
            <p:spPr>
              <a:xfrm>
                <a:off x="19056361" y="12750916"/>
                <a:ext cx="243963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335">
                <a:extLst>
                  <a:ext uri="{FF2B5EF4-FFF2-40B4-BE49-F238E27FC236}">
                    <a16:creationId xmlns:a16="http://schemas.microsoft.com/office/drawing/2014/main" id="{B58B549F-F233-230B-BE9E-8BFB3AAD5422}"/>
                  </a:ext>
                </a:extLst>
              </p:cNvPr>
              <p:cNvCxnSpPr/>
              <p:nvPr/>
            </p:nvCxnSpPr>
            <p:spPr>
              <a:xfrm>
                <a:off x="21495996" y="12623020"/>
                <a:ext cx="0" cy="2557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D689DA0C-5F22-86B4-7C2D-68BD34C2AD49}"/>
                </a:ext>
              </a:extLst>
            </p:cNvPr>
            <p:cNvSpPr/>
            <p:nvPr/>
          </p:nvSpPr>
          <p:spPr>
            <a:xfrm rot="5400000">
              <a:off x="15106576" y="18758884"/>
              <a:ext cx="3637653" cy="31660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4E193935-9DE2-27FA-4076-C1ACB0DFB5C5}"/>
                </a:ext>
              </a:extLst>
            </p:cNvPr>
            <p:cNvGrpSpPr/>
            <p:nvPr/>
          </p:nvGrpSpPr>
          <p:grpSpPr>
            <a:xfrm>
              <a:off x="13288300" y="19076807"/>
              <a:ext cx="2054058" cy="1446551"/>
              <a:chOff x="19056361" y="12197041"/>
              <a:chExt cx="2439636" cy="686643"/>
            </a:xfrm>
          </p:grpSpPr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8E03B01E-354D-C1B4-EC60-6B815EB81996}"/>
                  </a:ext>
                </a:extLst>
              </p:cNvPr>
              <p:cNvSpPr txBox="1"/>
              <p:nvPr/>
            </p:nvSpPr>
            <p:spPr>
              <a:xfrm>
                <a:off x="19444755" y="12197041"/>
                <a:ext cx="1754951" cy="686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span</a:t>
                </a:r>
                <a:endParaRPr lang="zh-CN" alt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E3848DEC-7BD2-8FA2-C6B6-E14F16D4DBED}"/>
                  </a:ext>
                </a:extLst>
              </p:cNvPr>
              <p:cNvCxnSpPr/>
              <p:nvPr/>
            </p:nvCxnSpPr>
            <p:spPr>
              <a:xfrm>
                <a:off x="19056361" y="12623020"/>
                <a:ext cx="0" cy="2557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>
                <a:extLst>
                  <a:ext uri="{FF2B5EF4-FFF2-40B4-BE49-F238E27FC236}">
                    <a16:creationId xmlns:a16="http://schemas.microsoft.com/office/drawing/2014/main" id="{F4B3D4D1-193F-A545-6412-D82E16E1A800}"/>
                  </a:ext>
                </a:extLst>
              </p:cNvPr>
              <p:cNvCxnSpPr/>
              <p:nvPr/>
            </p:nvCxnSpPr>
            <p:spPr>
              <a:xfrm>
                <a:off x="19056361" y="12750916"/>
                <a:ext cx="243963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>
                <a:extLst>
                  <a:ext uri="{FF2B5EF4-FFF2-40B4-BE49-F238E27FC236}">
                    <a16:creationId xmlns:a16="http://schemas.microsoft.com/office/drawing/2014/main" id="{B835B1F9-D117-21F8-E49B-61DD9303C7E1}"/>
                  </a:ext>
                </a:extLst>
              </p:cNvPr>
              <p:cNvCxnSpPr/>
              <p:nvPr/>
            </p:nvCxnSpPr>
            <p:spPr>
              <a:xfrm>
                <a:off x="21495996" y="12623020"/>
                <a:ext cx="0" cy="2557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134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1CFFF2-C1CB-02F9-EDA6-129F74015280}"/>
              </a:ext>
            </a:extLst>
          </p:cNvPr>
          <p:cNvGrpSpPr/>
          <p:nvPr/>
        </p:nvGrpSpPr>
        <p:grpSpPr>
          <a:xfrm>
            <a:off x="3813580" y="1496366"/>
            <a:ext cx="18076142" cy="15007930"/>
            <a:chOff x="1756180" y="5843076"/>
            <a:chExt cx="18076142" cy="1500793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01F30B9-BA19-C321-9C38-1A4B709DE7CE}"/>
                </a:ext>
              </a:extLst>
            </p:cNvPr>
            <p:cNvSpPr/>
            <p:nvPr/>
          </p:nvSpPr>
          <p:spPr>
            <a:xfrm>
              <a:off x="1756180" y="18686278"/>
              <a:ext cx="5467157" cy="21647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021D40B-DF2E-346F-2B86-3B20E198706A}"/>
                </a:ext>
              </a:extLst>
            </p:cNvPr>
            <p:cNvSpPr/>
            <p:nvPr/>
          </p:nvSpPr>
          <p:spPr>
            <a:xfrm>
              <a:off x="2210070" y="13064501"/>
              <a:ext cx="9860630" cy="3703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175637-A7E9-E94C-8480-0D03AAE60EE5}"/>
                </a:ext>
              </a:extLst>
            </p:cNvPr>
            <p:cNvSpPr/>
            <p:nvPr/>
          </p:nvSpPr>
          <p:spPr>
            <a:xfrm rot="16200000">
              <a:off x="14700882" y="11822469"/>
              <a:ext cx="3315048" cy="6037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9B3FAB-6411-4C92-F949-EFF576BFE451}"/>
                </a:ext>
              </a:extLst>
            </p:cNvPr>
            <p:cNvSpPr/>
            <p:nvPr/>
          </p:nvSpPr>
          <p:spPr>
            <a:xfrm>
              <a:off x="16062240" y="5884785"/>
              <a:ext cx="3656793" cy="6037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4980E2-D260-D2D7-C4CD-F9A5FF419A22}"/>
                </a:ext>
              </a:extLst>
            </p:cNvPr>
            <p:cNvSpPr/>
            <p:nvPr/>
          </p:nvSpPr>
          <p:spPr>
            <a:xfrm>
              <a:off x="11469949" y="5843076"/>
              <a:ext cx="3315048" cy="6037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E64F3B9-ABCC-EE18-2BB4-AF6B4C6CE460}"/>
                </a:ext>
              </a:extLst>
            </p:cNvPr>
            <p:cNvGrpSpPr/>
            <p:nvPr/>
          </p:nvGrpSpPr>
          <p:grpSpPr>
            <a:xfrm>
              <a:off x="3836698" y="7627284"/>
              <a:ext cx="5974080" cy="1217908"/>
              <a:chOff x="3779520" y="6034966"/>
              <a:chExt cx="5974080" cy="1217908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84EA7D1-AC61-99D5-D3C3-68BF6A632F0B}"/>
                  </a:ext>
                </a:extLst>
              </p:cNvPr>
              <p:cNvSpPr/>
              <p:nvPr/>
            </p:nvSpPr>
            <p:spPr>
              <a:xfrm>
                <a:off x="3779520" y="6034966"/>
                <a:ext cx="5974080" cy="1199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D75EB62-4C53-282F-D68F-B5A4E6D7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32601" y1="31455" x2="32967" y2="41315"/>
                            <a14:foregroundMark x1="60440" y1="34742" x2="69597" y2="323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15557" y="6116660"/>
                <a:ext cx="1391920" cy="1086005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8F7A110-9DCA-BD1B-81F7-C3C90D97065C}"/>
                  </a:ext>
                </a:extLst>
              </p:cNvPr>
              <p:cNvSpPr txBox="1"/>
              <p:nvPr/>
            </p:nvSpPr>
            <p:spPr>
              <a:xfrm>
                <a:off x="4876055" y="6052545"/>
                <a:ext cx="463294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orking 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irectory</a:t>
                </a:r>
              </a:p>
            </p:txBody>
          </p:sp>
        </p:grp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AD6596FA-4DFB-A5BE-5BD5-3EC83E50655D}"/>
                </a:ext>
              </a:extLst>
            </p:cNvPr>
            <p:cNvSpPr/>
            <p:nvPr/>
          </p:nvSpPr>
          <p:spPr>
            <a:xfrm rot="5400000">
              <a:off x="6507998" y="6974148"/>
              <a:ext cx="631482" cy="57611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1FB59C5-A90D-0E49-C6A6-93F19E2E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782866" y="7226430"/>
              <a:ext cx="4787829" cy="231907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14403F-41AA-ED6B-8AF2-FC286F69EF2B}"/>
                </a:ext>
              </a:extLst>
            </p:cNvPr>
            <p:cNvSpPr txBox="1"/>
            <p:nvPr/>
          </p:nvSpPr>
          <p:spPr>
            <a:xfrm>
              <a:off x="11534461" y="10665605"/>
              <a:ext cx="356000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engine</a:t>
              </a:r>
              <a:endPara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diameter model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F0734E1-B838-DBC5-28C5-D717128B6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5281722" y="6993711"/>
              <a:ext cx="5277484" cy="3147097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2826CCB-D59C-422A-A526-23F8233F2139}"/>
                </a:ext>
              </a:extLst>
            </p:cNvPr>
            <p:cNvSpPr txBox="1"/>
            <p:nvPr/>
          </p:nvSpPr>
          <p:spPr>
            <a:xfrm>
              <a:off x="16017862" y="11087651"/>
              <a:ext cx="37227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Block Span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A427F1C-A1E5-0FE0-0B70-83BEB7EF7CA6}"/>
                </a:ext>
              </a:extLst>
            </p:cNvPr>
            <p:cNvSpPr txBox="1"/>
            <p:nvPr/>
          </p:nvSpPr>
          <p:spPr>
            <a:xfrm>
              <a:off x="14129382" y="15874137"/>
              <a:ext cx="44350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efect  identification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6A8064F-4DF6-838F-2E20-2F9E4C427249}"/>
                </a:ext>
              </a:extLst>
            </p:cNvPr>
            <p:cNvSpPr/>
            <p:nvPr/>
          </p:nvSpPr>
          <p:spPr>
            <a:xfrm>
              <a:off x="3836699" y="5843076"/>
              <a:ext cx="5974080" cy="10058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343B88-1A3D-ED41-B20F-B9F402FA7611}"/>
                </a:ext>
              </a:extLst>
            </p:cNvPr>
            <p:cNvSpPr txBox="1"/>
            <p:nvPr/>
          </p:nvSpPr>
          <p:spPr>
            <a:xfrm>
              <a:off x="3836699" y="5992053"/>
              <a:ext cx="5974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</a:t>
              </a:r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F77EA2D8-ED06-9E67-1D6E-0E43EE4DE3AF}"/>
                </a:ext>
              </a:extLst>
            </p:cNvPr>
            <p:cNvSpPr/>
            <p:nvPr/>
          </p:nvSpPr>
          <p:spPr>
            <a:xfrm rot="5400000">
              <a:off x="6488085" y="8951264"/>
              <a:ext cx="671307" cy="57611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15F1633-088C-B5F1-CA0D-79024AAAC2DB}"/>
                </a:ext>
              </a:extLst>
            </p:cNvPr>
            <p:cNvGrpSpPr/>
            <p:nvPr/>
          </p:nvGrpSpPr>
          <p:grpSpPr>
            <a:xfrm>
              <a:off x="3836698" y="9651224"/>
              <a:ext cx="5974080" cy="1360179"/>
              <a:chOff x="3779519" y="7878879"/>
              <a:chExt cx="5974080" cy="1360179"/>
            </a:xfrm>
          </p:grpSpPr>
          <p:sp>
            <p:nvSpPr>
              <p:cNvPr id="53" name="平行四边形 52">
                <a:extLst>
                  <a:ext uri="{FF2B5EF4-FFF2-40B4-BE49-F238E27FC236}">
                    <a16:creationId xmlns:a16="http://schemas.microsoft.com/office/drawing/2014/main" id="{6EA18A82-266E-7575-EB79-802D6E4EB865}"/>
                  </a:ext>
                </a:extLst>
              </p:cNvPr>
              <p:cNvSpPr/>
              <p:nvPr/>
            </p:nvSpPr>
            <p:spPr>
              <a:xfrm>
                <a:off x="3779519" y="7878879"/>
                <a:ext cx="5974080" cy="1360179"/>
              </a:xfrm>
              <a:prstGeom prst="parallelogram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7E647900-8942-33EB-02D7-02C2AB61E1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462" t="1" r="8600" b="5457"/>
              <a:stretch/>
            </p:blipFill>
            <p:spPr>
              <a:xfrm>
                <a:off x="4301067" y="7938893"/>
                <a:ext cx="1149974" cy="1105725"/>
              </a:xfrm>
              <a:prstGeom prst="rect">
                <a:avLst/>
              </a:prstGeom>
            </p:spPr>
          </p:pic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73F8CA7-FDAE-6855-EBD8-99BB936FA6C0}"/>
                  </a:ext>
                </a:extLst>
              </p:cNvPr>
              <p:cNvSpPr txBox="1"/>
              <p:nvPr/>
            </p:nvSpPr>
            <p:spPr>
              <a:xfrm>
                <a:off x="5451041" y="8225682"/>
                <a:ext cx="43025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/>
                <a:r>
                  <a:rPr lang="de-DE" altLang="zh-CN" sz="3600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files date</a:t>
                </a: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D594553-D784-997C-E44E-D4F2F38A2D7C}"/>
                </a:ext>
              </a:extLst>
            </p:cNvPr>
            <p:cNvSpPr/>
            <p:nvPr/>
          </p:nvSpPr>
          <p:spPr>
            <a:xfrm>
              <a:off x="6617537" y="11087651"/>
              <a:ext cx="358602" cy="1075636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97549B-BC0A-A17F-C3F8-2E53F49D78ED}"/>
                </a:ext>
              </a:extLst>
            </p:cNvPr>
            <p:cNvSpPr/>
            <p:nvPr/>
          </p:nvSpPr>
          <p:spPr>
            <a:xfrm rot="16200000">
              <a:off x="4413804" y="9600951"/>
              <a:ext cx="358602" cy="4766069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CD0336-29E4-43EE-A3E6-C56D342B3D0D}"/>
                </a:ext>
              </a:extLst>
            </p:cNvPr>
            <p:cNvSpPr/>
            <p:nvPr/>
          </p:nvSpPr>
          <p:spPr>
            <a:xfrm rot="10800000">
              <a:off x="2194805" y="8092153"/>
              <a:ext cx="300361" cy="4071132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D52610B5-D652-AB21-F244-701347D9920B}"/>
                </a:ext>
              </a:extLst>
            </p:cNvPr>
            <p:cNvSpPr/>
            <p:nvPr/>
          </p:nvSpPr>
          <p:spPr>
            <a:xfrm>
              <a:off x="2194804" y="7942710"/>
              <a:ext cx="1627445" cy="576116"/>
            </a:xfrm>
            <a:prstGeom prst="rightArrow">
              <a:avLst/>
            </a:prstGeom>
            <a:solidFill>
              <a:srgbClr val="9CBEE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B4EFE1-D1C1-DC0C-0858-51FB8B67B0F5}"/>
                </a:ext>
              </a:extLst>
            </p:cNvPr>
            <p:cNvSpPr txBox="1"/>
            <p:nvPr/>
          </p:nvSpPr>
          <p:spPr>
            <a:xfrm>
              <a:off x="2906278" y="11171104"/>
              <a:ext cx="29039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Expired files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88244E-6A83-A594-FF35-E1BA96B56D2A}"/>
                </a:ext>
              </a:extLst>
            </p:cNvPr>
            <p:cNvSpPr/>
            <p:nvPr/>
          </p:nvSpPr>
          <p:spPr>
            <a:xfrm rot="16200000">
              <a:off x="10221773" y="9985706"/>
              <a:ext cx="300733" cy="797520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65D3A67-4803-7119-0313-0E5E7C8EF638}"/>
                </a:ext>
              </a:extLst>
            </p:cNvPr>
            <p:cNvSpPr/>
            <p:nvPr/>
          </p:nvSpPr>
          <p:spPr>
            <a:xfrm rot="10800000">
              <a:off x="10488755" y="7949480"/>
              <a:ext cx="293081" cy="2579684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EDE59C1B-618C-13F4-301D-C075C126FE6D}"/>
                </a:ext>
              </a:extLst>
            </p:cNvPr>
            <p:cNvSpPr/>
            <p:nvPr/>
          </p:nvSpPr>
          <p:spPr>
            <a:xfrm>
              <a:off x="10488754" y="7803292"/>
              <a:ext cx="860975" cy="576116"/>
            </a:xfrm>
            <a:prstGeom prst="rightArrow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B0781F49-8781-2C6B-1EFB-EC90598583E4}"/>
                </a:ext>
              </a:extLst>
            </p:cNvPr>
            <p:cNvSpPr/>
            <p:nvPr/>
          </p:nvSpPr>
          <p:spPr>
            <a:xfrm>
              <a:off x="14914067" y="7844439"/>
              <a:ext cx="972826" cy="576116"/>
            </a:xfrm>
            <a:prstGeom prst="rightArrow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63A67A1A-DC26-4314-A71D-2E40647ACD58}"/>
                </a:ext>
              </a:extLst>
            </p:cNvPr>
            <p:cNvSpPr/>
            <p:nvPr/>
          </p:nvSpPr>
          <p:spPr>
            <a:xfrm rot="5400000">
              <a:off x="17209572" y="12225491"/>
              <a:ext cx="972826" cy="764874"/>
            </a:xfrm>
            <a:prstGeom prst="rightArrow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id="{F2DCD620-E745-5BC3-1FAF-04819972D6D3}"/>
                </a:ext>
              </a:extLst>
            </p:cNvPr>
            <p:cNvSpPr/>
            <p:nvPr/>
          </p:nvSpPr>
          <p:spPr>
            <a:xfrm>
              <a:off x="13563120" y="13459338"/>
              <a:ext cx="5590572" cy="2462455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Learning model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647F147F-48E7-9E6F-296E-3A14EE5264CE}"/>
                </a:ext>
              </a:extLst>
            </p:cNvPr>
            <p:cNvSpPr/>
            <p:nvPr/>
          </p:nvSpPr>
          <p:spPr>
            <a:xfrm rot="10800000">
              <a:off x="12285232" y="14583055"/>
              <a:ext cx="972826" cy="576116"/>
            </a:xfrm>
            <a:prstGeom prst="rightArrow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EF7385E-E359-67FB-C5BC-9CCEA5450F2A}"/>
                </a:ext>
              </a:extLst>
            </p:cNvPr>
            <p:cNvSpPr/>
            <p:nvPr/>
          </p:nvSpPr>
          <p:spPr>
            <a:xfrm>
              <a:off x="3409176" y="13221659"/>
              <a:ext cx="2793814" cy="8405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0.99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38C2EC0-76CF-BCA0-9597-74F4E7E54EE4}"/>
                </a:ext>
              </a:extLst>
            </p:cNvPr>
            <p:cNvSpPr/>
            <p:nvPr/>
          </p:nvSpPr>
          <p:spPr>
            <a:xfrm>
              <a:off x="8191263" y="13222065"/>
              <a:ext cx="2793814" cy="8405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0.95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4565EAC-49D5-A206-6444-87EB9A86C572}"/>
                </a:ext>
              </a:extLst>
            </p:cNvPr>
            <p:cNvSpPr/>
            <p:nvPr/>
          </p:nvSpPr>
          <p:spPr>
            <a:xfrm>
              <a:off x="3409176" y="14167028"/>
              <a:ext cx="2793814" cy="8405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0.90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0ACE6D-F577-5A4F-7FD1-83D64BD758D6}"/>
                </a:ext>
              </a:extLst>
            </p:cNvPr>
            <p:cNvSpPr/>
            <p:nvPr/>
          </p:nvSpPr>
          <p:spPr>
            <a:xfrm>
              <a:off x="8191263" y="14162790"/>
              <a:ext cx="2793814" cy="8405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0.85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92B1FEE-91F3-C5DC-B0AE-FE49003D9B07}"/>
                </a:ext>
              </a:extLst>
            </p:cNvPr>
            <p:cNvSpPr/>
            <p:nvPr/>
          </p:nvSpPr>
          <p:spPr>
            <a:xfrm>
              <a:off x="3415710" y="15138360"/>
              <a:ext cx="7575901" cy="8405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default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1AB893-4A29-B383-A2C1-6E637F7F1B82}"/>
                </a:ext>
              </a:extLst>
            </p:cNvPr>
            <p:cNvSpPr txBox="1"/>
            <p:nvPr/>
          </p:nvSpPr>
          <p:spPr>
            <a:xfrm>
              <a:off x="2210071" y="16100815"/>
              <a:ext cx="9855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Credibility filtering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B1CA3FC-0F42-4BDF-5CB8-0D849B96FA21}"/>
                </a:ext>
              </a:extLst>
            </p:cNvPr>
            <p:cNvSpPr/>
            <p:nvPr/>
          </p:nvSpPr>
          <p:spPr>
            <a:xfrm>
              <a:off x="7024359" y="16941880"/>
              <a:ext cx="358602" cy="1075636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F5A735-F072-2440-C039-4FFB1211E037}"/>
                </a:ext>
              </a:extLst>
            </p:cNvPr>
            <p:cNvSpPr/>
            <p:nvPr/>
          </p:nvSpPr>
          <p:spPr>
            <a:xfrm rot="16200000">
              <a:off x="5220036" y="15854590"/>
              <a:ext cx="358602" cy="3967250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12B24E-E419-4B67-E895-5C2AB95C889A}"/>
                </a:ext>
              </a:extLst>
            </p:cNvPr>
            <p:cNvSpPr/>
            <p:nvPr/>
          </p:nvSpPr>
          <p:spPr>
            <a:xfrm rot="16200000">
              <a:off x="8828682" y="15854590"/>
              <a:ext cx="358602" cy="3967250"/>
            </a:xfrm>
            <a:prstGeom prst="rect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316EE2E8-3DE3-F206-2235-5532C6A4A30E}"/>
                </a:ext>
              </a:extLst>
            </p:cNvPr>
            <p:cNvSpPr/>
            <p:nvPr/>
          </p:nvSpPr>
          <p:spPr>
            <a:xfrm rot="5400000">
              <a:off x="10384778" y="17762890"/>
              <a:ext cx="972826" cy="764874"/>
            </a:xfrm>
            <a:prstGeom prst="rightArrow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570CBDBA-9F67-E994-9231-58E097F17DDB}"/>
                </a:ext>
              </a:extLst>
            </p:cNvPr>
            <p:cNvSpPr/>
            <p:nvPr/>
          </p:nvSpPr>
          <p:spPr>
            <a:xfrm rot="5400000">
              <a:off x="3074261" y="17762890"/>
              <a:ext cx="972826" cy="764874"/>
            </a:xfrm>
            <a:prstGeom prst="rightArrow">
              <a:avLst/>
            </a:prstGeom>
            <a:solidFill>
              <a:srgbClr val="9CBEE5"/>
            </a:solidFill>
            <a:ln>
              <a:solidFill>
                <a:srgbClr val="A0BFE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F2BA7B-C54A-8C48-7579-347F052340B8}"/>
                </a:ext>
              </a:extLst>
            </p:cNvPr>
            <p:cNvSpPr txBox="1"/>
            <p:nvPr/>
          </p:nvSpPr>
          <p:spPr>
            <a:xfrm>
              <a:off x="3466897" y="17048020"/>
              <a:ext cx="3749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mark defects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7D716C4D-6B64-D654-3C19-9CCA59136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3317" y="18785773"/>
              <a:ext cx="3720523" cy="1437174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B0A8D46-B747-05DA-F7EC-27317BD5C520}"/>
                </a:ext>
              </a:extLst>
            </p:cNvPr>
            <p:cNvSpPr txBox="1"/>
            <p:nvPr/>
          </p:nvSpPr>
          <p:spPr>
            <a:xfrm>
              <a:off x="2354029" y="20151218"/>
              <a:ext cx="44390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Identification result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BD55B4D-B631-CA00-87FC-7BEC3BC9BFD7}"/>
                </a:ext>
              </a:extLst>
            </p:cNvPr>
            <p:cNvSpPr txBox="1"/>
            <p:nvPr/>
          </p:nvSpPr>
          <p:spPr>
            <a:xfrm>
              <a:off x="8191263" y="17034874"/>
              <a:ext cx="30308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 defects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A3A1CF6-887D-49CE-A623-54E0CCE9FD78}"/>
                </a:ext>
              </a:extLst>
            </p:cNvPr>
            <p:cNvGrpSpPr/>
            <p:nvPr/>
          </p:nvGrpSpPr>
          <p:grpSpPr>
            <a:xfrm>
              <a:off x="8370427" y="18692575"/>
              <a:ext cx="11461895" cy="2158431"/>
              <a:chOff x="7702713" y="18692575"/>
              <a:chExt cx="11461895" cy="2164728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1689F119-6431-6FE8-8AE8-05D3E62CDDA9}"/>
                  </a:ext>
                </a:extLst>
              </p:cNvPr>
              <p:cNvSpPr/>
              <p:nvPr/>
            </p:nvSpPr>
            <p:spPr>
              <a:xfrm>
                <a:off x="7702713" y="18692575"/>
                <a:ext cx="11450979" cy="21647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6A94E5FE-E6A0-84BF-E0C9-4443087D3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4019" y="18758800"/>
                <a:ext cx="3541461" cy="1368006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D3DD592-F892-38D5-F027-956036E81568}"/>
                  </a:ext>
                </a:extLst>
              </p:cNvPr>
              <p:cNvSpPr txBox="1"/>
              <p:nvPr/>
            </p:nvSpPr>
            <p:spPr>
              <a:xfrm>
                <a:off x="8032841" y="20157516"/>
                <a:ext cx="48471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Identification resul</a:t>
                </a:r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十字形 49">
                <a:extLst>
                  <a:ext uri="{FF2B5EF4-FFF2-40B4-BE49-F238E27FC236}">
                    <a16:creationId xmlns:a16="http://schemas.microsoft.com/office/drawing/2014/main" id="{9C80032D-6920-1E28-821B-A7C339A26A36}"/>
                  </a:ext>
                </a:extLst>
              </p:cNvPr>
              <p:cNvSpPr/>
              <p:nvPr/>
            </p:nvSpPr>
            <p:spPr>
              <a:xfrm>
                <a:off x="12977689" y="19041209"/>
                <a:ext cx="866600" cy="827974"/>
              </a:xfrm>
              <a:prstGeom prst="plus">
                <a:avLst>
                  <a:gd name="adj" fmla="val 43243"/>
                </a:avLst>
              </a:prstGeom>
              <a:solidFill>
                <a:srgbClr val="9CBEE5"/>
              </a:solidFill>
              <a:ln>
                <a:solidFill>
                  <a:srgbClr val="A0BFE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760847B5-7EBD-6BFC-A5F2-9D72F3E4A7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3981"/>
              <a:stretch/>
            </p:blipFill>
            <p:spPr bwMode="auto">
              <a:xfrm rot="10800000" flipV="1">
                <a:off x="14640866" y="18722805"/>
                <a:ext cx="2492053" cy="143999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50CFFBB-1804-0723-72CE-D0713A82B102}"/>
                  </a:ext>
                </a:extLst>
              </p:cNvPr>
              <p:cNvSpPr txBox="1"/>
              <p:nvPr/>
            </p:nvSpPr>
            <p:spPr>
              <a:xfrm>
                <a:off x="13224309" y="20149402"/>
                <a:ext cx="59402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with defect markings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00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327</Words>
  <Application>Microsoft Office PowerPoint</Application>
  <PresentationFormat>自定义</PresentationFormat>
  <Paragraphs>141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Xinrui Tao</dc:creator>
  <cp:lastModifiedBy>Xinrui Tao</cp:lastModifiedBy>
  <cp:revision>21</cp:revision>
  <dcterms:created xsi:type="dcterms:W3CDTF">2023-12-14T12:15:33Z</dcterms:created>
  <dcterms:modified xsi:type="dcterms:W3CDTF">2023-12-14T12:55:47Z</dcterms:modified>
</cp:coreProperties>
</file>