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7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4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0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3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2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1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8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49D8-2542-4236-ABA5-EFE225B65BF7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C8C1-00A6-48B9-87B0-FF514AB335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50941" y="782921"/>
            <a:ext cx="550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Présentation de la Base de donnée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5963"/>
            <a:ext cx="422757" cy="4227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8862" y="19967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</a:t>
            </a:r>
            <a:r>
              <a:rPr lang="fr-FR" sz="1200" dirty="0" smtClean="0"/>
              <a:t>acine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7" y="1503367"/>
            <a:ext cx="421871" cy="4218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89414" y="11340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Equipements</a:t>
            </a:r>
            <a:endParaRPr lang="fr-FR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7" y="5959457"/>
            <a:ext cx="421871" cy="4218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9434" y="559012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Logs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7" y="2020259"/>
            <a:ext cx="413465" cy="41346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34607" y="1700808"/>
            <a:ext cx="3569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Nom-FQDN-des-</a:t>
            </a:r>
            <a:r>
              <a:rPr lang="fr-FR" sz="1200" dirty="0"/>
              <a:t>é</a:t>
            </a:r>
            <a:r>
              <a:rPr lang="fr-FR" sz="1200" dirty="0" smtClean="0"/>
              <a:t>quipements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588824" y="3024908"/>
            <a:ext cx="134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Procédures</a:t>
            </a:r>
            <a:endParaRPr lang="fr-FR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70" y="2433724"/>
            <a:ext cx="500504" cy="50050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427984" y="2499310"/>
            <a:ext cx="255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Nom-FQDN-de-</a:t>
            </a:r>
            <a:r>
              <a:rPr lang="fr-FR" sz="1200" dirty="0" err="1" smtClean="0"/>
              <a:t>l’équipement.json</a:t>
            </a:r>
            <a:endParaRPr lang="fr-FR" sz="1200" dirty="0"/>
          </a:p>
        </p:txBody>
      </p:sp>
      <p:cxnSp>
        <p:nvCxnSpPr>
          <p:cNvPr id="32" name="Connecteur en angle 31"/>
          <p:cNvCxnSpPr>
            <a:endCxn id="17" idx="1"/>
          </p:cNvCxnSpPr>
          <p:nvPr/>
        </p:nvCxnSpPr>
        <p:spPr>
          <a:xfrm>
            <a:off x="3719348" y="2499310"/>
            <a:ext cx="293122" cy="184666"/>
          </a:xfrm>
          <a:prstGeom prst="bentConnector3">
            <a:avLst>
              <a:gd name="adj1" fmla="val -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1" idx="2"/>
            <a:endCxn id="60" idx="1"/>
          </p:cNvCxnSpPr>
          <p:nvPr/>
        </p:nvCxnSpPr>
        <p:spPr>
          <a:xfrm rot="16200000" flipH="1">
            <a:off x="3360210" y="2792863"/>
            <a:ext cx="1082523" cy="36424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2"/>
            <a:endCxn id="61" idx="1"/>
          </p:cNvCxnSpPr>
          <p:nvPr/>
        </p:nvCxnSpPr>
        <p:spPr>
          <a:xfrm rot="16200000" flipH="1">
            <a:off x="2388101" y="3764972"/>
            <a:ext cx="3026740" cy="36424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5" idx="2"/>
            <a:endCxn id="7" idx="1"/>
          </p:cNvCxnSpPr>
          <p:nvPr/>
        </p:nvCxnSpPr>
        <p:spPr>
          <a:xfrm rot="16200000" flipH="1">
            <a:off x="707958" y="951693"/>
            <a:ext cx="805583" cy="71963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7" idx="2"/>
            <a:endCxn id="11" idx="1"/>
          </p:cNvCxnSpPr>
          <p:nvPr/>
        </p:nvCxnSpPr>
        <p:spPr>
          <a:xfrm rot="16200000" flipH="1">
            <a:off x="2446183" y="1160558"/>
            <a:ext cx="301754" cy="183111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60" idx="2"/>
            <a:endCxn id="63" idx="1"/>
          </p:cNvCxnSpPr>
          <p:nvPr/>
        </p:nvCxnSpPr>
        <p:spPr>
          <a:xfrm rot="16200000" flipH="1">
            <a:off x="4376570" y="3708744"/>
            <a:ext cx="260049" cy="36052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60" idx="2"/>
            <a:endCxn id="65" idx="1"/>
          </p:cNvCxnSpPr>
          <p:nvPr/>
        </p:nvCxnSpPr>
        <p:spPr>
          <a:xfrm rot="16200000" flipH="1">
            <a:off x="4048596" y="4036718"/>
            <a:ext cx="907615" cy="35214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61" idx="2"/>
            <a:endCxn id="67" idx="1"/>
          </p:cNvCxnSpPr>
          <p:nvPr/>
        </p:nvCxnSpPr>
        <p:spPr>
          <a:xfrm rot="16200000" flipH="1">
            <a:off x="4441088" y="5588443"/>
            <a:ext cx="191086" cy="42060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74" y="6326615"/>
            <a:ext cx="500504" cy="500504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2195736" y="6385781"/>
            <a:ext cx="198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YYYYMMJJHHMMSS.json</a:t>
            </a:r>
            <a:endParaRPr lang="fr-FR" sz="1200" dirty="0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93" y="3273510"/>
            <a:ext cx="485474" cy="485474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93" y="5217727"/>
            <a:ext cx="485474" cy="485474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3714262" y="49540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Résultats</a:t>
            </a:r>
            <a:endParaRPr lang="fr-FR" sz="1200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58" y="3768781"/>
            <a:ext cx="500504" cy="500504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4845255" y="3834367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connexion.json</a:t>
            </a:r>
            <a:endParaRPr lang="fr-FR" sz="1200" dirty="0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76" y="4416347"/>
            <a:ext cx="500504" cy="50050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4836874" y="4481933"/>
            <a:ext cx="159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Test-</a:t>
            </a:r>
            <a:r>
              <a:rPr lang="fr-FR" sz="1200" dirty="0" err="1" smtClean="0"/>
              <a:t>OID.json</a:t>
            </a:r>
            <a:endParaRPr lang="fr-FR" sz="1200" dirty="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32" y="5644035"/>
            <a:ext cx="500504" cy="500504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4905330" y="5703201"/>
            <a:ext cx="152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Test-</a:t>
            </a:r>
            <a:r>
              <a:rPr lang="fr-FR" sz="1200" dirty="0" err="1" smtClean="0"/>
              <a:t>OID.json</a:t>
            </a:r>
            <a:endParaRPr lang="fr-FR" sz="1200" dirty="0"/>
          </a:p>
        </p:txBody>
      </p:sp>
      <p:cxnSp>
        <p:nvCxnSpPr>
          <p:cNvPr id="81" name="Connecteur en angle 80"/>
          <p:cNvCxnSpPr>
            <a:stCxn id="5" idx="2"/>
            <a:endCxn id="9" idx="1"/>
          </p:cNvCxnSpPr>
          <p:nvPr/>
        </p:nvCxnSpPr>
        <p:spPr>
          <a:xfrm rot="16200000" flipH="1">
            <a:off x="-1520087" y="3179738"/>
            <a:ext cx="5261673" cy="71963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stCxn id="9" idx="2"/>
            <a:endCxn id="56" idx="1"/>
          </p:cNvCxnSpPr>
          <p:nvPr/>
        </p:nvCxnSpPr>
        <p:spPr>
          <a:xfrm rot="16200000" flipH="1">
            <a:off x="1654919" y="6407911"/>
            <a:ext cx="195539" cy="14237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7" r="26560"/>
          <a:stretch/>
        </p:blipFill>
        <p:spPr>
          <a:xfrm rot="20960762">
            <a:off x="1106023" y="2747545"/>
            <a:ext cx="2221827" cy="8823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7" r="26560"/>
          <a:stretch/>
        </p:blipFill>
        <p:spPr>
          <a:xfrm rot="1748586">
            <a:off x="1189836" y="4142934"/>
            <a:ext cx="2221827" cy="88237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57" y="3895714"/>
            <a:ext cx="1158112" cy="11581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8" y="2132856"/>
            <a:ext cx="936104" cy="9361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" y="3501008"/>
            <a:ext cx="859444" cy="8594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3687" y="31316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BDD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90" y="5163176"/>
            <a:ext cx="859444" cy="8594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8" y="4695124"/>
            <a:ext cx="936104" cy="93610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0345"/>
            <a:ext cx="1718015" cy="171801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585796" y="17635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Python </a:t>
            </a:r>
            <a:r>
              <a:rPr lang="fr-FR" dirty="0" err="1" smtClean="0"/>
              <a:t>Flask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844722" y="5631228"/>
            <a:ext cx="37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de requête  SNMP Python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39188" y="4869160"/>
            <a:ext cx="26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Equipements à superviser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7370" y="4135566"/>
            <a:ext cx="1108416" cy="20552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34398" y="1573298"/>
            <a:ext cx="1108416" cy="205522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45" y="4092500"/>
            <a:ext cx="1158112" cy="11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</dc:creator>
  <cp:lastModifiedBy>Jean-Baptiste</cp:lastModifiedBy>
  <cp:revision>6</cp:revision>
  <dcterms:created xsi:type="dcterms:W3CDTF">2022-10-19T21:33:29Z</dcterms:created>
  <dcterms:modified xsi:type="dcterms:W3CDTF">2022-10-19T22:50:38Z</dcterms:modified>
</cp:coreProperties>
</file>