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410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5848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80903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8811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60973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779726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72002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89646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780939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47143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1741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70698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4653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538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89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81586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746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EE5FA026-CE0B-4445-AF8A-0234E6F41A6B}"/>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82648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algn="r"/>
            <a:r>
              <a:rPr lang="en-US" sz="2000" b="1" dirty="0" err="1">
                <a:solidFill>
                  <a:schemeClr val="accent1">
                    <a:lumMod val="75000"/>
                  </a:schemeClr>
                </a:solidFill>
                <a:latin typeface="Arial" panose="020B0604020202020204"/>
                <a:cs typeface="Arial" panose="020B0604020202020204"/>
              </a:rPr>
              <a:t>Smrithi</a:t>
            </a:r>
            <a:r>
              <a:rPr lang="en-US" sz="2000" b="1" dirty="0">
                <a:solidFill>
                  <a:schemeClr val="accent1">
                    <a:lumMod val="75000"/>
                  </a:schemeClr>
                </a:solidFill>
                <a:latin typeface="Arial" panose="020B0604020202020204"/>
                <a:cs typeface="Arial" panose="020B0604020202020204"/>
              </a:rPr>
              <a:t> Prakash</a:t>
            </a:r>
          </a:p>
          <a:p>
            <a:pPr algn="r"/>
            <a:r>
              <a:rPr lang="en-US" sz="2000" b="1" dirty="0">
                <a:solidFill>
                  <a:schemeClr val="accent1">
                    <a:lumMod val="75000"/>
                  </a:schemeClr>
                </a:solidFill>
                <a:latin typeface="Arial" panose="020B0604020202020204"/>
                <a:cs typeface="Arial" panose="020B0604020202020204"/>
              </a:rPr>
              <a:t>College of Engineering Guindy </a:t>
            </a:r>
          </a:p>
          <a:p>
            <a:pPr algn="r"/>
            <a:r>
              <a:rPr lang="en-IN" sz="2000" b="1" dirty="0">
                <a:solidFill>
                  <a:schemeClr val="accent1">
                    <a:lumMod val="75000"/>
                  </a:schemeClr>
                </a:solidFill>
                <a:latin typeface="Arial" panose="020B0604020202020204"/>
                <a:cs typeface="Arial" panose="020B0604020202020204"/>
              </a:rPr>
              <a:t>D</a:t>
            </a:r>
            <a:r>
              <a:rPr lang="en-IN" altLang="en-US" sz="2000" b="1" dirty="0">
                <a:solidFill>
                  <a:schemeClr val="accent1">
                    <a:lumMod val="75000"/>
                  </a:schemeClr>
                </a:solidFill>
                <a:latin typeface="Arial" panose="020B0604020202020204"/>
                <a:cs typeface="Arial" panose="020B0604020202020204"/>
              </a:rPr>
              <a:t>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625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9162bd5b-4ed9-4da3-b376-05204580ba3f"/>
    <ds:schemaRef ds:uri="http://purl.org/dc/elements/1.1/"/>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TotalTime>
  <Words>914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Corbel</vt:lpstr>
      <vt:lpstr>Söhne</vt:lpstr>
      <vt:lpstr>Parallax</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S</cp:lastModifiedBy>
  <cp:revision>30</cp:revision>
  <dcterms:created xsi:type="dcterms:W3CDTF">2021-05-26T16:50:00Z</dcterms:created>
  <dcterms:modified xsi:type="dcterms:W3CDTF">2024-04-08T05:16:34Z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