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81" r:id="rId11"/>
    <p:sldId id="277" r:id="rId12"/>
    <p:sldId id="278" r:id="rId13"/>
    <p:sldId id="258" r:id="rId14"/>
    <p:sldId id="283" r:id="rId15"/>
    <p:sldId id="266" r:id="rId16"/>
    <p:sldId id="267" r:id="rId17"/>
    <p:sldId id="27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bDyZYC82nSR9jXtuYo348VuN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8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95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97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96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gRPC의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ServerBuilder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API를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master-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worker간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connection하는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Server이다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Client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클래스는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gRPC의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Service를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이용해</a:t>
            </a:r>
            <a:r>
              <a:rPr lang="en-US" sz="1000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master-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worker간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connection하는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client이다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Server와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Client간의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RPC는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message.proto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에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정의되어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WorkerTool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사용하는 각종 기능을 제공하는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이고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1000" baseline="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shuffleServer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000" baseline="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shuffleClient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간의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shuffling 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시에 각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이자 동시에 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역할을 하여 데이터를 주고받을 수 있도록 </a:t>
            </a:r>
            <a:r>
              <a:rPr lang="en-US" altLang="ko-KR" sz="1000" baseline="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shuffle.proto</a:t>
            </a:r>
            <a:r>
              <a:rPr lang="ko-KR" altLang="en-US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정의하여 구현하였다</a:t>
            </a:r>
            <a:r>
              <a:rPr lang="en-US" altLang="ko-KR" sz="1000" baseline="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5caeaf46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95caeaf46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5caeaf46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95caeaf46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81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5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3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7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79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81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2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30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000"/>
              <a:buFont typeface="Arial"/>
              <a:buNone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Final </a:t>
            </a:r>
            <a:r>
              <a:rPr lang="en-US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Presentation</a:t>
            </a:r>
            <a:endParaRPr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7382932" y="4859866"/>
            <a:ext cx="3285067" cy="98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en-US" sz="2000" b="1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Team Orange</a:t>
            </a:r>
            <a:endParaRPr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None/>
            </a:pPr>
            <a:r>
              <a:rPr lang="en-US" sz="2000" b="1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최규민</a:t>
            </a:r>
            <a:r>
              <a:rPr lang="en-US" sz="2000" b="1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김지훈</a:t>
            </a:r>
            <a:r>
              <a:rPr lang="en-US" sz="2000" b="1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빙준호</a:t>
            </a:r>
            <a:endParaRPr sz="2000" b="1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5" name="Google Shape;86;p1"/>
          <p:cNvSpPr txBox="1">
            <a:spLocks/>
          </p:cNvSpPr>
          <p:nvPr/>
        </p:nvSpPr>
        <p:spPr>
          <a:xfrm>
            <a:off x="495904" y="1938791"/>
            <a:ext cx="3285067" cy="3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>
              <a:spcBef>
                <a:spcPts val="0"/>
              </a:spcBef>
              <a:buClr>
                <a:srgbClr val="C55A11"/>
              </a:buClr>
              <a:buSzPts val="2000"/>
            </a:pPr>
            <a:r>
              <a:rPr lang="en-US" altLang="ko-KR" sz="2000" b="1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CSED 332</a:t>
            </a:r>
            <a:endParaRPr lang="ko-KR" altLang="en-US" sz="2000" b="1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8: # of input == # of output?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endParaRPr lang="en-US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Input : 320,000 lines * 3 files * 5 workers = 4,800,000 lines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651126"/>
            <a:ext cx="603885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3986213"/>
            <a:ext cx="5991225" cy="1266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5311776"/>
            <a:ext cx="598170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210" y="2795588"/>
            <a:ext cx="5972175" cy="133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210" y="4273550"/>
            <a:ext cx="5953125" cy="1657350"/>
          </a:xfrm>
          <a:prstGeom prst="rect">
            <a:avLst/>
          </a:prstGeom>
        </p:spPr>
      </p:pic>
      <p:sp>
        <p:nvSpPr>
          <p:cNvPr id="13" name="Google Shape;93;p2"/>
          <p:cNvSpPr txBox="1">
            <a:spLocks/>
          </p:cNvSpPr>
          <p:nvPr/>
        </p:nvSpPr>
        <p:spPr>
          <a:xfrm>
            <a:off x="6631441" y="6246695"/>
            <a:ext cx="5308826" cy="52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Sum of 5 output files’ lines = 4,800,000</a:t>
            </a:r>
            <a:endParaRPr lang="en-US" sz="2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02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Result: 8/8 correctness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endParaRPr lang="en-US" dirty="0" smtClean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Execution time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 smtClean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680" y="3031557"/>
            <a:ext cx="1743075" cy="161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680" y="2700564"/>
            <a:ext cx="1809750" cy="152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679" y="3375702"/>
            <a:ext cx="1743075" cy="16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679" y="3716220"/>
            <a:ext cx="1762125" cy="152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679" y="4047213"/>
            <a:ext cx="17811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Progress - Milestones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1 – </a:t>
            </a:r>
            <a:r>
              <a:rPr lang="en-US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2 –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Sample 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3 – Sort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7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4 – Partition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5 –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Shuffle 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6 –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Merge 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7</a:t>
            </a:r>
            <a:endParaRPr lang="en-US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buClr>
                <a:srgbClr val="C55A11"/>
              </a:buClr>
              <a:buSzPts val="2800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Milestone 7 </a:t>
            </a:r>
            <a:r>
              <a:rPr lang="en-US" altLang="ko-KR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on Virtual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Machine &gt; </a:t>
            </a:r>
            <a:r>
              <a:rPr lang="en-US" b="1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on Week 8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6238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ko-KR" altLang="en-US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최규민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ko-KR" dirty="0" err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gRPC</a:t>
            </a:r>
            <a:r>
              <a:rPr lang="en-US" altLang="ko-KR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communication, 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Baseline, </a:t>
            </a:r>
            <a:r>
              <a:rPr lang="en-US" altLang="ko-KR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, Shuffle</a:t>
            </a:r>
            <a:b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김지훈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ko-KR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Sample, Sort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, Partition, 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lang="en-US" altLang="ko-KR" dirty="0" smtClean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endParaRPr lang="en-US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ko-KR" altLang="en-US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빙준호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ko-KR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gRPC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communication, 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Shuffle, </a:t>
            </a:r>
            <a:r>
              <a:rPr lang="en-US" altLang="ko-KR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Test, Presentation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52" y="362856"/>
            <a:ext cx="7701388" cy="6146801"/>
          </a:xfrm>
          <a:prstGeom prst="rect">
            <a:avLst/>
          </a:prstGeom>
        </p:spPr>
      </p:pic>
      <p:sp>
        <p:nvSpPr>
          <p:cNvPr id="9" name="Google Shape;118;p5"/>
          <p:cNvSpPr txBox="1">
            <a:spLocks noGrp="1"/>
          </p:cNvSpPr>
          <p:nvPr>
            <p:ph type="title"/>
          </p:nvPr>
        </p:nvSpPr>
        <p:spPr>
          <a:xfrm>
            <a:off x="9508067" y="5532437"/>
            <a:ext cx="26839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75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Master – Worker </a:t>
            </a: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7"/>
          <p:cNvSpPr txBox="1"/>
          <p:nvPr/>
        </p:nvSpPr>
        <p:spPr>
          <a:xfrm>
            <a:off x="8612675" y="1647525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48" y="1429589"/>
            <a:ext cx="8156503" cy="5324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5caeaf464_1_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95caeaf464_1_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WorkerTool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95caeaf464_1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95caeaf464_1_1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g195caeaf464_1_1"/>
          <p:cNvSpPr txBox="1"/>
          <p:nvPr/>
        </p:nvSpPr>
        <p:spPr>
          <a:xfrm>
            <a:off x="8612675" y="1647525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4778375"/>
            <a:ext cx="3838575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84931"/>
            <a:ext cx="3933825" cy="2076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225" y="1684931"/>
            <a:ext cx="3800475" cy="2952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26075"/>
            <a:ext cx="39433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5caeaf464_1_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4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95caeaf464_1_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What we learned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95caeaf464_1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95caeaf464_1_1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g195caeaf464_1_1"/>
          <p:cNvSpPr txBox="1"/>
          <p:nvPr/>
        </p:nvSpPr>
        <p:spPr>
          <a:xfrm>
            <a:off x="8612675" y="1647525"/>
            <a:ext cx="23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1;p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ko-KR" altLang="en-US" dirty="0" err="1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마일스톤을</a:t>
            </a: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정하고</a:t>
            </a:r>
            <a:r>
              <a:rPr lang="en-US" altLang="ko-KR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계획에 맞게 달성하는 것의 중요성</a:t>
            </a:r>
            <a:endParaRPr lang="en-US" altLang="ko-KR" dirty="0" smtClean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endParaRPr lang="en-US" altLang="ko-KR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세심한 디자인의 중요성</a:t>
            </a:r>
            <a:endParaRPr lang="en-US" altLang="ko-KR" dirty="0" smtClean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endParaRPr lang="en-US" altLang="ko-KR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빠른 착수의 중요성</a:t>
            </a:r>
            <a:endParaRPr lang="en-US" altLang="ko-KR" dirty="0" smtClean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endParaRPr lang="en-US" altLang="ko-KR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효율적 미팅의 중요성</a:t>
            </a:r>
            <a:endParaRPr lang="en-US" altLang="ko-KR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0"/>
              </a:spcBef>
              <a:buClr>
                <a:srgbClr val="C55A11"/>
              </a:buClr>
              <a:buSzPts val="2800"/>
            </a:pPr>
            <a:endParaRPr lang="ko-KR" altLang="en-US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0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0515600" cy="58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97" y="1911916"/>
            <a:ext cx="8344794" cy="43597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30" y="1911915"/>
            <a:ext cx="189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1: Does the master start?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40" y="1898651"/>
            <a:ext cx="5183000" cy="1218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2: Does each worker connect to the master?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1" y="2069567"/>
            <a:ext cx="3829050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95" y="2069567"/>
            <a:ext cx="3905250" cy="1724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549" y="2068338"/>
            <a:ext cx="3790950" cy="173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41" y="3846803"/>
            <a:ext cx="3810000" cy="1743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595" y="3846802"/>
            <a:ext cx="3876675" cy="1733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049" y="4050001"/>
            <a:ext cx="4362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3: Does the master collect sample data?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951093"/>
            <a:ext cx="4819650" cy="74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2939256"/>
            <a:ext cx="917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361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4: Does the master return distribution keys back to workers?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7" y="2211305"/>
            <a:ext cx="4781550" cy="333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61" y="3555961"/>
            <a:ext cx="6800850" cy="316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232" y="2600505"/>
            <a:ext cx="6810375" cy="289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264" y="2775550"/>
            <a:ext cx="6772275" cy="2876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721" y="2947023"/>
            <a:ext cx="6800850" cy="2876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588" y="3118496"/>
            <a:ext cx="67627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6853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5: Do workers pass intermediate data between each other?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61" y="2167284"/>
            <a:ext cx="7095939" cy="23804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92" y="2177944"/>
            <a:ext cx="3753386" cy="35419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061" y="4511775"/>
            <a:ext cx="7083186" cy="2259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632" y="2170685"/>
            <a:ext cx="1437429" cy="40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6: Does the master print a sequence of workers?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850016"/>
            <a:ext cx="4362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C55A11"/>
              </a:buClr>
              <a:buSzPts val="4400"/>
            </a:pPr>
            <a:r>
              <a:rPr lang="en-US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Experiment</a:t>
            </a:r>
            <a:r>
              <a:rPr lang="en-US" sz="3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 </a:t>
            </a:r>
            <a:r>
              <a:rPr lang="en-US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on </a:t>
            </a:r>
            <a:r>
              <a:rPr lang="en-US" altLang="ko-KR" sz="2000" dirty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5 workers, 32 MB 3 input blocks per </a:t>
            </a:r>
            <a:r>
              <a:rPr lang="en-US" altLang="ko-KR" sz="2000" dirty="0" smtClean="0">
                <a:solidFill>
                  <a:srgbClr val="C55A1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/>
                <a:sym typeface="Arial"/>
              </a:rPr>
              <a:t>worker</a:t>
            </a:r>
            <a:endParaRPr sz="3000" dirty="0">
              <a:solidFill>
                <a:srgbClr val="C55A1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Char char="•"/>
            </a:pPr>
            <a:r>
              <a:rPr 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Correctness 7: Is the output sorted in each worker? Key </a:t>
            </a:r>
            <a:r>
              <a:rPr lang="ko-KR" altLang="en-US" dirty="0" smtClean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비교</a:t>
            </a:r>
            <a:endParaRPr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1325563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0" y="1880008"/>
            <a:ext cx="4917930" cy="47691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27" y="1880007"/>
            <a:ext cx="5148389" cy="4769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0" y="1882463"/>
            <a:ext cx="5156200" cy="4766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530" y="1889530"/>
            <a:ext cx="5307409" cy="47693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033" y="1889529"/>
            <a:ext cx="4979365" cy="47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4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440</Words>
  <Application>Microsoft Office PowerPoint</Application>
  <PresentationFormat>와이드스크린</PresentationFormat>
  <Paragraphs>62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뫼비우스 Regular</vt:lpstr>
      <vt:lpstr>Arial</vt:lpstr>
      <vt:lpstr>Office 테마</vt:lpstr>
      <vt:lpstr>Final Presentation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Experiment on 5 workers, 32 MB 3 input blocks per worker</vt:lpstr>
      <vt:lpstr>Progress - Milestones</vt:lpstr>
      <vt:lpstr>Contribution</vt:lpstr>
      <vt:lpstr>Design</vt:lpstr>
      <vt:lpstr>Master – Worker Modules</vt:lpstr>
      <vt:lpstr>Object WorkerTool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노 태완</dc:creator>
  <cp:lastModifiedBy>노 태완</cp:lastModifiedBy>
  <cp:revision>62</cp:revision>
  <dcterms:created xsi:type="dcterms:W3CDTF">2022-11-15T14:44:46Z</dcterms:created>
  <dcterms:modified xsi:type="dcterms:W3CDTF">2022-12-14T19:05:02Z</dcterms:modified>
</cp:coreProperties>
</file>