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Q9p/ktzsXkkwvIKxB4XdU4wOH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f36a00a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f36a00a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f36a00ac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f36a00ac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f36a00a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f36a00a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f36a00ac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f36a00ac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6000"/>
              <a:buFont typeface="Arial"/>
              <a:buNone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Progress Presentation</a:t>
            </a:r>
            <a:endParaRPr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7382932" y="4859866"/>
            <a:ext cx="3285067" cy="98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None/>
            </a:pPr>
            <a:r>
              <a:rPr lang="en-US" sz="2000" b="1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Team Orange</a:t>
            </a:r>
            <a:endParaRPr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000"/>
              <a:buNone/>
            </a:pPr>
            <a:r>
              <a:rPr lang="en-US" sz="2000" b="1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최규민</a:t>
            </a:r>
            <a:r>
              <a:rPr lang="en-US" sz="2000" b="1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, </a:t>
            </a:r>
            <a:r>
              <a:rPr lang="en-US" sz="2000" b="1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김지훈</a:t>
            </a:r>
            <a:r>
              <a:rPr lang="en-US" sz="2000" b="1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, </a:t>
            </a:r>
            <a:r>
              <a:rPr lang="en-US" sz="2000" b="1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빙준호</a:t>
            </a:r>
            <a:endParaRPr sz="2000" b="1"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Progress - Milestones</a:t>
            </a:r>
            <a:endParaRPr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Milestone 1 </a:t>
            </a:r>
            <a:r>
              <a:rPr 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- 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Init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 (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완료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)</a:t>
            </a:r>
            <a:endParaRPr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Milestone 2 </a:t>
            </a:r>
            <a:r>
              <a:rPr 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- 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Sample (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진행중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)</a:t>
            </a:r>
            <a:endParaRPr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Milestone 3 </a:t>
            </a:r>
            <a:r>
              <a:rPr 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- 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Sort (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완료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)</a:t>
            </a:r>
            <a:endParaRPr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Milestone 4 </a:t>
            </a:r>
            <a:r>
              <a:rPr 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- 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Partition (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진행중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)</a:t>
            </a:r>
            <a:endParaRPr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Milestone 5 </a:t>
            </a:r>
            <a:r>
              <a:rPr 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- 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Shuffle</a:t>
            </a:r>
            <a:endParaRPr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Milestone 6 </a:t>
            </a:r>
            <a:r>
              <a:rPr 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- </a:t>
            </a:r>
            <a:r>
              <a:rPr 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Merge 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(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진행중</a:t>
            </a:r>
            <a:r>
              <a:rPr 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)</a:t>
            </a:r>
          </a:p>
          <a:p>
            <a:pPr marL="228600" indent="-228600">
              <a:buClr>
                <a:srgbClr val="C55A11"/>
              </a:buClr>
              <a:buSzPts val="2800"/>
            </a:pPr>
            <a:r>
              <a:rPr lang="en-US" altLang="ko-KR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Milestone 7 </a:t>
            </a:r>
            <a:r>
              <a:rPr lang="en-US" altLang="ko-KR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- Test </a:t>
            </a:r>
            <a:r>
              <a:rPr lang="en-US" altLang="ko-KR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on Virtual </a:t>
            </a:r>
            <a:r>
              <a:rPr lang="en-US" altLang="ko-KR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Machine</a:t>
            </a:r>
            <a:endParaRPr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cxnSp>
        <p:nvCxnSpPr>
          <p:cNvPr id="150" name="Google Shape;150;p6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Progress – Modules/components</a:t>
            </a:r>
            <a:endParaRPr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sp>
        <p:nvSpPr>
          <p:cNvPr id="157" name="Google Shape;15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None/>
            </a:pP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7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9" name="Google Shape;15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825" y="1825613"/>
            <a:ext cx="6238349" cy="44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 txBox="1"/>
          <p:nvPr/>
        </p:nvSpPr>
        <p:spPr>
          <a:xfrm>
            <a:off x="8612675" y="1647525"/>
            <a:ext cx="230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Review of the weekly progress</a:t>
            </a:r>
            <a:endParaRPr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Week 1: ★★★★★ (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중간고사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, create 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git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 repo)</a:t>
            </a:r>
            <a:endParaRPr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Week 2: ★★★☆☆ (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gRPC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, sorting 등 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공부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, 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구조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설계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)</a:t>
            </a:r>
            <a:endParaRPr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Week 3: ★★★★★ (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구조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설계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, milestone 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설정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, master/worker          </a:t>
            </a:r>
            <a:endParaRPr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              connection)</a:t>
            </a:r>
            <a:endParaRPr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Week 4: ★★★★☆ (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Init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, Sort done)</a:t>
            </a:r>
            <a:endParaRPr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Logistics</a:t>
            </a:r>
            <a:endParaRPr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Communication: 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Kakao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 talk, weekly offline meeting</a:t>
            </a:r>
            <a:endParaRPr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Documentation: Flow diagram, Message </a:t>
            </a:r>
            <a:r>
              <a:rPr 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format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endParaRPr lang="en-US" dirty="0" smtClean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  <a:p>
            <a:pPr marL="228600" indent="-228600">
              <a:buClr>
                <a:srgbClr val="C55A11"/>
              </a:buClr>
              <a:buSzPts val="2800"/>
            </a:pPr>
            <a:r>
              <a:rPr lang="en-US" altLang="ko-KR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Divide and Conquer : </a:t>
            </a:r>
            <a:r>
              <a:rPr lang="ko-KR" alt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각자 </a:t>
            </a:r>
            <a:r>
              <a:rPr lang="en-US" altLang="ko-KR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milestone </a:t>
            </a:r>
            <a:r>
              <a:rPr lang="ko-KR" alt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별로 </a:t>
            </a:r>
            <a:r>
              <a:rPr lang="ko-KR" alt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업무분담</a:t>
            </a:r>
            <a:endParaRPr lang="en-US" altLang="ko-KR" dirty="0" smtClean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  <a:p>
            <a:pPr marL="228600" indent="-228600">
              <a:buClr>
                <a:srgbClr val="C55A11"/>
              </a:buClr>
              <a:buSzPts val="2800"/>
            </a:pPr>
            <a:endParaRPr lang="ko-KR" altLang="en-US"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  <a:p>
            <a:pPr marL="228600" indent="-228600">
              <a:buClr>
                <a:srgbClr val="C55A11"/>
              </a:buClr>
              <a:buSzPts val="2800"/>
            </a:pPr>
            <a:r>
              <a:rPr lang="en-US" altLang="ko-KR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Decision making: </a:t>
            </a:r>
            <a:r>
              <a:rPr lang="ko-KR" alt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팀원의 조언을 참고하며 맡은 사람이 </a:t>
            </a:r>
            <a:r>
              <a:rPr lang="ko-KR" alt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결정</a:t>
            </a:r>
            <a:endParaRPr lang="ko-KR" altLang="en-US"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cxnSp>
        <p:nvCxnSpPr>
          <p:cNvPr id="102" name="Google Shape;102;p3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Details</a:t>
            </a:r>
            <a:endParaRPr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Programming Environment</a:t>
            </a:r>
            <a:endParaRPr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OS : Ubuntu 20.04 LTS</a:t>
            </a:r>
            <a:endParaRPr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JDK : 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OpenJDK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 8 (1.8.0_342)</a:t>
            </a:r>
            <a:endParaRPr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Arial"/>
              <a:buChar char="•"/>
            </a:pP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sbt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 1.7.2</a:t>
            </a:r>
            <a:endParaRPr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Scala : 2.13.6</a:t>
            </a:r>
            <a:endParaRPr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Input generation: Done</a:t>
            </a:r>
            <a:endParaRPr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Libraries: 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gRPC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, 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scalaPB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(protocol buffer compiler for 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scala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)</a:t>
            </a:r>
            <a:endParaRPr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Logging: </a:t>
            </a:r>
            <a:r>
              <a:rPr lang="en-US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java.util.logging.Logger</a:t>
            </a:r>
            <a:endParaRPr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cxnSp>
        <p:nvCxnSpPr>
          <p:cNvPr id="110" name="Google Shape;110;p4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667000" y="-2666999"/>
            <a:ext cx="6858001" cy="1219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4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7" name="Google Shape;117;p5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9508067" y="5532437"/>
            <a:ext cx="26839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8f36a00ac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338" y="1156625"/>
            <a:ext cx="10767325" cy="57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8f36a00ac8_0_0"/>
          <p:cNvSpPr txBox="1"/>
          <p:nvPr/>
        </p:nvSpPr>
        <p:spPr>
          <a:xfrm>
            <a:off x="0" y="0"/>
            <a:ext cx="12192000" cy="8619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algun Gothic"/>
                <a:sym typeface="Malgun Gothic"/>
              </a:rPr>
              <a:t>Message Format</a:t>
            </a:r>
            <a:endParaRPr sz="4400" dirty="0">
              <a:solidFill>
                <a:schemeClr val="accent2">
                  <a:lumMod val="7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18f36a00ac8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88" y="1003425"/>
            <a:ext cx="10545224" cy="58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4;g18f36a00ac8_0_0"/>
          <p:cNvSpPr txBox="1"/>
          <p:nvPr/>
        </p:nvSpPr>
        <p:spPr>
          <a:xfrm>
            <a:off x="0" y="0"/>
            <a:ext cx="12192000" cy="8619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algun Gothic"/>
                <a:sym typeface="Malgun Gothic"/>
              </a:rPr>
              <a:t>Message Format</a:t>
            </a:r>
            <a:endParaRPr sz="4400" dirty="0">
              <a:solidFill>
                <a:schemeClr val="accent2">
                  <a:lumMod val="7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18f36a00ac8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400" y="905650"/>
            <a:ext cx="10609200" cy="59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4;g18f36a00ac8_0_0"/>
          <p:cNvSpPr txBox="1"/>
          <p:nvPr/>
        </p:nvSpPr>
        <p:spPr>
          <a:xfrm>
            <a:off x="0" y="0"/>
            <a:ext cx="12192000" cy="8619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algun Gothic"/>
                <a:sym typeface="Malgun Gothic"/>
              </a:rPr>
              <a:t>Message Format</a:t>
            </a:r>
            <a:endParaRPr sz="4400" dirty="0">
              <a:solidFill>
                <a:schemeClr val="accent2">
                  <a:lumMod val="7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18f36a00ac8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310" y="1290898"/>
            <a:ext cx="7057375" cy="55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4;g18f36a00ac8_0_0"/>
          <p:cNvSpPr txBox="1"/>
          <p:nvPr/>
        </p:nvSpPr>
        <p:spPr>
          <a:xfrm>
            <a:off x="0" y="0"/>
            <a:ext cx="12192000" cy="8619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algun Gothic"/>
                <a:sym typeface="Malgun Gothic"/>
              </a:rPr>
              <a:t>Message Format</a:t>
            </a:r>
            <a:endParaRPr sz="4400" dirty="0">
              <a:solidFill>
                <a:schemeClr val="accent2">
                  <a:lumMod val="7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195</Words>
  <Application>Microsoft Office PowerPoint</Application>
  <PresentationFormat>와이드스크린</PresentationFormat>
  <Paragraphs>41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Malgun Gothic</vt:lpstr>
      <vt:lpstr>뫼비우스 Regular</vt:lpstr>
      <vt:lpstr>Arial</vt:lpstr>
      <vt:lpstr>Office 테마</vt:lpstr>
      <vt:lpstr>Progress Presentation</vt:lpstr>
      <vt:lpstr>Review of the weekly progress</vt:lpstr>
      <vt:lpstr>Logistics</vt:lpstr>
      <vt:lpstr>Details</vt:lpstr>
      <vt:lpstr>Design</vt:lpstr>
      <vt:lpstr>PowerPoint 프레젠테이션</vt:lpstr>
      <vt:lpstr>PowerPoint 프레젠테이션</vt:lpstr>
      <vt:lpstr>PowerPoint 프레젠테이션</vt:lpstr>
      <vt:lpstr>PowerPoint 프레젠테이션</vt:lpstr>
      <vt:lpstr>Progress - Milestones</vt:lpstr>
      <vt:lpstr>Progress – Modules/components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Presentation</dc:title>
  <dc:creator>노 태완</dc:creator>
  <cp:lastModifiedBy>노 태완</cp:lastModifiedBy>
  <cp:revision>3</cp:revision>
  <dcterms:created xsi:type="dcterms:W3CDTF">2022-11-15T14:44:46Z</dcterms:created>
  <dcterms:modified xsi:type="dcterms:W3CDTF">2022-11-16T12:19:46Z</dcterms:modified>
</cp:coreProperties>
</file>