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bDyZYC82nSR9jXtuYo348VuN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1: </a:t>
            </a:r>
            <a:r>
              <a:rPr b="1" lang="en-US">
                <a:solidFill>
                  <a:schemeClr val="dk1"/>
                </a:solidFill>
              </a:rPr>
              <a:t>Init</a:t>
            </a:r>
            <a:r>
              <a:rPr lang="en-US">
                <a:solidFill>
                  <a:schemeClr val="dk1"/>
                </a:solidFill>
              </a:rPr>
              <a:t> – ConnectionRequestMsg, ConnectionDoneMsg, OrderWorkers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2: </a:t>
            </a:r>
            <a:r>
              <a:rPr b="1" lang="en-US">
                <a:solidFill>
                  <a:schemeClr val="dk1"/>
                </a:solidFill>
              </a:rPr>
              <a:t>Sampling</a:t>
            </a:r>
            <a:r>
              <a:rPr lang="en-US">
                <a:solidFill>
                  <a:schemeClr val="dk1"/>
                </a:solidFill>
              </a:rPr>
              <a:t> – SampleRequestMsg, Sample, SampleDoneMsg, CaculatePivot, PivotSendMsg – (PivotReceivedMsg)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3: </a:t>
            </a:r>
            <a:r>
              <a:rPr b="1" lang="en-US">
                <a:solidFill>
                  <a:schemeClr val="dk1"/>
                </a:solidFill>
              </a:rPr>
              <a:t>Sort</a:t>
            </a:r>
            <a:r>
              <a:rPr lang="en-US">
                <a:solidFill>
                  <a:schemeClr val="dk1"/>
                </a:solidFill>
              </a:rPr>
              <a:t> - Sort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4: </a:t>
            </a:r>
            <a:r>
              <a:rPr b="1" lang="en-US">
                <a:solidFill>
                  <a:schemeClr val="dk1"/>
                </a:solidFill>
              </a:rPr>
              <a:t>Partition</a:t>
            </a:r>
            <a:r>
              <a:rPr lang="en-US">
                <a:solidFill>
                  <a:schemeClr val="dk1"/>
                </a:solidFill>
              </a:rPr>
              <a:t> – Partition, SortPartitionMsg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5: </a:t>
            </a:r>
            <a:r>
              <a:rPr b="1" lang="en-US">
                <a:solidFill>
                  <a:schemeClr val="dk1"/>
                </a:solidFill>
              </a:rPr>
              <a:t>Shuffle</a:t>
            </a:r>
            <a:r>
              <a:rPr lang="en-US">
                <a:solidFill>
                  <a:schemeClr val="dk1"/>
                </a:solidFill>
              </a:rPr>
              <a:t> – OrderShuffle, Shuffle, ShuffleDoneMsg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Milestone 6: </a:t>
            </a:r>
            <a:r>
              <a:rPr b="1" lang="en-US">
                <a:solidFill>
                  <a:schemeClr val="dk1"/>
                </a:solidFill>
              </a:rPr>
              <a:t>Merge</a:t>
            </a:r>
            <a:r>
              <a:rPr lang="en-US">
                <a:solidFill>
                  <a:schemeClr val="dk1"/>
                </a:solidFill>
              </a:rPr>
              <a:t> – OrderMerge, Merge, MergeDoneMsg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 클래스는 gRPC의 ServerBuilder API를 통해 생성된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master-worker간 connection하는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Server이다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Client 클래스는 gRPC의 Service를 이용해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master-worker간 connection하는 client이다.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Server와 Client간의 RPC는 message.proto 에 정의되어 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현재는 여기까지만 구현!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5caeaf4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sorting milestone은 파일을 chunksize 로 나누고 각각의 파일을 정렬한다.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split, file sort 두개의 파트로 구성되어 있으며, 이를 보조하기 위해 compare key 함수가 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분할한 file name을 원소로 갖는 seq를 각 단계마다 전달하며, 다음 모듈인 partition module 에서 이를 이용하여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관련 접근은 IO module에서 담당하며, 현재는 각 줄을 읽어오는 함수와 seq를 작성하는 함수를 사용하고 있다. java.io로 구현됨.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95caeaf46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progress 설명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깃 리포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gRPC, sorting algorithm 등의 공부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전체 프로젝트 구조 설계 및 마일스톤 설정, master/worker connection 성공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 lnit, Sort 완료</a:t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실행계획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커뮤니케이션 진행 방법 : 카카오톡 및 주 1회 오프라인 미팅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문서화 : flow graph 및 Message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커뮤니케이션을 줄이기 위한 노력 : 전체 계획 및 마일스톤을 세운 이후로는 각자의 milestone에 대해서 분업화, 의사결정이 필요할 경우 각 마일스톤 담당자가 결정하거나 팀원에게 조언을 구함.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예시 : 데이터 셔플 방식을 master에게 모두 보내고 다시 배분할 것인지, slave 끼리 각자 연결을 만들어 배분할 것인지에 대한 논의, shuffle milestone 담당자의 결정에 따름. 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개발환경 : OS는 Ubuntu 20.04LTS, JDK, SBT, scala 버전은 다음과 같음. 구현난이도가 가장 복잡할 것으로 예상되는 gRPC 관련 사양에 맞추고, 다른 파트는 버전으로 인한 문제가 발생하면 알아서 해결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생성 완료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 라이브러리 : 통신 관련 : gRPC, scalaPB, 정렬 및 파일 입출력 관련 : Java.io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ㅓㅁ</a:t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36a00a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f36a00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36a00ac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f36a00a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36a00ac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36a00a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f36a00ac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f36a00a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0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Progress Presentation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382932" y="4859866"/>
            <a:ext cx="3285067" cy="98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b="1" lang="en-US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Team Orange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b="1" lang="en-US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최규민, 김지훈, 빙준호</a:t>
            </a:r>
            <a:endParaRPr b="1" sz="20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Progress - Milestones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1 – Init (완료)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2 – Sample (진행중)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3 – Sort (완료)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4 – Partition (진행중)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5 – Shuffle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6 – Merge (진행중)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7 - Test on Virtual Machine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Progress – Modules/components - init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25" y="1825613"/>
            <a:ext cx="6238349" cy="44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5caeaf464_1_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95caeaf464_1_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Progress – Modules/components - sort 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95caeaf464_1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95caeaf464_1_1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g195caeaf464_1_1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g195caeaf46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25" y="1111099"/>
            <a:ext cx="4243151" cy="54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Review of the weekly progress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Week 1: ★★★★★ (중간고사, create git repo)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Week 2: ★★★☆☆ (gRPC, sorting 등 공부, 구조 설계)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Week 3: ★★★★★ (구조 설계, milestone 설정, master/worker          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         connection)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Week 4: ★★★★☆ (Init, Sort done)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Communication: Kakao talk, weekly offline meeting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Documentation: Flow diagram, Message format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Divide and Conquer : 각자 milestone 별로 업무분담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Decision making: 팀원의 조언을 참고하며 맡은 사람이 결정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Programming Environment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OS : Ubuntu 20.04 LTS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JDK : OpenJDK 8 (1.8.0_342)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sbt </a:t>
            </a: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1.7.2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Scala : 2.13.6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Input generation: Done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Libraries: gRPC, scalaPB(protocol buffer </a:t>
            </a: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compiler for scala), java I/O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Logging: </a:t>
            </a: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java.util.logging.Logger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7000" y="-2666999"/>
            <a:ext cx="6858001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4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5"/>
          <p:cNvSpPr txBox="1"/>
          <p:nvPr>
            <p:ph type="title"/>
          </p:nvPr>
        </p:nvSpPr>
        <p:spPr>
          <a:xfrm>
            <a:off x="9508067" y="5532437"/>
            <a:ext cx="26839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8f36a00a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38" y="1156625"/>
            <a:ext cx="10767325" cy="57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8f36a00ac8_0_0"/>
          <p:cNvSpPr txBox="1"/>
          <p:nvPr/>
        </p:nvSpPr>
        <p:spPr>
          <a:xfrm>
            <a:off x="0" y="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Message Format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8f36a00ac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88" y="1003425"/>
            <a:ext cx="10545224" cy="5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8f36a00ac8_0_6"/>
          <p:cNvSpPr txBox="1"/>
          <p:nvPr/>
        </p:nvSpPr>
        <p:spPr>
          <a:xfrm>
            <a:off x="0" y="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Message Format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8f36a00ac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00" y="905650"/>
            <a:ext cx="10609200" cy="59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8f36a00ac8_0_12"/>
          <p:cNvSpPr txBox="1"/>
          <p:nvPr/>
        </p:nvSpPr>
        <p:spPr>
          <a:xfrm>
            <a:off x="0" y="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Message Format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8f36a00ac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10" y="1290898"/>
            <a:ext cx="7057375" cy="55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8f36a00ac8_0_17"/>
          <p:cNvSpPr txBox="1"/>
          <p:nvPr/>
        </p:nvSpPr>
        <p:spPr>
          <a:xfrm>
            <a:off x="0" y="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Message Format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2022-11-15T14:44:46Z</dcterms:created>
  <dc:creator>노 태완</dc:creator>
</cp:coreProperties>
</file>