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1541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FFF200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" dirty="0"/>
              <a:t>Jul 06,</a:t>
            </a:r>
            <a:r>
              <a:rPr spc="-50" dirty="0"/>
              <a:t> </a:t>
            </a:r>
            <a:r>
              <a:rPr spc="-5" dirty="0"/>
              <a:t>2020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FFF200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-5" dirty="0"/>
              <a:t>‹#›</a:t>
            </a:fld>
            <a:r>
              <a:rPr spc="-120" dirty="0"/>
              <a:t> </a:t>
            </a:r>
            <a:r>
              <a:rPr spc="-5" dirty="0"/>
              <a:t>/</a:t>
            </a:r>
            <a:r>
              <a:rPr spc="-120" dirty="0"/>
              <a:t> </a:t>
            </a:r>
            <a:r>
              <a:rPr spc="-5" dirty="0"/>
              <a:t>20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LM Sans 17"/>
                <a:cs typeface="LM Sans 1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FFF200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" dirty="0"/>
              <a:t>Jul 06,</a:t>
            </a:r>
            <a:r>
              <a:rPr spc="-50" dirty="0"/>
              <a:t> </a:t>
            </a:r>
            <a:r>
              <a:rPr spc="-5" dirty="0"/>
              <a:t>2020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FFF200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-5" dirty="0"/>
              <a:t>‹#›</a:t>
            </a:fld>
            <a:r>
              <a:rPr spc="-120" dirty="0"/>
              <a:t> </a:t>
            </a:r>
            <a:r>
              <a:rPr spc="-5" dirty="0"/>
              <a:t>/</a:t>
            </a:r>
            <a:r>
              <a:rPr spc="-120" dirty="0"/>
              <a:t> </a:t>
            </a:r>
            <a:r>
              <a:rPr spc="-5" dirty="0"/>
              <a:t>20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LM Sans 17"/>
                <a:cs typeface="LM Sans 1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FFF200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" dirty="0"/>
              <a:t>Jul 06,</a:t>
            </a:r>
            <a:r>
              <a:rPr spc="-50" dirty="0"/>
              <a:t> </a:t>
            </a:r>
            <a:r>
              <a:rPr spc="-5" dirty="0"/>
              <a:t>2020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FFF200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-5" dirty="0"/>
              <a:t>‹#›</a:t>
            </a:fld>
            <a:r>
              <a:rPr spc="-120" dirty="0"/>
              <a:t> </a:t>
            </a:r>
            <a:r>
              <a:rPr spc="-5" dirty="0"/>
              <a:t>/</a:t>
            </a:r>
            <a:r>
              <a:rPr spc="-120" dirty="0"/>
              <a:t> </a:t>
            </a:r>
            <a:r>
              <a:rPr spc="-5" dirty="0"/>
              <a:t>20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2304415" cy="116839"/>
          </a:xfrm>
          <a:custGeom>
            <a:avLst/>
            <a:gdLst/>
            <a:ahLst/>
            <a:cxnLst/>
            <a:rect l="l" t="t" r="r" b="b"/>
            <a:pathLst>
              <a:path w="2304415" h="116839">
                <a:moveTo>
                  <a:pt x="2303995" y="0"/>
                </a:moveTo>
                <a:lnTo>
                  <a:pt x="0" y="0"/>
                </a:lnTo>
                <a:lnTo>
                  <a:pt x="0" y="116573"/>
                </a:lnTo>
                <a:lnTo>
                  <a:pt x="2303995" y="116573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LM Sans 17"/>
                <a:cs typeface="LM Sans 1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FFF200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" dirty="0"/>
              <a:t>Jul 06,</a:t>
            </a:r>
            <a:r>
              <a:rPr spc="-50" dirty="0"/>
              <a:t> </a:t>
            </a:r>
            <a:r>
              <a:rPr spc="-5" dirty="0"/>
              <a:t>2020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FFF200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-5" dirty="0"/>
              <a:t>‹#›</a:t>
            </a:fld>
            <a:r>
              <a:rPr spc="-120" dirty="0"/>
              <a:t> </a:t>
            </a:r>
            <a:r>
              <a:rPr spc="-5" dirty="0"/>
              <a:t>/</a:t>
            </a:r>
            <a:r>
              <a:rPr spc="-120" dirty="0"/>
              <a:t> </a:t>
            </a:r>
            <a:r>
              <a:rPr spc="-5" dirty="0"/>
              <a:t>20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FFF200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" dirty="0"/>
              <a:t>Jul 06,</a:t>
            </a:r>
            <a:r>
              <a:rPr spc="-50" dirty="0"/>
              <a:t> </a:t>
            </a:r>
            <a:r>
              <a:rPr spc="-5" dirty="0"/>
              <a:t>2020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FFF200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-5" dirty="0"/>
              <a:t>‹#›</a:t>
            </a:fld>
            <a:r>
              <a:rPr spc="-120" dirty="0"/>
              <a:t> </a:t>
            </a:r>
            <a:r>
              <a:rPr spc="-5" dirty="0"/>
              <a:t>/</a:t>
            </a:r>
            <a:r>
              <a:rPr spc="-120" dirty="0"/>
              <a:t> </a:t>
            </a:r>
            <a:r>
              <a:rPr spc="-5" dirty="0"/>
              <a:t>20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2304415" cy="116839"/>
          </a:xfrm>
          <a:custGeom>
            <a:avLst/>
            <a:gdLst/>
            <a:ahLst/>
            <a:cxnLst/>
            <a:rect l="l" t="t" r="r" b="b"/>
            <a:pathLst>
              <a:path w="2304415" h="116839">
                <a:moveTo>
                  <a:pt x="2303995" y="0"/>
                </a:moveTo>
                <a:lnTo>
                  <a:pt x="0" y="0"/>
                </a:lnTo>
                <a:lnTo>
                  <a:pt x="0" y="116573"/>
                </a:lnTo>
                <a:lnTo>
                  <a:pt x="2303995" y="116573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303995" y="50"/>
            <a:ext cx="2304415" cy="116839"/>
          </a:xfrm>
          <a:custGeom>
            <a:avLst/>
            <a:gdLst/>
            <a:ahLst/>
            <a:cxnLst/>
            <a:rect l="l" t="t" r="r" b="b"/>
            <a:pathLst>
              <a:path w="2304415" h="116839">
                <a:moveTo>
                  <a:pt x="2303995" y="0"/>
                </a:moveTo>
                <a:lnTo>
                  <a:pt x="0" y="0"/>
                </a:lnTo>
                <a:lnTo>
                  <a:pt x="0" y="116573"/>
                </a:lnTo>
                <a:lnTo>
                  <a:pt x="2303995" y="116573"/>
                </a:lnTo>
                <a:lnTo>
                  <a:pt x="2303995" y="0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09458" y="1434946"/>
            <a:ext cx="1391183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LM Sans 17"/>
                <a:cs typeface="LM Sans 1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830" y="1049611"/>
            <a:ext cx="4382439" cy="14312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31183" y="3342253"/>
            <a:ext cx="373379" cy="118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rgbClr val="FFF200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" dirty="0"/>
              <a:t>Jul 06,</a:t>
            </a:r>
            <a:r>
              <a:rPr spc="-50" dirty="0"/>
              <a:t> </a:t>
            </a:r>
            <a:r>
              <a:rPr spc="-5" dirty="0"/>
              <a:t>2020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24603" y="3342253"/>
            <a:ext cx="240029" cy="118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rgbClr val="FFF200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-5" dirty="0"/>
              <a:t>‹#›</a:t>
            </a:fld>
            <a:r>
              <a:rPr spc="-120" dirty="0"/>
              <a:t> </a:t>
            </a:r>
            <a:r>
              <a:rPr spc="-5" dirty="0"/>
              <a:t>/</a:t>
            </a:r>
            <a:r>
              <a:rPr spc="-120" dirty="0"/>
              <a:t> </a:t>
            </a:r>
            <a:r>
              <a:rPr spc="-5" dirty="0"/>
              <a:t>20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image" Target="../media/image35.png"/><Relationship Id="rId7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6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7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slide" Target="slide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slide" Target="slide20.xml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2.png"/><Relationship Id="rId7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slide" Target="slide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729" y="293801"/>
            <a:ext cx="4457065" cy="82550"/>
          </a:xfrm>
          <a:custGeom>
            <a:avLst/>
            <a:gdLst/>
            <a:ahLst/>
            <a:cxnLst/>
            <a:rect l="l" t="t" r="r" b="b"/>
            <a:pathLst>
              <a:path w="4457065" h="82550">
                <a:moveTo>
                  <a:pt x="4405808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56608" y="82384"/>
                </a:lnTo>
                <a:lnTo>
                  <a:pt x="4456608" y="50800"/>
                </a:lnTo>
                <a:lnTo>
                  <a:pt x="4452599" y="31075"/>
                </a:lnTo>
                <a:lnTo>
                  <a:pt x="4441685" y="14922"/>
                </a:lnTo>
                <a:lnTo>
                  <a:pt x="4425533" y="4008"/>
                </a:lnTo>
                <a:lnTo>
                  <a:pt x="4405808" y="0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5729" y="338226"/>
            <a:ext cx="4507865" cy="484505"/>
            <a:chOff x="75729" y="338226"/>
            <a:chExt cx="4507865" cy="484505"/>
          </a:xfrm>
        </p:grpSpPr>
        <p:sp>
          <p:nvSpPr>
            <p:cNvPr id="4" name="object 4"/>
            <p:cNvSpPr/>
            <p:nvPr/>
          </p:nvSpPr>
          <p:spPr>
            <a:xfrm>
              <a:off x="126530" y="721029"/>
              <a:ext cx="101600" cy="101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7330" y="708329"/>
              <a:ext cx="4405806" cy="114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32337" y="344360"/>
              <a:ext cx="50800" cy="3766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729" y="338226"/>
              <a:ext cx="4457065" cy="433705"/>
            </a:xfrm>
            <a:custGeom>
              <a:avLst/>
              <a:gdLst/>
              <a:ahLst/>
              <a:cxnLst/>
              <a:rect l="l" t="t" r="r" b="b"/>
              <a:pathLst>
                <a:path w="4457065" h="433705">
                  <a:moveTo>
                    <a:pt x="4456608" y="0"/>
                  </a:moveTo>
                  <a:lnTo>
                    <a:pt x="0" y="0"/>
                  </a:lnTo>
                  <a:lnTo>
                    <a:pt x="0" y="382803"/>
                  </a:lnTo>
                  <a:lnTo>
                    <a:pt x="4008" y="402528"/>
                  </a:lnTo>
                  <a:lnTo>
                    <a:pt x="14922" y="418681"/>
                  </a:lnTo>
                  <a:lnTo>
                    <a:pt x="31075" y="429595"/>
                  </a:lnTo>
                  <a:lnTo>
                    <a:pt x="50800" y="433603"/>
                  </a:lnTo>
                  <a:lnTo>
                    <a:pt x="4405808" y="433603"/>
                  </a:lnTo>
                  <a:lnTo>
                    <a:pt x="4425533" y="429595"/>
                  </a:lnTo>
                  <a:lnTo>
                    <a:pt x="4441685" y="418681"/>
                  </a:lnTo>
                  <a:lnTo>
                    <a:pt x="4452599" y="402528"/>
                  </a:lnTo>
                  <a:lnTo>
                    <a:pt x="4456608" y="382803"/>
                  </a:lnTo>
                  <a:lnTo>
                    <a:pt x="4456608" y="0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32338" y="382463"/>
              <a:ext cx="0" cy="358140"/>
            </a:xfrm>
            <a:custGeom>
              <a:avLst/>
              <a:gdLst/>
              <a:ahLst/>
              <a:cxnLst/>
              <a:rect l="l" t="t" r="r" b="b"/>
              <a:pathLst>
                <a:path h="358140">
                  <a:moveTo>
                    <a:pt x="0" y="3576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32338" y="36976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32338" y="35706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32338" y="34436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954695" y="395932"/>
            <a:ext cx="6985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200"/>
                </a:solidFill>
                <a:latin typeface="LM Sans 12"/>
                <a:cs typeface="LM Sans 12"/>
              </a:rPr>
              <a:t>Ex</a:t>
            </a:r>
            <a:r>
              <a:rPr sz="1400" spc="50" dirty="0">
                <a:solidFill>
                  <a:srgbClr val="FFF200"/>
                </a:solidFill>
                <a:latin typeface="LM Sans 12"/>
                <a:cs typeface="LM Sans 12"/>
              </a:rPr>
              <a:t>p</a:t>
            </a:r>
            <a:r>
              <a:rPr sz="1400" spc="10" dirty="0">
                <a:solidFill>
                  <a:srgbClr val="FFF200"/>
                </a:solidFill>
                <a:latin typeface="LM Sans 12"/>
                <a:cs typeface="LM Sans 12"/>
              </a:rPr>
              <a:t>osure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43989" y="1164098"/>
            <a:ext cx="720013" cy="9000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48563" y="2076726"/>
            <a:ext cx="3311525" cy="12249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065" marR="5080" algn="ctr">
              <a:lnSpc>
                <a:spcPts val="1390"/>
              </a:lnSpc>
              <a:spcBef>
                <a:spcPts val="180"/>
              </a:spcBef>
            </a:pPr>
            <a:r>
              <a:rPr sz="1200" b="1" spc="-5" dirty="0">
                <a:latin typeface="LM Sans 10"/>
                <a:cs typeface="LM Sans 10"/>
              </a:rPr>
              <a:t>Motilal Nehru National Institute of </a:t>
            </a:r>
            <a:r>
              <a:rPr sz="1200" b="1" spc="-15" dirty="0">
                <a:latin typeface="LM Sans 10"/>
                <a:cs typeface="LM Sans 10"/>
              </a:rPr>
              <a:t>Technology  </a:t>
            </a:r>
            <a:r>
              <a:rPr sz="1200" b="1" spc="-5" dirty="0">
                <a:latin typeface="LM Sans 10"/>
                <a:cs typeface="LM Sans 10"/>
              </a:rPr>
              <a:t>Allahabad,</a:t>
            </a:r>
            <a:r>
              <a:rPr sz="1200" b="1" spc="-10" dirty="0">
                <a:latin typeface="LM Sans 10"/>
                <a:cs typeface="LM Sans 10"/>
              </a:rPr>
              <a:t> </a:t>
            </a:r>
            <a:r>
              <a:rPr sz="1200" b="1" spc="-15" dirty="0">
                <a:latin typeface="LM Sans 10"/>
                <a:cs typeface="LM Sans 10"/>
              </a:rPr>
              <a:t>Prayagraj</a:t>
            </a:r>
            <a:endParaRPr sz="1200">
              <a:latin typeface="LM Sans 10"/>
              <a:cs typeface="LM Sans 10"/>
            </a:endParaRPr>
          </a:p>
          <a:p>
            <a:pPr algn="ctr">
              <a:lnSpc>
                <a:spcPts val="1005"/>
              </a:lnSpc>
            </a:pPr>
            <a:r>
              <a:rPr sz="900" spc="-5" dirty="0">
                <a:latin typeface="LM Sans 9"/>
                <a:cs typeface="LM Sans 9"/>
              </a:rPr>
              <a:t>Presented By : </a:t>
            </a:r>
            <a:r>
              <a:rPr sz="900" spc="-15" dirty="0">
                <a:latin typeface="LM Sans 9"/>
                <a:cs typeface="LM Sans 9"/>
              </a:rPr>
              <a:t>Triloki </a:t>
            </a:r>
            <a:r>
              <a:rPr sz="900" spc="-5" dirty="0">
                <a:latin typeface="LM Sans 9"/>
                <a:cs typeface="LM Sans 9"/>
              </a:rPr>
              <a:t>Nath, Abhishek Keer, </a:t>
            </a:r>
            <a:r>
              <a:rPr sz="900" spc="-10" dirty="0">
                <a:latin typeface="LM Sans 9"/>
                <a:cs typeface="LM Sans 9"/>
              </a:rPr>
              <a:t>Deendayal</a:t>
            </a:r>
            <a:r>
              <a:rPr sz="900" spc="3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gour</a:t>
            </a:r>
            <a:endParaRPr sz="900">
              <a:latin typeface="LM Sans 9"/>
              <a:cs typeface="LM Sans 9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900" spc="-5" dirty="0">
                <a:latin typeface="LM Sans 9"/>
                <a:cs typeface="LM Sans 9"/>
              </a:rPr>
              <a:t>Under the guidance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of</a:t>
            </a:r>
            <a:endParaRPr sz="900">
              <a:latin typeface="LM Sans 9"/>
              <a:cs typeface="LM Sans 9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900" b="1" spc="-5" dirty="0">
                <a:latin typeface="LM Sans 10"/>
                <a:cs typeface="LM Sans 10"/>
              </a:rPr>
              <a:t>Dr. Dinesh</a:t>
            </a:r>
            <a:r>
              <a:rPr sz="900" b="1" spc="-10" dirty="0">
                <a:latin typeface="LM Sans 10"/>
                <a:cs typeface="LM Sans 10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Singh</a:t>
            </a:r>
            <a:endParaRPr sz="9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LM Sans 10"/>
              <a:cs typeface="LM Sans 10"/>
            </a:endParaRPr>
          </a:p>
          <a:p>
            <a:pPr marL="41275" algn="ctr">
              <a:lnSpc>
                <a:spcPct val="100000"/>
              </a:lnSpc>
            </a:pPr>
            <a:r>
              <a:rPr sz="1000" spc="-5" dirty="0">
                <a:latin typeface="LM Sans 10"/>
                <a:cs typeface="LM Sans 10"/>
              </a:rPr>
              <a:t>Jul 06,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2020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364763"/>
            <a:ext cx="4608195" cy="91440"/>
            <a:chOff x="0" y="3364763"/>
            <a:chExt cx="4608195" cy="91440"/>
          </a:xfrm>
        </p:grpSpPr>
        <p:sp>
          <p:nvSpPr>
            <p:cNvPr id="16" name="object 16"/>
            <p:cNvSpPr/>
            <p:nvPr/>
          </p:nvSpPr>
          <p:spPr>
            <a:xfrm>
              <a:off x="0" y="336476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287"/>
                  </a:lnTo>
                  <a:lnTo>
                    <a:pt x="1535976" y="9128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35976" y="336476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287"/>
                  </a:lnTo>
                  <a:lnTo>
                    <a:pt x="1535976" y="9128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71952" y="336476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287"/>
                  </a:lnTo>
                  <a:lnTo>
                    <a:pt x="1535976" y="9128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163851" y="3342253"/>
            <a:ext cx="2806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Ex</a:t>
            </a:r>
            <a:r>
              <a:rPr sz="500" spc="5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p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osure</a:t>
            </a:r>
            <a:endParaRPr sz="500">
              <a:latin typeface="LM Sans 8"/>
              <a:cs typeface="LM Sans 8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" dirty="0"/>
              <a:t>Jul 06,</a:t>
            </a:r>
            <a:r>
              <a:rPr spc="-50" dirty="0"/>
              <a:t> </a:t>
            </a:r>
            <a:r>
              <a:rPr spc="-5" dirty="0"/>
              <a:t>2020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-5" dirty="0"/>
              <a:t>1</a:t>
            </a:fld>
            <a:r>
              <a:rPr spc="-120" dirty="0"/>
              <a:t> </a:t>
            </a:r>
            <a:r>
              <a:rPr spc="-5" dirty="0"/>
              <a:t>/</a:t>
            </a:r>
            <a:r>
              <a:rPr spc="-120" dirty="0"/>
              <a:t> </a:t>
            </a:r>
            <a:r>
              <a:rPr spc="-5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16624"/>
            <a:ext cx="4608195" cy="350520"/>
          </a:xfrm>
          <a:prstGeom prst="rect">
            <a:avLst/>
          </a:prstGeom>
          <a:solidFill>
            <a:srgbClr val="494949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15" dirty="0">
                <a:solidFill>
                  <a:srgbClr val="FFF200"/>
                </a:solidFill>
                <a:latin typeface="LM Sans 12"/>
                <a:cs typeface="LM Sans 12"/>
              </a:rPr>
              <a:t>Login</a:t>
            </a:r>
            <a:r>
              <a:rPr sz="1400" spc="5" dirty="0">
                <a:solidFill>
                  <a:srgbClr val="FFF200"/>
                </a:solidFill>
                <a:latin typeface="LM Sans 12"/>
                <a:cs typeface="LM Sans 12"/>
              </a:rPr>
              <a:t> </a:t>
            </a:r>
            <a:r>
              <a:rPr sz="1400" dirty="0">
                <a:solidFill>
                  <a:srgbClr val="FFF200"/>
                </a:solidFill>
                <a:latin typeface="LM Sans 12"/>
                <a:cs typeface="LM Sans 12"/>
              </a:rPr>
              <a:t>Activity</a:t>
            </a:r>
            <a:endParaRPr sz="1400">
              <a:latin typeface="LM Sans 12"/>
              <a:cs typeface="LM Sans 12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561784"/>
            <a:ext cx="4608195" cy="2894330"/>
            <a:chOff x="0" y="561784"/>
            <a:chExt cx="4608195" cy="2894330"/>
          </a:xfrm>
        </p:grpSpPr>
        <p:sp>
          <p:nvSpPr>
            <p:cNvPr id="4" name="object 4"/>
            <p:cNvSpPr/>
            <p:nvPr/>
          </p:nvSpPr>
          <p:spPr>
            <a:xfrm>
              <a:off x="1403997" y="561784"/>
              <a:ext cx="1800009" cy="28800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36476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287"/>
                  </a:lnTo>
                  <a:lnTo>
                    <a:pt x="1535976" y="9128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6476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287"/>
                  </a:lnTo>
                  <a:lnTo>
                    <a:pt x="1535976" y="9128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6476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287"/>
                  </a:lnTo>
                  <a:lnTo>
                    <a:pt x="1535976" y="9128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63851" y="3342253"/>
            <a:ext cx="2806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Ex</a:t>
            </a:r>
            <a:r>
              <a:rPr sz="500" spc="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p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osure</a:t>
            </a:r>
            <a:endParaRPr sz="500">
              <a:latin typeface="LM Sans 8"/>
              <a:cs typeface="LM Sans 8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" dirty="0"/>
              <a:t>Jul 06,</a:t>
            </a:r>
            <a:r>
              <a:rPr spc="-50" dirty="0"/>
              <a:t> </a:t>
            </a:r>
            <a:r>
              <a:rPr spc="-5" dirty="0"/>
              <a:t>2020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-5" dirty="0"/>
              <a:t>10</a:t>
            </a:fld>
            <a:r>
              <a:rPr spc="-120" dirty="0"/>
              <a:t> </a:t>
            </a:r>
            <a:r>
              <a:rPr spc="-5" dirty="0"/>
              <a:t>/</a:t>
            </a:r>
            <a:r>
              <a:rPr spc="-120" dirty="0"/>
              <a:t> </a:t>
            </a:r>
            <a:r>
              <a:rPr spc="-5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16624"/>
            <a:ext cx="4608195" cy="350520"/>
          </a:xfrm>
          <a:prstGeom prst="rect">
            <a:avLst/>
          </a:prstGeom>
          <a:solidFill>
            <a:srgbClr val="494949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15" dirty="0">
                <a:solidFill>
                  <a:srgbClr val="FFF200"/>
                </a:solidFill>
                <a:latin typeface="LM Sans 12"/>
                <a:cs typeface="LM Sans 12"/>
              </a:rPr>
              <a:t>Signup</a:t>
            </a:r>
            <a:r>
              <a:rPr sz="1400" spc="5" dirty="0">
                <a:solidFill>
                  <a:srgbClr val="FFF200"/>
                </a:solidFill>
                <a:latin typeface="LM Sans 12"/>
                <a:cs typeface="LM Sans 12"/>
              </a:rPr>
              <a:t> </a:t>
            </a:r>
            <a:r>
              <a:rPr sz="1400" dirty="0">
                <a:solidFill>
                  <a:srgbClr val="FFF200"/>
                </a:solidFill>
                <a:latin typeface="LM Sans 12"/>
                <a:cs typeface="LM Sans 12"/>
              </a:rPr>
              <a:t>Activity</a:t>
            </a:r>
            <a:endParaRPr sz="1400">
              <a:latin typeface="LM Sans 12"/>
              <a:cs typeface="LM Sans 12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561797"/>
            <a:ext cx="4608195" cy="2894330"/>
            <a:chOff x="0" y="561797"/>
            <a:chExt cx="4608195" cy="2894330"/>
          </a:xfrm>
        </p:grpSpPr>
        <p:sp>
          <p:nvSpPr>
            <p:cNvPr id="4" name="object 4"/>
            <p:cNvSpPr/>
            <p:nvPr/>
          </p:nvSpPr>
          <p:spPr>
            <a:xfrm>
              <a:off x="1403946" y="561797"/>
              <a:ext cx="1800123" cy="28799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36476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287"/>
                  </a:lnTo>
                  <a:lnTo>
                    <a:pt x="1535976" y="9128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6476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287"/>
                  </a:lnTo>
                  <a:lnTo>
                    <a:pt x="1535976" y="9128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6476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287"/>
                  </a:lnTo>
                  <a:lnTo>
                    <a:pt x="1535976" y="9128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63851" y="3342253"/>
            <a:ext cx="2806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Ex</a:t>
            </a:r>
            <a:r>
              <a:rPr sz="500" spc="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p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osure</a:t>
            </a:r>
            <a:endParaRPr sz="500">
              <a:latin typeface="LM Sans 8"/>
              <a:cs typeface="LM Sans 8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" dirty="0"/>
              <a:t>Jul 06,</a:t>
            </a:r>
            <a:r>
              <a:rPr spc="-50" dirty="0"/>
              <a:t> </a:t>
            </a:r>
            <a:r>
              <a:rPr spc="-5" dirty="0"/>
              <a:t>2020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-5" dirty="0"/>
              <a:t>11</a:t>
            </a:fld>
            <a:r>
              <a:rPr spc="-120" dirty="0"/>
              <a:t> </a:t>
            </a:r>
            <a:r>
              <a:rPr spc="-5" dirty="0"/>
              <a:t>/</a:t>
            </a:r>
            <a:r>
              <a:rPr spc="-120" dirty="0"/>
              <a:t> </a:t>
            </a:r>
            <a:r>
              <a:rPr spc="-5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16624"/>
            <a:ext cx="4608195" cy="350520"/>
          </a:xfrm>
          <a:prstGeom prst="rect">
            <a:avLst/>
          </a:prstGeom>
          <a:solidFill>
            <a:srgbClr val="494949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20" dirty="0">
                <a:solidFill>
                  <a:srgbClr val="FFF200"/>
                </a:solidFill>
                <a:latin typeface="LM Sans 12"/>
                <a:cs typeface="LM Sans 12"/>
              </a:rPr>
              <a:t>Home</a:t>
            </a:r>
            <a:r>
              <a:rPr sz="1400" spc="5" dirty="0">
                <a:solidFill>
                  <a:srgbClr val="FFF200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200"/>
                </a:solidFill>
                <a:latin typeface="LM Sans 12"/>
                <a:cs typeface="LM Sans 12"/>
              </a:rPr>
              <a:t>Fragment</a:t>
            </a:r>
            <a:endParaRPr sz="1400">
              <a:latin typeface="LM Sans 12"/>
              <a:cs typeface="LM Sans 12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98525"/>
            <a:ext cx="4608195" cy="2957830"/>
            <a:chOff x="0" y="498525"/>
            <a:chExt cx="4608195" cy="2957830"/>
          </a:xfrm>
        </p:grpSpPr>
        <p:sp>
          <p:nvSpPr>
            <p:cNvPr id="4" name="object 4"/>
            <p:cNvSpPr/>
            <p:nvPr/>
          </p:nvSpPr>
          <p:spPr>
            <a:xfrm>
              <a:off x="1403985" y="498525"/>
              <a:ext cx="1800021" cy="28799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36476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287"/>
                  </a:lnTo>
                  <a:lnTo>
                    <a:pt x="1535976" y="9128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6476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287"/>
                  </a:lnTo>
                  <a:lnTo>
                    <a:pt x="1535976" y="9128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6476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287"/>
                  </a:lnTo>
                  <a:lnTo>
                    <a:pt x="1535976" y="9128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63851" y="3342253"/>
            <a:ext cx="2806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Ex</a:t>
            </a:r>
            <a:r>
              <a:rPr sz="500" spc="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p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osure</a:t>
            </a:r>
            <a:endParaRPr sz="500">
              <a:latin typeface="LM Sans 8"/>
              <a:cs typeface="LM Sans 8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" dirty="0"/>
              <a:t>Jul 06,</a:t>
            </a:r>
            <a:r>
              <a:rPr spc="-50" dirty="0"/>
              <a:t> </a:t>
            </a:r>
            <a:r>
              <a:rPr spc="-5" dirty="0"/>
              <a:t>2020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-5" dirty="0"/>
              <a:t>12</a:t>
            </a:fld>
            <a:r>
              <a:rPr spc="-120" dirty="0"/>
              <a:t> </a:t>
            </a:r>
            <a:r>
              <a:rPr spc="-5" dirty="0"/>
              <a:t>/</a:t>
            </a:r>
            <a:r>
              <a:rPr spc="-120" dirty="0"/>
              <a:t> </a:t>
            </a:r>
            <a:r>
              <a:rPr spc="-5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16624"/>
            <a:ext cx="4608195" cy="350520"/>
          </a:xfrm>
          <a:prstGeom prst="rect">
            <a:avLst/>
          </a:prstGeom>
          <a:solidFill>
            <a:srgbClr val="494949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15" dirty="0">
                <a:solidFill>
                  <a:srgbClr val="FFF200"/>
                </a:solidFill>
                <a:latin typeface="LM Sans 12"/>
                <a:cs typeface="LM Sans 12"/>
              </a:rPr>
              <a:t>Create Group</a:t>
            </a:r>
            <a:r>
              <a:rPr sz="1400" dirty="0">
                <a:solidFill>
                  <a:srgbClr val="FFF200"/>
                </a:solidFill>
                <a:latin typeface="LM Sans 12"/>
                <a:cs typeface="LM Sans 12"/>
              </a:rPr>
              <a:t> Activity</a:t>
            </a:r>
            <a:endParaRPr sz="1400">
              <a:latin typeface="LM Sans 12"/>
              <a:cs typeface="LM Sans 12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561784"/>
            <a:ext cx="4608195" cy="2894330"/>
            <a:chOff x="0" y="561784"/>
            <a:chExt cx="4608195" cy="2894330"/>
          </a:xfrm>
        </p:grpSpPr>
        <p:sp>
          <p:nvSpPr>
            <p:cNvPr id="4" name="object 4"/>
            <p:cNvSpPr/>
            <p:nvPr/>
          </p:nvSpPr>
          <p:spPr>
            <a:xfrm>
              <a:off x="1403946" y="561784"/>
              <a:ext cx="1800123" cy="28799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36476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287"/>
                  </a:lnTo>
                  <a:lnTo>
                    <a:pt x="1535976" y="9128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6476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287"/>
                  </a:lnTo>
                  <a:lnTo>
                    <a:pt x="1535976" y="9128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6476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287"/>
                  </a:lnTo>
                  <a:lnTo>
                    <a:pt x="1535976" y="9128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63851" y="3342253"/>
            <a:ext cx="2806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Ex</a:t>
            </a:r>
            <a:r>
              <a:rPr sz="500" spc="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p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osure</a:t>
            </a:r>
            <a:endParaRPr sz="500">
              <a:latin typeface="LM Sans 8"/>
              <a:cs typeface="LM Sans 8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" dirty="0"/>
              <a:t>Jul 06,</a:t>
            </a:r>
            <a:r>
              <a:rPr spc="-50" dirty="0"/>
              <a:t> </a:t>
            </a:r>
            <a:r>
              <a:rPr spc="-5" dirty="0"/>
              <a:t>2020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-5" dirty="0"/>
              <a:t>13</a:t>
            </a:fld>
            <a:r>
              <a:rPr spc="-120" dirty="0"/>
              <a:t> </a:t>
            </a:r>
            <a:r>
              <a:rPr spc="-5" dirty="0"/>
              <a:t>/</a:t>
            </a:r>
            <a:r>
              <a:rPr spc="-120" dirty="0"/>
              <a:t> </a:t>
            </a:r>
            <a:r>
              <a:rPr spc="-5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16624"/>
            <a:ext cx="4608195" cy="350520"/>
          </a:xfrm>
          <a:prstGeom prst="rect">
            <a:avLst/>
          </a:prstGeom>
          <a:solidFill>
            <a:srgbClr val="494949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15" dirty="0">
                <a:solidFill>
                  <a:srgbClr val="FFF200"/>
                </a:solidFill>
                <a:latin typeface="LM Sans 12"/>
                <a:cs typeface="LM Sans 12"/>
              </a:rPr>
              <a:t>Group</a:t>
            </a:r>
            <a:r>
              <a:rPr sz="1400" spc="5" dirty="0">
                <a:solidFill>
                  <a:srgbClr val="FFF200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200"/>
                </a:solidFill>
                <a:latin typeface="LM Sans 12"/>
                <a:cs typeface="LM Sans 12"/>
              </a:rPr>
              <a:t>Fragment</a:t>
            </a:r>
            <a:endParaRPr sz="1400">
              <a:latin typeface="LM Sans 12"/>
              <a:cs typeface="LM Sans 12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561784"/>
            <a:ext cx="4608195" cy="2894330"/>
            <a:chOff x="0" y="561784"/>
            <a:chExt cx="4608195" cy="2894330"/>
          </a:xfrm>
        </p:grpSpPr>
        <p:sp>
          <p:nvSpPr>
            <p:cNvPr id="4" name="object 4"/>
            <p:cNvSpPr/>
            <p:nvPr/>
          </p:nvSpPr>
          <p:spPr>
            <a:xfrm>
              <a:off x="1403972" y="561784"/>
              <a:ext cx="1800047" cy="288009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36476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287"/>
                  </a:lnTo>
                  <a:lnTo>
                    <a:pt x="1535976" y="9128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6476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287"/>
                  </a:lnTo>
                  <a:lnTo>
                    <a:pt x="1535976" y="9128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6476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287"/>
                  </a:lnTo>
                  <a:lnTo>
                    <a:pt x="1535976" y="9128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63851" y="3342253"/>
            <a:ext cx="2806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Ex</a:t>
            </a:r>
            <a:r>
              <a:rPr sz="500" spc="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p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osure</a:t>
            </a:r>
            <a:endParaRPr sz="500">
              <a:latin typeface="LM Sans 8"/>
              <a:cs typeface="LM Sans 8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" dirty="0"/>
              <a:t>Jul 06,</a:t>
            </a:r>
            <a:r>
              <a:rPr spc="-50" dirty="0"/>
              <a:t> </a:t>
            </a:r>
            <a:r>
              <a:rPr spc="-5" dirty="0"/>
              <a:t>2020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-5" dirty="0"/>
              <a:t>14</a:t>
            </a:fld>
            <a:r>
              <a:rPr spc="-120" dirty="0"/>
              <a:t> </a:t>
            </a:r>
            <a:r>
              <a:rPr spc="-5" dirty="0"/>
              <a:t>/</a:t>
            </a:r>
            <a:r>
              <a:rPr spc="-120" dirty="0"/>
              <a:t> </a:t>
            </a:r>
            <a:r>
              <a:rPr spc="-5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16624"/>
            <a:ext cx="4608195" cy="350520"/>
          </a:xfrm>
          <a:prstGeom prst="rect">
            <a:avLst/>
          </a:prstGeom>
          <a:solidFill>
            <a:srgbClr val="494949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5" dirty="0">
                <a:solidFill>
                  <a:srgbClr val="FFF200"/>
                </a:solidFill>
                <a:latin typeface="LM Sans 12"/>
                <a:cs typeface="LM Sans 12"/>
              </a:rPr>
              <a:t>Write Post</a:t>
            </a:r>
            <a:r>
              <a:rPr sz="1400" dirty="0">
                <a:solidFill>
                  <a:srgbClr val="FFF200"/>
                </a:solidFill>
                <a:latin typeface="LM Sans 12"/>
                <a:cs typeface="LM Sans 12"/>
              </a:rPr>
              <a:t> Activity</a:t>
            </a:r>
            <a:endParaRPr sz="1400">
              <a:latin typeface="LM Sans 12"/>
              <a:cs typeface="LM Sans 12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561784"/>
            <a:ext cx="4608195" cy="2894330"/>
            <a:chOff x="0" y="561784"/>
            <a:chExt cx="4608195" cy="2894330"/>
          </a:xfrm>
        </p:grpSpPr>
        <p:sp>
          <p:nvSpPr>
            <p:cNvPr id="4" name="object 4"/>
            <p:cNvSpPr/>
            <p:nvPr/>
          </p:nvSpPr>
          <p:spPr>
            <a:xfrm>
              <a:off x="1404010" y="561784"/>
              <a:ext cx="1799983" cy="28799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36476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287"/>
                  </a:lnTo>
                  <a:lnTo>
                    <a:pt x="1535976" y="9128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6476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287"/>
                  </a:lnTo>
                  <a:lnTo>
                    <a:pt x="1535976" y="9128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6476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287"/>
                  </a:lnTo>
                  <a:lnTo>
                    <a:pt x="1535976" y="9128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63851" y="3342253"/>
            <a:ext cx="2806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Ex</a:t>
            </a:r>
            <a:r>
              <a:rPr sz="500" spc="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p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osure</a:t>
            </a:r>
            <a:endParaRPr sz="500">
              <a:latin typeface="LM Sans 8"/>
              <a:cs typeface="LM Sans 8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" dirty="0"/>
              <a:t>Jul 06,</a:t>
            </a:r>
            <a:r>
              <a:rPr spc="-50" dirty="0"/>
              <a:t> </a:t>
            </a:r>
            <a:r>
              <a:rPr spc="-5" dirty="0"/>
              <a:t>2020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-5" dirty="0"/>
              <a:t>15</a:t>
            </a:fld>
            <a:r>
              <a:rPr spc="-120" dirty="0"/>
              <a:t> </a:t>
            </a:r>
            <a:r>
              <a:rPr spc="-5" dirty="0"/>
              <a:t>/</a:t>
            </a:r>
            <a:r>
              <a:rPr spc="-120" dirty="0"/>
              <a:t> </a:t>
            </a:r>
            <a:r>
              <a:rPr spc="-5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16624"/>
            <a:ext cx="4608195" cy="350520"/>
          </a:xfrm>
          <a:prstGeom prst="rect">
            <a:avLst/>
          </a:prstGeom>
          <a:solidFill>
            <a:srgbClr val="494949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10" dirty="0">
                <a:solidFill>
                  <a:srgbClr val="FFF200"/>
                </a:solidFill>
                <a:latin typeface="LM Sans 12"/>
                <a:cs typeface="LM Sans 12"/>
              </a:rPr>
              <a:t>Notification</a:t>
            </a:r>
            <a:r>
              <a:rPr sz="1400" spc="5" dirty="0">
                <a:solidFill>
                  <a:srgbClr val="FFF200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200"/>
                </a:solidFill>
                <a:latin typeface="LM Sans 12"/>
                <a:cs typeface="LM Sans 12"/>
              </a:rPr>
              <a:t>Fragment</a:t>
            </a:r>
            <a:endParaRPr sz="1400">
              <a:latin typeface="LM Sans 12"/>
              <a:cs typeface="LM Sans 12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561797"/>
            <a:ext cx="4608195" cy="2894330"/>
            <a:chOff x="0" y="561797"/>
            <a:chExt cx="4608195" cy="2894330"/>
          </a:xfrm>
        </p:grpSpPr>
        <p:sp>
          <p:nvSpPr>
            <p:cNvPr id="4" name="object 4"/>
            <p:cNvSpPr/>
            <p:nvPr/>
          </p:nvSpPr>
          <p:spPr>
            <a:xfrm>
              <a:off x="1403997" y="561797"/>
              <a:ext cx="1800021" cy="28799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36476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287"/>
                  </a:lnTo>
                  <a:lnTo>
                    <a:pt x="1535976" y="9128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6476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287"/>
                  </a:lnTo>
                  <a:lnTo>
                    <a:pt x="1535976" y="9128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6476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287"/>
                  </a:lnTo>
                  <a:lnTo>
                    <a:pt x="1535976" y="9128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63851" y="3342253"/>
            <a:ext cx="2806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Ex</a:t>
            </a:r>
            <a:r>
              <a:rPr sz="500" spc="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p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osure</a:t>
            </a:r>
            <a:endParaRPr sz="500">
              <a:latin typeface="LM Sans 8"/>
              <a:cs typeface="LM Sans 8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" dirty="0"/>
              <a:t>Jul 06,</a:t>
            </a:r>
            <a:r>
              <a:rPr spc="-50" dirty="0"/>
              <a:t> </a:t>
            </a:r>
            <a:r>
              <a:rPr spc="-5" dirty="0"/>
              <a:t>2020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-5" dirty="0"/>
              <a:t>16</a:t>
            </a:fld>
            <a:r>
              <a:rPr spc="-120" dirty="0"/>
              <a:t> </a:t>
            </a:r>
            <a:r>
              <a:rPr spc="-5" dirty="0"/>
              <a:t>/</a:t>
            </a:r>
            <a:r>
              <a:rPr spc="-120" dirty="0"/>
              <a:t> </a:t>
            </a:r>
            <a:r>
              <a:rPr spc="-5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16624"/>
            <a:ext cx="4608195" cy="350520"/>
          </a:xfrm>
          <a:prstGeom prst="rect">
            <a:avLst/>
          </a:prstGeom>
          <a:solidFill>
            <a:srgbClr val="494949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15" dirty="0">
                <a:solidFill>
                  <a:srgbClr val="FFF200"/>
                </a:solidFill>
                <a:latin typeface="LM Sans 12"/>
                <a:cs typeface="LM Sans 12"/>
              </a:rPr>
              <a:t>Navigation</a:t>
            </a:r>
            <a:r>
              <a:rPr sz="1400" spc="5" dirty="0">
                <a:solidFill>
                  <a:srgbClr val="FFF200"/>
                </a:solidFill>
                <a:latin typeface="LM Sans 12"/>
                <a:cs typeface="LM Sans 12"/>
              </a:rPr>
              <a:t> </a:t>
            </a:r>
            <a:r>
              <a:rPr sz="1400" dirty="0">
                <a:solidFill>
                  <a:srgbClr val="FFF200"/>
                </a:solidFill>
                <a:latin typeface="LM Sans 12"/>
                <a:cs typeface="LM Sans 12"/>
              </a:rPr>
              <a:t>Bar</a:t>
            </a:r>
            <a:endParaRPr sz="1400">
              <a:latin typeface="LM Sans 12"/>
              <a:cs typeface="LM Sans 12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561784"/>
            <a:ext cx="4608195" cy="2894330"/>
            <a:chOff x="0" y="561784"/>
            <a:chExt cx="4608195" cy="2894330"/>
          </a:xfrm>
        </p:grpSpPr>
        <p:sp>
          <p:nvSpPr>
            <p:cNvPr id="4" name="object 4"/>
            <p:cNvSpPr/>
            <p:nvPr/>
          </p:nvSpPr>
          <p:spPr>
            <a:xfrm>
              <a:off x="1403972" y="561784"/>
              <a:ext cx="1800059" cy="288001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36476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287"/>
                  </a:lnTo>
                  <a:lnTo>
                    <a:pt x="1535976" y="9128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6476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287"/>
                  </a:lnTo>
                  <a:lnTo>
                    <a:pt x="1535976" y="9128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6476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287"/>
                  </a:lnTo>
                  <a:lnTo>
                    <a:pt x="1535976" y="9128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63851" y="3342253"/>
            <a:ext cx="2806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Ex</a:t>
            </a:r>
            <a:r>
              <a:rPr sz="500" spc="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p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osure</a:t>
            </a:r>
            <a:endParaRPr sz="500">
              <a:latin typeface="LM Sans 8"/>
              <a:cs typeface="LM Sans 8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" dirty="0"/>
              <a:t>Jul 06,</a:t>
            </a:r>
            <a:r>
              <a:rPr spc="-50" dirty="0"/>
              <a:t> </a:t>
            </a:r>
            <a:r>
              <a:rPr spc="-5" dirty="0"/>
              <a:t>2020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-5" dirty="0"/>
              <a:t>17</a:t>
            </a:fld>
            <a:r>
              <a:rPr spc="-120" dirty="0"/>
              <a:t> </a:t>
            </a:r>
            <a:r>
              <a:rPr spc="-5" dirty="0"/>
              <a:t>/</a:t>
            </a:r>
            <a:r>
              <a:rPr spc="-120" dirty="0"/>
              <a:t> </a:t>
            </a:r>
            <a:r>
              <a:rPr spc="-5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16624"/>
            <a:ext cx="4608195" cy="350520"/>
          </a:xfrm>
          <a:prstGeom prst="rect">
            <a:avLst/>
          </a:prstGeom>
          <a:solidFill>
            <a:srgbClr val="494949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5" dirty="0">
                <a:solidFill>
                  <a:srgbClr val="FFF200"/>
                </a:solidFill>
                <a:latin typeface="LM Sans 12"/>
                <a:cs typeface="LM Sans 12"/>
              </a:rPr>
              <a:t>Future</a:t>
            </a:r>
            <a:r>
              <a:rPr sz="1400" dirty="0">
                <a:solidFill>
                  <a:srgbClr val="FFF200"/>
                </a:solidFill>
                <a:latin typeface="LM Sans 12"/>
                <a:cs typeface="LM Sans 12"/>
              </a:rPr>
              <a:t> </a:t>
            </a:r>
            <a:r>
              <a:rPr sz="1400" spc="20" dirty="0">
                <a:solidFill>
                  <a:srgbClr val="FFF200"/>
                </a:solidFill>
                <a:latin typeface="LM Sans 12"/>
                <a:cs typeface="LM Sans 12"/>
              </a:rPr>
              <a:t>Scope</a:t>
            </a:r>
            <a:endParaRPr sz="1400">
              <a:latin typeface="LM Sans 12"/>
              <a:cs typeface="LM Sans 12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729" y="1157998"/>
            <a:ext cx="4507865" cy="1319530"/>
            <a:chOff x="75729" y="1157998"/>
            <a:chExt cx="4507865" cy="1319530"/>
          </a:xfrm>
        </p:grpSpPr>
        <p:sp>
          <p:nvSpPr>
            <p:cNvPr id="4" name="object 4"/>
            <p:cNvSpPr/>
            <p:nvPr/>
          </p:nvSpPr>
          <p:spPr>
            <a:xfrm>
              <a:off x="75729" y="1157998"/>
              <a:ext cx="4457065" cy="179070"/>
            </a:xfrm>
            <a:custGeom>
              <a:avLst/>
              <a:gdLst/>
              <a:ahLst/>
              <a:cxnLst/>
              <a:rect l="l" t="t" r="r" b="b"/>
              <a:pathLst>
                <a:path w="4457065" h="179069">
                  <a:moveTo>
                    <a:pt x="4405808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8545"/>
                  </a:lnTo>
                  <a:lnTo>
                    <a:pt x="4456608" y="178545"/>
                  </a:lnTo>
                  <a:lnTo>
                    <a:pt x="4456608" y="50800"/>
                  </a:lnTo>
                  <a:lnTo>
                    <a:pt x="4452599" y="31075"/>
                  </a:lnTo>
                  <a:lnTo>
                    <a:pt x="4441685" y="14922"/>
                  </a:lnTo>
                  <a:lnTo>
                    <a:pt x="4425533" y="4008"/>
                  </a:lnTo>
                  <a:lnTo>
                    <a:pt x="4405808" y="0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730" y="1323886"/>
              <a:ext cx="4456607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6530" y="2375395"/>
              <a:ext cx="101600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7330" y="2362695"/>
              <a:ext cx="4405806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32337" y="1202220"/>
              <a:ext cx="50800" cy="11731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729" y="1368159"/>
              <a:ext cx="4457065" cy="1058545"/>
            </a:xfrm>
            <a:custGeom>
              <a:avLst/>
              <a:gdLst/>
              <a:ahLst/>
              <a:cxnLst/>
              <a:rect l="l" t="t" r="r" b="b"/>
              <a:pathLst>
                <a:path w="4457065" h="1058545">
                  <a:moveTo>
                    <a:pt x="4456608" y="0"/>
                  </a:moveTo>
                  <a:lnTo>
                    <a:pt x="0" y="0"/>
                  </a:lnTo>
                  <a:lnTo>
                    <a:pt x="0" y="1007235"/>
                  </a:lnTo>
                  <a:lnTo>
                    <a:pt x="4008" y="1026960"/>
                  </a:lnTo>
                  <a:lnTo>
                    <a:pt x="14922" y="1043113"/>
                  </a:lnTo>
                  <a:lnTo>
                    <a:pt x="31075" y="1054027"/>
                  </a:lnTo>
                  <a:lnTo>
                    <a:pt x="50800" y="1058036"/>
                  </a:lnTo>
                  <a:lnTo>
                    <a:pt x="4405808" y="1058036"/>
                  </a:lnTo>
                  <a:lnTo>
                    <a:pt x="4425533" y="1054027"/>
                  </a:lnTo>
                  <a:lnTo>
                    <a:pt x="4441685" y="1043113"/>
                  </a:lnTo>
                  <a:lnTo>
                    <a:pt x="4452599" y="1026960"/>
                  </a:lnTo>
                  <a:lnTo>
                    <a:pt x="4456608" y="1007235"/>
                  </a:lnTo>
                  <a:lnTo>
                    <a:pt x="44566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32338" y="1240320"/>
              <a:ext cx="0" cy="1154430"/>
            </a:xfrm>
            <a:custGeom>
              <a:avLst/>
              <a:gdLst/>
              <a:ahLst/>
              <a:cxnLst/>
              <a:rect l="l" t="t" r="r" b="b"/>
              <a:pathLst>
                <a:path h="1154430">
                  <a:moveTo>
                    <a:pt x="0" y="11541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32338" y="122762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32338" y="121492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32338" y="120222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6768" y="1762214"/>
              <a:ext cx="59550" cy="595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6768" y="1952002"/>
              <a:ext cx="59550" cy="595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6768" y="2141791"/>
              <a:ext cx="59550" cy="595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13830" y="1103306"/>
            <a:ext cx="4310380" cy="129095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</a:rPr>
              <a:t>Future </a:t>
            </a:r>
            <a:r>
              <a:rPr sz="1000" dirty="0">
                <a:solidFill>
                  <a:srgbClr val="FFFFFF"/>
                </a:solidFill>
                <a:latin typeface="LM Sans 10"/>
                <a:cs typeface="LM Sans 10"/>
              </a:rPr>
              <a:t>Scope</a:t>
            </a:r>
            <a:endParaRPr sz="1000">
              <a:latin typeface="LM Sans 10"/>
              <a:cs typeface="LM Sans 10"/>
            </a:endParaRPr>
          </a:p>
          <a:p>
            <a:pPr marL="12700" marR="5080">
              <a:lnSpc>
                <a:spcPct val="100000"/>
              </a:lnSpc>
              <a:spcBef>
                <a:spcPts val="345"/>
              </a:spcBef>
            </a:pPr>
            <a:r>
              <a:rPr sz="1000" spc="-5" dirty="0">
                <a:latin typeface="LM Sans 10"/>
                <a:cs typeface="LM Sans 10"/>
              </a:rPr>
              <a:t>The improvements can </a:t>
            </a:r>
            <a:r>
              <a:rPr sz="1000" spc="10" dirty="0">
                <a:latin typeface="LM Sans 10"/>
                <a:cs typeface="LM Sans 10"/>
              </a:rPr>
              <a:t>be </a:t>
            </a:r>
            <a:r>
              <a:rPr sz="1000" spc="-5" dirty="0">
                <a:latin typeface="LM Sans 10"/>
                <a:cs typeface="LM Sans 10"/>
              </a:rPr>
              <a:t>done to this </a:t>
            </a:r>
            <a:r>
              <a:rPr sz="1000" spc="-10" dirty="0">
                <a:latin typeface="LM Sans 10"/>
                <a:cs typeface="LM Sans 10"/>
              </a:rPr>
              <a:t>project </a:t>
            </a:r>
            <a:r>
              <a:rPr sz="1000" spc="-5" dirty="0">
                <a:latin typeface="LM Sans 10"/>
                <a:cs typeface="LM Sans 10"/>
              </a:rPr>
              <a:t>which </a:t>
            </a:r>
            <a:r>
              <a:rPr sz="1000" spc="-20" dirty="0">
                <a:latin typeface="LM Sans 10"/>
                <a:cs typeface="LM Sans 10"/>
              </a:rPr>
              <a:t>we </a:t>
            </a:r>
            <a:r>
              <a:rPr sz="1000" spc="-5" dirty="0">
                <a:latin typeface="LM Sans 10"/>
                <a:cs typeface="LM Sans 10"/>
              </a:rPr>
              <a:t>could not do </a:t>
            </a:r>
            <a:r>
              <a:rPr sz="1000" dirty="0">
                <a:latin typeface="LM Sans 10"/>
                <a:cs typeface="LM Sans 10"/>
              </a:rPr>
              <a:t>because </a:t>
            </a:r>
            <a:r>
              <a:rPr sz="1000" spc="-5" dirty="0">
                <a:latin typeface="LM Sans 10"/>
                <a:cs typeface="LM Sans 10"/>
              </a:rPr>
              <a:t>of  the time limit of the course. </a:t>
            </a:r>
            <a:r>
              <a:rPr sz="1000" spc="-20" dirty="0">
                <a:latin typeface="LM Sans 10"/>
                <a:cs typeface="LM Sans 10"/>
              </a:rPr>
              <a:t>We </a:t>
            </a:r>
            <a:r>
              <a:rPr sz="1000" spc="-5" dirty="0">
                <a:latin typeface="LM Sans 10"/>
                <a:cs typeface="LM Sans 10"/>
              </a:rPr>
              <a:t>can do the following</a:t>
            </a:r>
            <a:r>
              <a:rPr sz="1000" spc="2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improvements.</a:t>
            </a:r>
            <a:endParaRPr sz="1000">
              <a:latin typeface="LM Sans 10"/>
              <a:cs typeface="LM Sans 10"/>
            </a:endParaRPr>
          </a:p>
          <a:p>
            <a:pPr marL="265430">
              <a:lnSpc>
                <a:spcPct val="100000"/>
              </a:lnSpc>
              <a:spcBef>
                <a:spcPts val="290"/>
              </a:spcBef>
            </a:pPr>
            <a:r>
              <a:rPr sz="1000" spc="-5" dirty="0">
                <a:latin typeface="LM Sans 10"/>
                <a:cs typeface="LM Sans 10"/>
              </a:rPr>
              <a:t>Sensitivity Analysis of the text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</a:rPr>
              <a:t>post.</a:t>
            </a:r>
            <a:endParaRPr sz="1000">
              <a:latin typeface="LM Sans 10"/>
              <a:cs typeface="LM Sans 10"/>
            </a:endParaRPr>
          </a:p>
          <a:p>
            <a:pPr marL="265430">
              <a:lnSpc>
                <a:spcPct val="100000"/>
              </a:lnSpc>
              <a:spcBef>
                <a:spcPts val="295"/>
              </a:spcBef>
            </a:pPr>
            <a:r>
              <a:rPr sz="1000" spc="-20" dirty="0">
                <a:latin typeface="LM Sans 10"/>
                <a:cs typeface="LM Sans 10"/>
              </a:rPr>
              <a:t>We </a:t>
            </a:r>
            <a:r>
              <a:rPr sz="1000" spc="-5" dirty="0">
                <a:latin typeface="LM Sans 10"/>
                <a:cs typeface="LM Sans 10"/>
              </a:rPr>
              <a:t>can add </a:t>
            </a:r>
            <a:r>
              <a:rPr sz="1000" dirty="0">
                <a:latin typeface="LM Sans 10"/>
                <a:cs typeface="LM Sans 10"/>
              </a:rPr>
              <a:t>peer </a:t>
            </a:r>
            <a:r>
              <a:rPr sz="1000" spc="-5" dirty="0">
                <a:latin typeface="LM Sans 10"/>
                <a:cs typeface="LM Sans 10"/>
              </a:rPr>
              <a:t>to </a:t>
            </a:r>
            <a:r>
              <a:rPr sz="1000" dirty="0">
                <a:latin typeface="LM Sans 10"/>
                <a:cs typeface="LM Sans 10"/>
              </a:rPr>
              <a:t>peer </a:t>
            </a:r>
            <a:r>
              <a:rPr sz="1000" spc="-5" dirty="0">
                <a:latin typeface="LM Sans 10"/>
                <a:cs typeface="LM Sans 10"/>
              </a:rPr>
              <a:t>user communication </a:t>
            </a:r>
            <a:r>
              <a:rPr sz="1000" spc="-10" dirty="0">
                <a:latin typeface="LM Sans 10"/>
                <a:cs typeface="LM Sans 10"/>
              </a:rPr>
              <a:t>(Audio </a:t>
            </a:r>
            <a:r>
              <a:rPr sz="1000" spc="-5" dirty="0">
                <a:latin typeface="LM Sans 10"/>
                <a:cs typeface="LM Sans 10"/>
              </a:rPr>
              <a:t>and</a:t>
            </a:r>
            <a:r>
              <a:rPr sz="1000" spc="3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Video).</a:t>
            </a:r>
            <a:endParaRPr sz="1000">
              <a:latin typeface="LM Sans 10"/>
              <a:cs typeface="LM Sans 10"/>
            </a:endParaRPr>
          </a:p>
          <a:p>
            <a:pPr marL="265430" marR="208915">
              <a:lnSpc>
                <a:spcPct val="100000"/>
              </a:lnSpc>
              <a:spcBef>
                <a:spcPts val="295"/>
              </a:spcBef>
            </a:pPr>
            <a:r>
              <a:rPr sz="1000" spc="-5" dirty="0">
                <a:latin typeface="LM Sans 10"/>
                <a:cs typeface="LM Sans 10"/>
              </a:rPr>
              <a:t>Also add functionality to manage image gallery based on some event via  image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processing.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3364763"/>
            <a:ext cx="4608195" cy="91440"/>
            <a:chOff x="0" y="3364763"/>
            <a:chExt cx="4608195" cy="91440"/>
          </a:xfrm>
        </p:grpSpPr>
        <p:sp>
          <p:nvSpPr>
            <p:cNvPr id="19" name="object 19"/>
            <p:cNvSpPr/>
            <p:nvPr/>
          </p:nvSpPr>
          <p:spPr>
            <a:xfrm>
              <a:off x="0" y="336476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287"/>
                  </a:lnTo>
                  <a:lnTo>
                    <a:pt x="1535976" y="9128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35976" y="336476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287"/>
                  </a:lnTo>
                  <a:lnTo>
                    <a:pt x="1535976" y="9128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71952" y="336476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287"/>
                  </a:lnTo>
                  <a:lnTo>
                    <a:pt x="1535976" y="9128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163851" y="3342253"/>
            <a:ext cx="2806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Ex</a:t>
            </a:r>
            <a:r>
              <a:rPr sz="500" spc="5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p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osure</a:t>
            </a:r>
            <a:endParaRPr sz="500">
              <a:latin typeface="LM Sans 8"/>
              <a:cs typeface="LM Sans 8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" dirty="0"/>
              <a:t>Jul 06,</a:t>
            </a:r>
            <a:r>
              <a:rPr spc="-50" dirty="0"/>
              <a:t> </a:t>
            </a:r>
            <a:r>
              <a:rPr spc="-5" dirty="0"/>
              <a:t>2020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-5" dirty="0"/>
              <a:t>18</a:t>
            </a:fld>
            <a:r>
              <a:rPr spc="-120" dirty="0"/>
              <a:t> </a:t>
            </a:r>
            <a:r>
              <a:rPr spc="-5" dirty="0"/>
              <a:t>/</a:t>
            </a:r>
            <a:r>
              <a:rPr spc="-120" dirty="0"/>
              <a:t> </a:t>
            </a:r>
            <a:r>
              <a:rPr spc="-5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16624"/>
            <a:ext cx="4608195" cy="350520"/>
          </a:xfrm>
          <a:prstGeom prst="rect">
            <a:avLst/>
          </a:prstGeom>
          <a:solidFill>
            <a:srgbClr val="494949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15" dirty="0">
                <a:solidFill>
                  <a:srgbClr val="FFF200"/>
                </a:solidFill>
                <a:latin typeface="LM Sans 12"/>
                <a:cs typeface="LM Sans 12"/>
              </a:rPr>
              <a:t>Conclusion</a:t>
            </a:r>
            <a:endParaRPr sz="1400">
              <a:latin typeface="LM Sans 12"/>
              <a:cs typeface="LM Sans 12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729" y="1099997"/>
            <a:ext cx="4507865" cy="1464310"/>
            <a:chOff x="75729" y="1099997"/>
            <a:chExt cx="4507865" cy="1464310"/>
          </a:xfrm>
        </p:grpSpPr>
        <p:sp>
          <p:nvSpPr>
            <p:cNvPr id="4" name="object 4"/>
            <p:cNvSpPr/>
            <p:nvPr/>
          </p:nvSpPr>
          <p:spPr>
            <a:xfrm>
              <a:off x="75729" y="1099997"/>
              <a:ext cx="4457065" cy="172085"/>
            </a:xfrm>
            <a:custGeom>
              <a:avLst/>
              <a:gdLst/>
              <a:ahLst/>
              <a:cxnLst/>
              <a:rect l="l" t="t" r="r" b="b"/>
              <a:pathLst>
                <a:path w="4457065" h="172084">
                  <a:moveTo>
                    <a:pt x="4405808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1713"/>
                  </a:lnTo>
                  <a:lnTo>
                    <a:pt x="4456608" y="171713"/>
                  </a:lnTo>
                  <a:lnTo>
                    <a:pt x="4456608" y="50800"/>
                  </a:lnTo>
                  <a:lnTo>
                    <a:pt x="4452599" y="31075"/>
                  </a:lnTo>
                  <a:lnTo>
                    <a:pt x="4441685" y="14922"/>
                  </a:lnTo>
                  <a:lnTo>
                    <a:pt x="4425533" y="4008"/>
                  </a:lnTo>
                  <a:lnTo>
                    <a:pt x="4405808" y="0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730" y="1259065"/>
              <a:ext cx="4456607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6530" y="2462390"/>
              <a:ext cx="101600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7330" y="2449690"/>
              <a:ext cx="4405806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32337" y="1144219"/>
              <a:ext cx="50800" cy="131817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729" y="1303322"/>
              <a:ext cx="4457065" cy="1210310"/>
            </a:xfrm>
            <a:custGeom>
              <a:avLst/>
              <a:gdLst/>
              <a:ahLst/>
              <a:cxnLst/>
              <a:rect l="l" t="t" r="r" b="b"/>
              <a:pathLst>
                <a:path w="4457065" h="1210310">
                  <a:moveTo>
                    <a:pt x="4456608" y="0"/>
                  </a:moveTo>
                  <a:lnTo>
                    <a:pt x="0" y="0"/>
                  </a:lnTo>
                  <a:lnTo>
                    <a:pt x="0" y="1159068"/>
                  </a:lnTo>
                  <a:lnTo>
                    <a:pt x="4008" y="1178792"/>
                  </a:lnTo>
                  <a:lnTo>
                    <a:pt x="14922" y="1194945"/>
                  </a:lnTo>
                  <a:lnTo>
                    <a:pt x="31075" y="1205859"/>
                  </a:lnTo>
                  <a:lnTo>
                    <a:pt x="50800" y="1209868"/>
                  </a:lnTo>
                  <a:lnTo>
                    <a:pt x="4405808" y="1209868"/>
                  </a:lnTo>
                  <a:lnTo>
                    <a:pt x="4425533" y="1205859"/>
                  </a:lnTo>
                  <a:lnTo>
                    <a:pt x="4441685" y="1194945"/>
                  </a:lnTo>
                  <a:lnTo>
                    <a:pt x="4452599" y="1178792"/>
                  </a:lnTo>
                  <a:lnTo>
                    <a:pt x="4456608" y="1159068"/>
                  </a:lnTo>
                  <a:lnTo>
                    <a:pt x="44566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32338" y="1182319"/>
              <a:ext cx="0" cy="1299210"/>
            </a:xfrm>
            <a:custGeom>
              <a:avLst/>
              <a:gdLst/>
              <a:ahLst/>
              <a:cxnLst/>
              <a:rect l="l" t="t" r="r" b="b"/>
              <a:pathLst>
                <a:path h="1299210">
                  <a:moveTo>
                    <a:pt x="0" y="129912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32338" y="116961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32338" y="115691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32338" y="114421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6768" y="1355763"/>
              <a:ext cx="59550" cy="595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6768" y="1697380"/>
              <a:ext cx="59550" cy="595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6768" y="2039010"/>
              <a:ext cx="59550" cy="595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6768" y="2228799"/>
              <a:ext cx="59550" cy="595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13830" y="1049611"/>
            <a:ext cx="4360545" cy="143129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Conclusion</a:t>
            </a:r>
            <a:endParaRPr sz="1000">
              <a:latin typeface="LM Sans 10"/>
              <a:cs typeface="LM Sans 10"/>
            </a:endParaRPr>
          </a:p>
          <a:p>
            <a:pPr marL="265430" marR="224790">
              <a:lnSpc>
                <a:spcPct val="100000"/>
              </a:lnSpc>
              <a:spcBef>
                <a:spcPts val="300"/>
              </a:spcBef>
            </a:pP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10" dirty="0">
                <a:latin typeface="LM Sans 10"/>
                <a:cs typeface="LM Sans 10"/>
              </a:rPr>
              <a:t>project </a:t>
            </a:r>
            <a:r>
              <a:rPr sz="1000" dirty="0">
                <a:latin typeface="LM Sans 10"/>
                <a:cs typeface="LM Sans 10"/>
              </a:rPr>
              <a:t>exposed </a:t>
            </a:r>
            <a:r>
              <a:rPr sz="1000" spc="-5" dirty="0">
                <a:latin typeface="LM Sans 10"/>
                <a:cs typeface="LM Sans 10"/>
              </a:rPr>
              <a:t>us to the different technology in the field of android  application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development.</a:t>
            </a:r>
            <a:endParaRPr sz="1000">
              <a:latin typeface="LM Sans 10"/>
              <a:cs typeface="LM Sans 10"/>
            </a:endParaRPr>
          </a:p>
          <a:p>
            <a:pPr marL="265430" marR="5080">
              <a:lnSpc>
                <a:spcPct val="100000"/>
              </a:lnSpc>
              <a:spcBef>
                <a:spcPts val="290"/>
              </a:spcBef>
            </a:pPr>
            <a:r>
              <a:rPr sz="1000" spc="-20" dirty="0">
                <a:latin typeface="LM Sans 10"/>
                <a:cs typeface="LM Sans 10"/>
              </a:rPr>
              <a:t>We </a:t>
            </a:r>
            <a:r>
              <a:rPr sz="1000" spc="-5" dirty="0">
                <a:latin typeface="LM Sans 10"/>
                <a:cs typeface="LM Sans 10"/>
              </a:rPr>
              <a:t>face many challenge and </a:t>
            </a:r>
            <a:r>
              <a:rPr sz="1000" spc="-10" dirty="0">
                <a:latin typeface="LM Sans 10"/>
                <a:cs typeface="LM Sans 10"/>
              </a:rPr>
              <a:t>problems </a:t>
            </a:r>
            <a:r>
              <a:rPr sz="1000" spc="-5" dirty="0">
                <a:latin typeface="LM Sans 10"/>
                <a:cs typeface="LM Sans 10"/>
              </a:rPr>
              <a:t>during development time.and </a:t>
            </a:r>
            <a:r>
              <a:rPr sz="1000" spc="-20" dirty="0">
                <a:latin typeface="LM Sans 10"/>
                <a:cs typeface="LM Sans 10"/>
              </a:rPr>
              <a:t>we </a:t>
            </a:r>
            <a:r>
              <a:rPr sz="1000" spc="-10" dirty="0">
                <a:latin typeface="LM Sans 10"/>
                <a:cs typeface="LM Sans 10"/>
              </a:rPr>
              <a:t>learn  </a:t>
            </a:r>
            <a:r>
              <a:rPr sz="1000" spc="-5" dirty="0">
                <a:latin typeface="LM Sans 10"/>
                <a:cs typeface="LM Sans 10"/>
              </a:rPr>
              <a:t>a lot from these challenges and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problems.</a:t>
            </a:r>
            <a:endParaRPr sz="1000">
              <a:latin typeface="LM Sans 10"/>
              <a:cs typeface="LM Sans 10"/>
            </a:endParaRPr>
          </a:p>
          <a:p>
            <a:pPr marL="265430">
              <a:lnSpc>
                <a:spcPct val="100000"/>
              </a:lnSpc>
              <a:spcBef>
                <a:spcPts val="290"/>
              </a:spcBef>
            </a:pPr>
            <a:r>
              <a:rPr sz="1000" spc="-20" dirty="0">
                <a:latin typeface="LM Sans 10"/>
                <a:cs typeface="LM Sans 10"/>
              </a:rPr>
              <a:t>We </a:t>
            </a:r>
            <a:r>
              <a:rPr sz="1000" spc="-5" dirty="0">
                <a:latin typeface="LM Sans 10"/>
                <a:cs typeface="LM Sans 10"/>
              </a:rPr>
              <a:t>got a </a:t>
            </a:r>
            <a:r>
              <a:rPr sz="1000" dirty="0">
                <a:latin typeface="LM Sans 10"/>
                <a:cs typeface="LM Sans 10"/>
              </a:rPr>
              <a:t>experience </a:t>
            </a:r>
            <a:r>
              <a:rPr sz="1000" spc="-5" dirty="0">
                <a:latin typeface="LM Sans 10"/>
                <a:cs typeface="LM Sans 10"/>
              </a:rPr>
              <a:t>in the field of android app</a:t>
            </a:r>
            <a:r>
              <a:rPr sz="1000" spc="1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development.</a:t>
            </a:r>
            <a:endParaRPr sz="1000">
              <a:latin typeface="LM Sans 10"/>
              <a:cs typeface="LM Sans 10"/>
            </a:endParaRPr>
          </a:p>
          <a:p>
            <a:pPr marL="265430" marR="85725">
              <a:lnSpc>
                <a:spcPct val="100000"/>
              </a:lnSpc>
              <a:spcBef>
                <a:spcPts val="290"/>
              </a:spcBef>
            </a:pPr>
            <a:r>
              <a:rPr sz="1000" spc="-20" dirty="0">
                <a:latin typeface="LM Sans 10"/>
                <a:cs typeface="LM Sans 10"/>
              </a:rPr>
              <a:t>We </a:t>
            </a:r>
            <a:r>
              <a:rPr sz="1000" spc="-5" dirty="0">
                <a:latin typeface="LM Sans 10"/>
                <a:cs typeface="LM Sans 10"/>
              </a:rPr>
              <a:t>acknowledged with great thanks to our </a:t>
            </a:r>
            <a:r>
              <a:rPr sz="1000" spc="-10" dirty="0">
                <a:latin typeface="LM Sans 10"/>
                <a:cs typeface="LM Sans 10"/>
              </a:rPr>
              <a:t>project </a:t>
            </a:r>
            <a:r>
              <a:rPr sz="1000" spc="-5" dirty="0">
                <a:latin typeface="LM Sans 10"/>
                <a:cs typeface="LM Sans 10"/>
              </a:rPr>
              <a:t>Supervisor </a:t>
            </a:r>
            <a:r>
              <a:rPr sz="1000" b="1" spc="-5" dirty="0">
                <a:latin typeface="LM Sans 10"/>
                <a:cs typeface="LM Sans 10"/>
              </a:rPr>
              <a:t>“Dr. Dinesh  </a:t>
            </a:r>
            <a:r>
              <a:rPr sz="1000" b="1" spc="-10" dirty="0">
                <a:latin typeface="LM Sans 10"/>
                <a:cs typeface="LM Sans 10"/>
              </a:rPr>
              <a:t>Singh”</a:t>
            </a:r>
            <a:r>
              <a:rPr sz="1000" spc="-10" dirty="0">
                <a:latin typeface="LM Sans 10"/>
                <a:cs typeface="LM Sans 10"/>
              </a:rPr>
              <a:t>for </a:t>
            </a:r>
            <a:r>
              <a:rPr sz="1000" spc="-5" dirty="0">
                <a:latin typeface="LM Sans 10"/>
                <a:cs typeface="LM Sans 10"/>
              </a:rPr>
              <a:t>his most valuable suggestion and</a:t>
            </a:r>
            <a:r>
              <a:rPr sz="1000" spc="5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</a:rPr>
              <a:t>co-operations.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3364763"/>
            <a:ext cx="4608195" cy="91440"/>
            <a:chOff x="0" y="3364763"/>
            <a:chExt cx="4608195" cy="91440"/>
          </a:xfrm>
        </p:grpSpPr>
        <p:sp>
          <p:nvSpPr>
            <p:cNvPr id="20" name="object 20"/>
            <p:cNvSpPr/>
            <p:nvPr/>
          </p:nvSpPr>
          <p:spPr>
            <a:xfrm>
              <a:off x="0" y="336476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287"/>
                  </a:lnTo>
                  <a:lnTo>
                    <a:pt x="1535976" y="9128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35976" y="336476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287"/>
                  </a:lnTo>
                  <a:lnTo>
                    <a:pt x="1535976" y="9128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71952" y="336476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287"/>
                  </a:lnTo>
                  <a:lnTo>
                    <a:pt x="1535976" y="9128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163851" y="3342253"/>
            <a:ext cx="2806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9" action="ppaction://hlinksldjump"/>
              </a:rPr>
              <a:t>Ex</a:t>
            </a:r>
            <a:r>
              <a:rPr sz="500" spc="5" dirty="0">
                <a:solidFill>
                  <a:srgbClr val="FFFFFF"/>
                </a:solidFill>
                <a:latin typeface="LM Sans 8"/>
                <a:cs typeface="LM Sans 8"/>
                <a:hlinkClick r:id="rId9" action="ppaction://hlinksldjump"/>
              </a:rPr>
              <a:t>p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9" action="ppaction://hlinksldjump"/>
              </a:rPr>
              <a:t>osure</a:t>
            </a:r>
            <a:endParaRPr sz="500">
              <a:latin typeface="LM Sans 8"/>
              <a:cs typeface="LM Sans 8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" dirty="0"/>
              <a:t>Jul 06,</a:t>
            </a:r>
            <a:r>
              <a:rPr spc="-50" dirty="0"/>
              <a:t> </a:t>
            </a:r>
            <a:r>
              <a:rPr spc="-5" dirty="0"/>
              <a:t>2020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-5" dirty="0"/>
              <a:t>19</a:t>
            </a:fld>
            <a:r>
              <a:rPr spc="-120" dirty="0"/>
              <a:t> </a:t>
            </a:r>
            <a:r>
              <a:rPr spc="-5" dirty="0"/>
              <a:t>/</a:t>
            </a:r>
            <a:r>
              <a:rPr spc="-120" dirty="0"/>
              <a:t> </a:t>
            </a:r>
            <a:r>
              <a:rPr spc="-5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50"/>
            <a:ext cx="2304415" cy="116839"/>
          </a:xfrm>
          <a:custGeom>
            <a:avLst/>
            <a:gdLst/>
            <a:ahLst/>
            <a:cxnLst/>
            <a:rect l="l" t="t" r="r" b="b"/>
            <a:pathLst>
              <a:path w="2304415" h="116839">
                <a:moveTo>
                  <a:pt x="2303995" y="0"/>
                </a:moveTo>
                <a:lnTo>
                  <a:pt x="0" y="0"/>
                </a:lnTo>
                <a:lnTo>
                  <a:pt x="0" y="116573"/>
                </a:lnTo>
                <a:lnTo>
                  <a:pt x="2303995" y="116573"/>
                </a:lnTo>
                <a:lnTo>
                  <a:pt x="2303995" y="0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16624"/>
            <a:ext cx="4608195" cy="350520"/>
          </a:xfrm>
          <a:prstGeom prst="rect">
            <a:avLst/>
          </a:prstGeom>
          <a:solidFill>
            <a:srgbClr val="494949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10" dirty="0">
                <a:solidFill>
                  <a:srgbClr val="FFF200"/>
                </a:solidFill>
                <a:latin typeface="LM Sans 12"/>
                <a:cs typeface="LM Sans 12"/>
              </a:rPr>
              <a:t>Acknowledgement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830" y="1444769"/>
            <a:ext cx="4380865" cy="633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29235" algn="just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LM Sans 10"/>
                <a:cs typeface="LM Sans 10"/>
              </a:rPr>
              <a:t>We </a:t>
            </a:r>
            <a:r>
              <a:rPr sz="1000" spc="-10" dirty="0">
                <a:latin typeface="LM Sans 10"/>
                <a:cs typeface="LM Sans 10"/>
              </a:rPr>
              <a:t>would like </a:t>
            </a:r>
            <a:r>
              <a:rPr sz="1000" spc="-5" dirty="0">
                <a:latin typeface="LM Sans 10"/>
                <a:cs typeface="LM Sans 10"/>
              </a:rPr>
              <a:t>to thank</a:t>
            </a:r>
            <a:r>
              <a:rPr lang="en-US" sz="1000" spc="-5" dirty="0">
                <a:latin typeface="LM Sans 10"/>
                <a:cs typeface="LM Sans 10"/>
              </a:rPr>
              <a:t>s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everyone </a:t>
            </a:r>
            <a:r>
              <a:rPr sz="1000" spc="-5" dirty="0">
                <a:latin typeface="LM Sans 10"/>
                <a:cs typeface="LM Sans 10"/>
              </a:rPr>
              <a:t>who contributed </a:t>
            </a:r>
            <a:r>
              <a:rPr lang="en-US" sz="1000" spc="-5" dirty="0">
                <a:latin typeface="LM Sans 10"/>
                <a:cs typeface="LM Sans 10"/>
              </a:rPr>
              <a:t>to</a:t>
            </a:r>
            <a:r>
              <a:rPr sz="1000" spc="-5" dirty="0">
                <a:latin typeface="LM Sans 10"/>
                <a:cs typeface="LM Sans 10"/>
              </a:rPr>
              <a:t> helping </a:t>
            </a:r>
            <a:r>
              <a:rPr lang="en-US" sz="1000" spc="-5" dirty="0">
                <a:latin typeface="LM Sans 10"/>
                <a:cs typeface="LM Sans 10"/>
              </a:rPr>
              <a:t>us </a:t>
            </a:r>
            <a:r>
              <a:rPr lang="en-IN" sz="1000" spc="-5" dirty="0">
                <a:latin typeface="LM Sans 10"/>
                <a:cs typeface="LM Sans 10"/>
              </a:rPr>
              <a:t>in some </a:t>
            </a:r>
            <a:r>
              <a:rPr lang="en-IN" sz="1000" spc="-25" dirty="0">
                <a:latin typeface="LM Sans 10"/>
                <a:cs typeface="LM Sans 10"/>
              </a:rPr>
              <a:t>way</a:t>
            </a:r>
            <a:r>
              <a:rPr lang="en-US" sz="1000" spc="-5" dirty="0">
                <a:latin typeface="LM Sans 10"/>
                <a:cs typeface="LM Sans 10"/>
              </a:rPr>
              <a:t> to </a:t>
            </a:r>
            <a:r>
              <a:rPr sz="1000" spc="-5" dirty="0">
                <a:latin typeface="LM Sans 10"/>
                <a:cs typeface="LM Sans 10"/>
              </a:rPr>
              <a:t>achieve our goals with </a:t>
            </a:r>
            <a:r>
              <a:rPr sz="1000" spc="-10" dirty="0">
                <a:latin typeface="LM Sans 10"/>
                <a:cs typeface="LM Sans 10"/>
              </a:rPr>
              <a:t>regards </a:t>
            </a:r>
            <a:r>
              <a:rPr sz="1000" spc="-5" dirty="0">
                <a:latin typeface="LM Sans 10"/>
                <a:cs typeface="LM Sans 10"/>
              </a:rPr>
              <a:t>to our </a:t>
            </a:r>
            <a:r>
              <a:rPr sz="1000" spc="-10" dirty="0">
                <a:latin typeface="LM Sans 10"/>
                <a:cs typeface="LM Sans 10"/>
              </a:rPr>
              <a:t>project. </a:t>
            </a:r>
            <a:r>
              <a:rPr sz="1000" spc="-20" dirty="0">
                <a:latin typeface="LM Sans 10"/>
                <a:cs typeface="LM Sans 10"/>
              </a:rPr>
              <a:t>We </a:t>
            </a:r>
            <a:r>
              <a:rPr sz="1000" spc="-15" dirty="0">
                <a:latin typeface="LM Sans 10"/>
                <a:cs typeface="LM Sans 10"/>
              </a:rPr>
              <a:t>are </a:t>
            </a:r>
            <a:r>
              <a:rPr sz="1000" dirty="0">
                <a:latin typeface="LM Sans 10"/>
                <a:cs typeface="LM Sans 10"/>
              </a:rPr>
              <a:t>especially </a:t>
            </a:r>
            <a:r>
              <a:rPr sz="1000" spc="-5" dirty="0">
                <a:latin typeface="LM Sans 10"/>
                <a:cs typeface="LM Sans 10"/>
              </a:rPr>
              <a:t>grateful to our  </a:t>
            </a:r>
            <a:r>
              <a:rPr sz="1000" spc="-10" dirty="0">
                <a:latin typeface="LM Sans 10"/>
                <a:cs typeface="LM Sans 10"/>
              </a:rPr>
              <a:t>mentor </a:t>
            </a:r>
            <a:r>
              <a:rPr sz="1000" b="1" spc="-5" dirty="0">
                <a:latin typeface="LM Sans 10"/>
                <a:cs typeface="LM Sans 10"/>
              </a:rPr>
              <a:t>Dr. Dinesh Singh </a:t>
            </a:r>
            <a:r>
              <a:rPr sz="1000" spc="-15" dirty="0">
                <a:latin typeface="LM Sans 10"/>
                <a:cs typeface="LM Sans 10"/>
              </a:rPr>
              <a:t>for </a:t>
            </a:r>
            <a:r>
              <a:rPr sz="1000" spc="-5" dirty="0">
                <a:latin typeface="LM Sans 10"/>
                <a:cs typeface="LM Sans 10"/>
              </a:rPr>
              <a:t>assisting us in our </a:t>
            </a:r>
            <a:r>
              <a:rPr sz="1000" spc="-10" dirty="0">
                <a:latin typeface="LM Sans 10"/>
                <a:cs typeface="LM Sans 10"/>
              </a:rPr>
              <a:t>project. </a:t>
            </a:r>
            <a:r>
              <a:rPr sz="1000" spc="-5" dirty="0">
                <a:latin typeface="LM Sans 10"/>
                <a:cs typeface="LM Sans 10"/>
              </a:rPr>
              <a:t>Without their </a:t>
            </a:r>
            <a:r>
              <a:rPr sz="1000" dirty="0">
                <a:latin typeface="LM Sans 10"/>
                <a:cs typeface="LM Sans 10"/>
              </a:rPr>
              <a:t>expertise  </a:t>
            </a:r>
            <a:r>
              <a:rPr sz="1000" spc="-5" dirty="0">
                <a:latin typeface="LM Sans 10"/>
                <a:cs typeface="LM Sans 10"/>
              </a:rPr>
              <a:t>and suggestions </a:t>
            </a:r>
            <a:r>
              <a:rPr sz="1000" spc="-20" dirty="0">
                <a:latin typeface="LM Sans 10"/>
                <a:cs typeface="LM Sans 10"/>
              </a:rPr>
              <a:t>we </a:t>
            </a:r>
            <a:r>
              <a:rPr sz="1000" spc="-10" dirty="0">
                <a:latin typeface="LM Sans 10"/>
                <a:cs typeface="LM Sans 10"/>
              </a:rPr>
              <a:t>would </a:t>
            </a:r>
            <a:r>
              <a:rPr sz="1000" spc="-5" dirty="0">
                <a:latin typeface="LM Sans 10"/>
                <a:cs typeface="LM Sans 10"/>
              </a:rPr>
              <a:t>never have </a:t>
            </a:r>
            <a:r>
              <a:rPr sz="1000" dirty="0">
                <a:latin typeface="LM Sans 10"/>
                <a:cs typeface="LM Sans 10"/>
              </a:rPr>
              <a:t>been </a:t>
            </a:r>
            <a:r>
              <a:rPr sz="1000" spc="-5" dirty="0">
                <a:latin typeface="LM Sans 10"/>
                <a:cs typeface="LM Sans 10"/>
              </a:rPr>
              <a:t>able to complete our</a:t>
            </a:r>
            <a:r>
              <a:rPr sz="1000" spc="40" dirty="0">
                <a:latin typeface="LM Sans 10"/>
                <a:cs typeface="LM Sans 10"/>
              </a:rPr>
              <a:t> </a:t>
            </a:r>
            <a:r>
              <a:rPr sz="1000" spc="-15" dirty="0">
                <a:latin typeface="LM Sans 10"/>
                <a:cs typeface="LM Sans 10"/>
              </a:rPr>
              <a:t>work.</a:t>
            </a:r>
            <a:endParaRPr sz="1000" dirty="0">
              <a:latin typeface="LM Sans 10"/>
              <a:cs typeface="LM Sans 1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64763"/>
            <a:ext cx="4608195" cy="91440"/>
            <a:chOff x="0" y="3364763"/>
            <a:chExt cx="4608195" cy="91440"/>
          </a:xfrm>
        </p:grpSpPr>
        <p:sp>
          <p:nvSpPr>
            <p:cNvPr id="6" name="object 6"/>
            <p:cNvSpPr/>
            <p:nvPr/>
          </p:nvSpPr>
          <p:spPr>
            <a:xfrm>
              <a:off x="0" y="336476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287"/>
                  </a:lnTo>
                  <a:lnTo>
                    <a:pt x="1535976" y="9128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6476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287"/>
                  </a:lnTo>
                  <a:lnTo>
                    <a:pt x="1535976" y="9128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6476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287"/>
                  </a:lnTo>
                  <a:lnTo>
                    <a:pt x="1535976" y="9128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163851" y="3342253"/>
            <a:ext cx="2806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Ex</a:t>
            </a:r>
            <a:r>
              <a:rPr sz="500" spc="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p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osure</a:t>
            </a:r>
            <a:endParaRPr sz="500">
              <a:latin typeface="LM Sans 8"/>
              <a:cs typeface="LM Sans 8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" dirty="0"/>
              <a:t>Jul 06,</a:t>
            </a:r>
            <a:r>
              <a:rPr spc="-50" dirty="0"/>
              <a:t> </a:t>
            </a:r>
            <a:r>
              <a:rPr spc="-5" dirty="0"/>
              <a:t>2020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-5" dirty="0"/>
              <a:t>2</a:t>
            </a:fld>
            <a:r>
              <a:rPr spc="-120" dirty="0"/>
              <a:t> </a:t>
            </a:r>
            <a:r>
              <a:rPr spc="-5" dirty="0"/>
              <a:t>/</a:t>
            </a:r>
            <a:r>
              <a:rPr spc="-120" dirty="0"/>
              <a:t> </a:t>
            </a:r>
            <a:r>
              <a:rPr spc="-5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467359"/>
          </a:xfrm>
          <a:custGeom>
            <a:avLst/>
            <a:gdLst/>
            <a:ahLst/>
            <a:cxnLst/>
            <a:rect l="l" t="t" r="r" b="b"/>
            <a:pathLst>
              <a:path w="4608195" h="467359">
                <a:moveTo>
                  <a:pt x="4608004" y="116573"/>
                </a:moveTo>
                <a:lnTo>
                  <a:pt x="4607992" y="0"/>
                </a:lnTo>
                <a:lnTo>
                  <a:pt x="2303996" y="0"/>
                </a:lnTo>
                <a:lnTo>
                  <a:pt x="2303996" y="116573"/>
                </a:lnTo>
                <a:lnTo>
                  <a:pt x="0" y="116573"/>
                </a:lnTo>
                <a:lnTo>
                  <a:pt x="0" y="466852"/>
                </a:lnTo>
                <a:lnTo>
                  <a:pt x="4608004" y="466852"/>
                </a:lnTo>
                <a:lnTo>
                  <a:pt x="4608004" y="116573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8000" y="176578"/>
            <a:ext cx="3022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200"/>
                </a:solidFill>
                <a:latin typeface="LM Sans 12"/>
                <a:cs typeface="LM Sans 12"/>
              </a:rPr>
              <a:t>End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09458" y="1434946"/>
            <a:ext cx="138938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Thank</a:t>
            </a:r>
            <a:r>
              <a:rPr spc="-65" dirty="0"/>
              <a:t> </a:t>
            </a:r>
            <a:r>
              <a:rPr spc="-50" dirty="0"/>
              <a:t>You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0" y="3364763"/>
            <a:ext cx="4608195" cy="91440"/>
            <a:chOff x="0" y="3364763"/>
            <a:chExt cx="4608195" cy="91440"/>
          </a:xfrm>
        </p:grpSpPr>
        <p:sp>
          <p:nvSpPr>
            <p:cNvPr id="6" name="object 6"/>
            <p:cNvSpPr/>
            <p:nvPr/>
          </p:nvSpPr>
          <p:spPr>
            <a:xfrm>
              <a:off x="0" y="336476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287"/>
                  </a:lnTo>
                  <a:lnTo>
                    <a:pt x="1535976" y="9128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6476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287"/>
                  </a:lnTo>
                  <a:lnTo>
                    <a:pt x="1535976" y="9128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6476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287"/>
                  </a:lnTo>
                  <a:lnTo>
                    <a:pt x="1535976" y="9128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163851" y="3342253"/>
            <a:ext cx="2806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Ex</a:t>
            </a:r>
            <a:r>
              <a:rPr sz="500" spc="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p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osure</a:t>
            </a:r>
            <a:endParaRPr sz="500">
              <a:latin typeface="LM Sans 8"/>
              <a:cs typeface="LM Sans 8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" dirty="0"/>
              <a:t>Jul 06,</a:t>
            </a:r>
            <a:r>
              <a:rPr spc="-50" dirty="0"/>
              <a:t> </a:t>
            </a:r>
            <a:r>
              <a:rPr spc="-5" dirty="0"/>
              <a:t>2020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-5" dirty="0"/>
              <a:t>20</a:t>
            </a:fld>
            <a:r>
              <a:rPr spc="-120" dirty="0"/>
              <a:t> </a:t>
            </a:r>
            <a:r>
              <a:rPr spc="-5" dirty="0"/>
              <a:t>/</a:t>
            </a:r>
            <a:r>
              <a:rPr spc="-120" dirty="0"/>
              <a:t> </a:t>
            </a:r>
            <a:r>
              <a:rPr spc="-5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16624"/>
            <a:ext cx="4608195" cy="350520"/>
          </a:xfrm>
          <a:prstGeom prst="rect">
            <a:avLst/>
          </a:prstGeom>
          <a:solidFill>
            <a:srgbClr val="494949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10" dirty="0">
                <a:solidFill>
                  <a:srgbClr val="FFF200"/>
                </a:solidFill>
                <a:latin typeface="LM Sans 12"/>
                <a:cs typeface="LM Sans 12"/>
              </a:rPr>
              <a:t>Presentation</a:t>
            </a:r>
            <a:r>
              <a:rPr sz="1400" spc="5" dirty="0">
                <a:solidFill>
                  <a:srgbClr val="FFF200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200"/>
                </a:solidFill>
                <a:latin typeface="LM Sans 12"/>
                <a:cs typeface="LM Sans 12"/>
              </a:rPr>
              <a:t>Outline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6768" y="1205344"/>
            <a:ext cx="59550" cy="59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6877" y="1090238"/>
            <a:ext cx="1198245" cy="1354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4500"/>
              </a:lnSpc>
              <a:spcBef>
                <a:spcPts val="100"/>
              </a:spcBef>
            </a:pPr>
            <a:r>
              <a:rPr sz="1000" dirty="0">
                <a:latin typeface="LM Sans 10"/>
                <a:cs typeface="LM Sans 10"/>
              </a:rPr>
              <a:t>Introduction  </a:t>
            </a:r>
            <a:r>
              <a:rPr sz="1000" spc="-5" dirty="0">
                <a:latin typeface="LM Sans 10"/>
                <a:cs typeface="LM Sans 10"/>
              </a:rPr>
              <a:t>Requirements  Application</a:t>
            </a:r>
            <a:r>
              <a:rPr sz="1000" spc="-4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Snapshots  Use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case</a:t>
            </a:r>
            <a:endParaRPr sz="1000">
              <a:latin typeface="LM Sans 10"/>
              <a:cs typeface="LM Sans 10"/>
            </a:endParaRPr>
          </a:p>
          <a:p>
            <a:pPr marL="12700" marR="476250" algn="just">
              <a:lnSpc>
                <a:spcPct val="124500"/>
              </a:lnSpc>
            </a:pPr>
            <a:r>
              <a:rPr sz="1000" spc="-5" dirty="0">
                <a:latin typeface="LM Sans 10"/>
                <a:cs typeface="LM Sans 10"/>
              </a:rPr>
              <a:t>Control </a:t>
            </a:r>
            <a:r>
              <a:rPr sz="1000" spc="-10" dirty="0">
                <a:latin typeface="LM Sans 10"/>
                <a:cs typeface="LM Sans 10"/>
              </a:rPr>
              <a:t>Flow  Future</a:t>
            </a:r>
            <a:r>
              <a:rPr sz="1000" spc="-70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</a:rPr>
              <a:t>Scope  </a:t>
            </a:r>
            <a:r>
              <a:rPr sz="1000" spc="-5" dirty="0">
                <a:latin typeface="LM Sans 10"/>
                <a:cs typeface="LM Sans 10"/>
              </a:rPr>
              <a:t>Conclusion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6768" y="1395133"/>
            <a:ext cx="59550" cy="59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768" y="1584921"/>
            <a:ext cx="59550" cy="59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6768" y="1774710"/>
            <a:ext cx="59550" cy="59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6768" y="1964499"/>
            <a:ext cx="59550" cy="595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6768" y="2154288"/>
            <a:ext cx="59550" cy="595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6768" y="2344077"/>
            <a:ext cx="59550" cy="595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0" y="3364763"/>
            <a:ext cx="4608195" cy="91440"/>
            <a:chOff x="0" y="3364763"/>
            <a:chExt cx="4608195" cy="91440"/>
          </a:xfrm>
        </p:grpSpPr>
        <p:sp>
          <p:nvSpPr>
            <p:cNvPr id="12" name="object 12"/>
            <p:cNvSpPr/>
            <p:nvPr/>
          </p:nvSpPr>
          <p:spPr>
            <a:xfrm>
              <a:off x="0" y="336476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287"/>
                  </a:lnTo>
                  <a:lnTo>
                    <a:pt x="1535976" y="9128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5976" y="336476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287"/>
                  </a:lnTo>
                  <a:lnTo>
                    <a:pt x="1535976" y="9128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71952" y="336476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287"/>
                  </a:lnTo>
                  <a:lnTo>
                    <a:pt x="1535976" y="9128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163851" y="3342253"/>
            <a:ext cx="2806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Ex</a:t>
            </a:r>
            <a:r>
              <a:rPr sz="500" spc="5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p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osure</a:t>
            </a:r>
            <a:endParaRPr sz="500" dirty="0">
              <a:latin typeface="LM Sans 8"/>
              <a:cs typeface="LM Sans 8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" dirty="0"/>
              <a:t>Jul 06,</a:t>
            </a:r>
            <a:r>
              <a:rPr spc="-50" dirty="0"/>
              <a:t> </a:t>
            </a:r>
            <a:r>
              <a:rPr spc="-5" dirty="0"/>
              <a:t>2020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-5" dirty="0"/>
              <a:t>3</a:t>
            </a:fld>
            <a:r>
              <a:rPr spc="-120" dirty="0"/>
              <a:t> </a:t>
            </a:r>
            <a:r>
              <a:rPr spc="-5" dirty="0"/>
              <a:t>/</a:t>
            </a:r>
            <a:r>
              <a:rPr spc="-120" dirty="0"/>
              <a:t> </a:t>
            </a:r>
            <a:r>
              <a:rPr spc="-5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16624"/>
            <a:ext cx="4608195" cy="350520"/>
          </a:xfrm>
          <a:prstGeom prst="rect">
            <a:avLst/>
          </a:prstGeom>
          <a:solidFill>
            <a:srgbClr val="494949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15" dirty="0">
                <a:solidFill>
                  <a:srgbClr val="FFF200"/>
                </a:solidFill>
                <a:latin typeface="LM Sans 12"/>
                <a:cs typeface="LM Sans 12"/>
              </a:rPr>
              <a:t>Introduction</a:t>
            </a:r>
            <a:endParaRPr sz="1400">
              <a:latin typeface="LM Sans 12"/>
              <a:cs typeface="LM Sans 12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729" y="1205267"/>
            <a:ext cx="4507865" cy="1201420"/>
            <a:chOff x="75729" y="1205267"/>
            <a:chExt cx="4507865" cy="1201420"/>
          </a:xfrm>
        </p:grpSpPr>
        <p:sp>
          <p:nvSpPr>
            <p:cNvPr id="4" name="object 4"/>
            <p:cNvSpPr/>
            <p:nvPr/>
          </p:nvSpPr>
          <p:spPr>
            <a:xfrm>
              <a:off x="75729" y="1205267"/>
              <a:ext cx="4457065" cy="175895"/>
            </a:xfrm>
            <a:custGeom>
              <a:avLst/>
              <a:gdLst/>
              <a:ahLst/>
              <a:cxnLst/>
              <a:rect l="l" t="t" r="r" b="b"/>
              <a:pathLst>
                <a:path w="4457065" h="175894">
                  <a:moveTo>
                    <a:pt x="4405808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5762"/>
                  </a:lnTo>
                  <a:lnTo>
                    <a:pt x="4456608" y="175762"/>
                  </a:lnTo>
                  <a:lnTo>
                    <a:pt x="4456608" y="50800"/>
                  </a:lnTo>
                  <a:lnTo>
                    <a:pt x="4452599" y="31075"/>
                  </a:lnTo>
                  <a:lnTo>
                    <a:pt x="4441685" y="14922"/>
                  </a:lnTo>
                  <a:lnTo>
                    <a:pt x="4425533" y="4008"/>
                  </a:lnTo>
                  <a:lnTo>
                    <a:pt x="4405808" y="0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730" y="1368374"/>
              <a:ext cx="4456607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6530" y="2304491"/>
              <a:ext cx="101600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7330" y="2291791"/>
              <a:ext cx="4405806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32337" y="1249489"/>
              <a:ext cx="50800" cy="105500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729" y="1412649"/>
              <a:ext cx="4457065" cy="942975"/>
            </a:xfrm>
            <a:custGeom>
              <a:avLst/>
              <a:gdLst/>
              <a:ahLst/>
              <a:cxnLst/>
              <a:rect l="l" t="t" r="r" b="b"/>
              <a:pathLst>
                <a:path w="4457065" h="942975">
                  <a:moveTo>
                    <a:pt x="4456608" y="0"/>
                  </a:moveTo>
                  <a:lnTo>
                    <a:pt x="0" y="0"/>
                  </a:lnTo>
                  <a:lnTo>
                    <a:pt x="0" y="891842"/>
                  </a:lnTo>
                  <a:lnTo>
                    <a:pt x="4008" y="911567"/>
                  </a:lnTo>
                  <a:lnTo>
                    <a:pt x="14922" y="927719"/>
                  </a:lnTo>
                  <a:lnTo>
                    <a:pt x="31075" y="938634"/>
                  </a:lnTo>
                  <a:lnTo>
                    <a:pt x="50800" y="942642"/>
                  </a:lnTo>
                  <a:lnTo>
                    <a:pt x="4405808" y="942642"/>
                  </a:lnTo>
                  <a:lnTo>
                    <a:pt x="4425533" y="938634"/>
                  </a:lnTo>
                  <a:lnTo>
                    <a:pt x="4441685" y="927719"/>
                  </a:lnTo>
                  <a:lnTo>
                    <a:pt x="4452599" y="911567"/>
                  </a:lnTo>
                  <a:lnTo>
                    <a:pt x="4456608" y="891842"/>
                  </a:lnTo>
                  <a:lnTo>
                    <a:pt x="44566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32338" y="1287593"/>
              <a:ext cx="0" cy="1036319"/>
            </a:xfrm>
            <a:custGeom>
              <a:avLst/>
              <a:gdLst/>
              <a:ahLst/>
              <a:cxnLst/>
              <a:rect l="l" t="t" r="r" b="b"/>
              <a:pathLst>
                <a:path h="1036319">
                  <a:moveTo>
                    <a:pt x="0" y="103594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32338" y="127489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32338" y="126219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32338" y="124949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3830" y="1147794"/>
            <a:ext cx="4380865" cy="117665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40"/>
              </a:spcBef>
            </a:pPr>
            <a:r>
              <a:rPr sz="1000" dirty="0">
                <a:solidFill>
                  <a:srgbClr val="FFFFFF"/>
                </a:solidFill>
                <a:latin typeface="LM Sans 10"/>
                <a:cs typeface="LM Sans 10"/>
              </a:rPr>
              <a:t>About</a:t>
            </a: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000" dirty="0">
                <a:solidFill>
                  <a:srgbClr val="FFFFFF"/>
                </a:solidFill>
                <a:latin typeface="LM Sans 10"/>
                <a:cs typeface="LM Sans 10"/>
              </a:rPr>
              <a:t>Exposure</a:t>
            </a:r>
            <a:endParaRPr sz="1000">
              <a:latin typeface="LM Sans 10"/>
              <a:cs typeface="LM Sans 10"/>
            </a:endParaRPr>
          </a:p>
          <a:p>
            <a:pPr marL="12700" marR="5080" indent="393700" algn="just">
              <a:lnSpc>
                <a:spcPct val="100000"/>
              </a:lnSpc>
              <a:spcBef>
                <a:spcPts val="345"/>
              </a:spcBef>
            </a:pPr>
            <a:r>
              <a:rPr sz="1000" spc="-5" dirty="0">
                <a:latin typeface="LM Sans 10"/>
                <a:cs typeface="LM Sans 10"/>
              </a:rPr>
              <a:t>The</a:t>
            </a:r>
            <a:r>
              <a:rPr sz="1000" spc="-5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era</a:t>
            </a:r>
            <a:r>
              <a:rPr sz="1000" spc="-5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of</a:t>
            </a:r>
            <a:r>
              <a:rPr sz="1000" spc="-5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mobile</a:t>
            </a:r>
            <a:r>
              <a:rPr sz="1000" spc="-5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technology</a:t>
            </a:r>
            <a:r>
              <a:rPr sz="1000" spc="-5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android</a:t>
            </a:r>
            <a:r>
              <a:rPr sz="1000" spc="-5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there</a:t>
            </a:r>
            <a:r>
              <a:rPr sz="1000" spc="-55" dirty="0">
                <a:latin typeface="LM Sans 10"/>
                <a:cs typeface="LM Sans 10"/>
              </a:rPr>
              <a:t> </a:t>
            </a:r>
            <a:r>
              <a:rPr sz="1000" spc="-15" dirty="0">
                <a:latin typeface="LM Sans 10"/>
                <a:cs typeface="LM Sans 10"/>
              </a:rPr>
              <a:t>are</a:t>
            </a:r>
            <a:r>
              <a:rPr sz="1000" spc="-5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various</a:t>
            </a:r>
            <a:r>
              <a:rPr sz="1000" spc="-55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</a:rPr>
              <a:t>social</a:t>
            </a:r>
            <a:r>
              <a:rPr sz="1000" spc="-5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media</a:t>
            </a:r>
            <a:r>
              <a:rPr sz="1000" spc="-5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applica-  tion already exist, </a:t>
            </a:r>
            <a:r>
              <a:rPr sz="1000" spc="-20" dirty="0">
                <a:latin typeface="LM Sans 10"/>
                <a:cs typeface="LM Sans 10"/>
              </a:rPr>
              <a:t>We </a:t>
            </a:r>
            <a:r>
              <a:rPr sz="1000" spc="-5" dirty="0">
                <a:latin typeface="LM Sans 10"/>
                <a:cs typeface="LM Sans 10"/>
              </a:rPr>
              <a:t>also thought </a:t>
            </a:r>
            <a:r>
              <a:rPr sz="1000" dirty="0">
                <a:latin typeface="LM Sans 10"/>
                <a:cs typeface="LM Sans 10"/>
              </a:rPr>
              <a:t>about </a:t>
            </a:r>
            <a:r>
              <a:rPr sz="1000" spc="-5" dirty="0">
                <a:latin typeface="LM Sans 10"/>
                <a:cs typeface="LM Sans 10"/>
              </a:rPr>
              <a:t>some related application regarding</a:t>
            </a:r>
            <a:r>
              <a:rPr sz="1000" spc="-165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</a:rPr>
              <a:t>social  </a:t>
            </a:r>
            <a:r>
              <a:rPr sz="1000" spc="-5" dirty="0">
                <a:latin typeface="LM Sans 10"/>
                <a:cs typeface="LM Sans 10"/>
              </a:rPr>
              <a:t>media, and </a:t>
            </a:r>
            <a:r>
              <a:rPr sz="1000" spc="-20" dirty="0">
                <a:latin typeface="LM Sans 10"/>
                <a:cs typeface="LM Sans 10"/>
              </a:rPr>
              <a:t>We </a:t>
            </a:r>
            <a:r>
              <a:rPr sz="1000" spc="-5" dirty="0">
                <a:latin typeface="LM Sans 10"/>
                <a:cs typeface="LM Sans 10"/>
              </a:rPr>
              <a:t>develop an android application</a:t>
            </a:r>
            <a:r>
              <a:rPr sz="1000" spc="20" dirty="0">
                <a:latin typeface="LM Sans 10"/>
                <a:cs typeface="LM Sans 10"/>
              </a:rPr>
              <a:t> </a:t>
            </a:r>
            <a:r>
              <a:rPr sz="1000" spc="-15" dirty="0">
                <a:latin typeface="LM Sans 10"/>
                <a:cs typeface="LM Sans 10"/>
              </a:rPr>
              <a:t>“Exposure”.</a:t>
            </a:r>
            <a:endParaRPr sz="1000">
              <a:latin typeface="LM Sans 10"/>
              <a:cs typeface="LM Sans 10"/>
            </a:endParaRPr>
          </a:p>
          <a:p>
            <a:pPr marL="12700" marR="5080" indent="359410" algn="just">
              <a:lnSpc>
                <a:spcPts val="1200"/>
              </a:lnSpc>
              <a:spcBef>
                <a:spcPts val="25"/>
              </a:spcBef>
            </a:pPr>
            <a:r>
              <a:rPr sz="1000" spc="-5" dirty="0">
                <a:latin typeface="LM Sans 10"/>
                <a:cs typeface="LM Sans 10"/>
              </a:rPr>
              <a:t>This is a confession app. That </a:t>
            </a:r>
            <a:r>
              <a:rPr sz="1000" spc="-10" dirty="0">
                <a:latin typeface="LM Sans 10"/>
                <a:cs typeface="LM Sans 10"/>
              </a:rPr>
              <a:t>allows </a:t>
            </a:r>
            <a:r>
              <a:rPr sz="1000" spc="-15" dirty="0">
                <a:latin typeface="LM Sans 10"/>
                <a:cs typeface="LM Sans 10"/>
              </a:rPr>
              <a:t>you </a:t>
            </a:r>
            <a:r>
              <a:rPr sz="1000" spc="-5" dirty="0">
                <a:latin typeface="LM Sans 10"/>
                <a:cs typeface="LM Sans 10"/>
              </a:rPr>
              <a:t>to </a:t>
            </a:r>
            <a:r>
              <a:rPr sz="1000" dirty="0">
                <a:latin typeface="LM Sans 10"/>
                <a:cs typeface="LM Sans 10"/>
              </a:rPr>
              <a:t>whisper </a:t>
            </a:r>
            <a:r>
              <a:rPr sz="1000" spc="-5" dirty="0">
                <a:latin typeface="LM Sans 10"/>
                <a:cs typeface="LM Sans 10"/>
              </a:rPr>
              <a:t>and confess directly to  someone </a:t>
            </a:r>
            <a:r>
              <a:rPr sz="1000" spc="-20" dirty="0">
                <a:latin typeface="LM Sans 10"/>
                <a:cs typeface="LM Sans 10"/>
              </a:rPr>
              <a:t>by </a:t>
            </a:r>
            <a:r>
              <a:rPr sz="1000" spc="-10" dirty="0">
                <a:latin typeface="LM Sans 10"/>
                <a:cs typeface="LM Sans 10"/>
              </a:rPr>
              <a:t>showing </a:t>
            </a:r>
            <a:r>
              <a:rPr sz="1000" spc="-20" dirty="0">
                <a:latin typeface="LM Sans 10"/>
                <a:cs typeface="LM Sans 10"/>
              </a:rPr>
              <a:t>or </a:t>
            </a:r>
            <a:r>
              <a:rPr sz="1000" spc="-5" dirty="0">
                <a:latin typeface="LM Sans 10"/>
                <a:cs typeface="LM Sans 10"/>
              </a:rPr>
              <a:t>hiding yourself. Also </a:t>
            </a:r>
            <a:r>
              <a:rPr sz="1000" spc="-15" dirty="0">
                <a:latin typeface="LM Sans 10"/>
                <a:cs typeface="LM Sans 10"/>
              </a:rPr>
              <a:t>you </a:t>
            </a:r>
            <a:r>
              <a:rPr sz="1000" spc="-5" dirty="0">
                <a:latin typeface="LM Sans 10"/>
                <a:cs typeface="LM Sans 10"/>
              </a:rPr>
              <a:t>can read gossips and give advice  such as comment, tips to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confessors.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364763"/>
            <a:ext cx="4608195" cy="91440"/>
            <a:chOff x="0" y="3364763"/>
            <a:chExt cx="4608195" cy="91440"/>
          </a:xfrm>
        </p:grpSpPr>
        <p:sp>
          <p:nvSpPr>
            <p:cNvPr id="16" name="object 16"/>
            <p:cNvSpPr/>
            <p:nvPr/>
          </p:nvSpPr>
          <p:spPr>
            <a:xfrm>
              <a:off x="0" y="336476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287"/>
                  </a:lnTo>
                  <a:lnTo>
                    <a:pt x="1535976" y="9128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35976" y="336476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287"/>
                  </a:lnTo>
                  <a:lnTo>
                    <a:pt x="1535976" y="9128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71952" y="336476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287"/>
                  </a:lnTo>
                  <a:lnTo>
                    <a:pt x="1535976" y="9128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163851" y="3342253"/>
            <a:ext cx="2806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Ex</a:t>
            </a:r>
            <a:r>
              <a:rPr sz="500" spc="5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p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osure</a:t>
            </a:r>
            <a:endParaRPr sz="500">
              <a:latin typeface="LM Sans 8"/>
              <a:cs typeface="LM Sans 8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" dirty="0"/>
              <a:t>Jul 06,</a:t>
            </a:r>
            <a:r>
              <a:rPr spc="-50" dirty="0"/>
              <a:t> </a:t>
            </a:r>
            <a:r>
              <a:rPr spc="-5" dirty="0"/>
              <a:t>2020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-5" dirty="0"/>
              <a:t>4</a:t>
            </a:fld>
            <a:r>
              <a:rPr spc="-120" dirty="0"/>
              <a:t> </a:t>
            </a:r>
            <a:r>
              <a:rPr spc="-5" dirty="0"/>
              <a:t>/</a:t>
            </a:r>
            <a:r>
              <a:rPr spc="-120" dirty="0"/>
              <a:t> </a:t>
            </a:r>
            <a:r>
              <a:rPr spc="-5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16624"/>
            <a:ext cx="4608195" cy="350520"/>
          </a:xfrm>
          <a:prstGeom prst="rect">
            <a:avLst/>
          </a:prstGeom>
          <a:solidFill>
            <a:srgbClr val="494949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15" dirty="0">
                <a:solidFill>
                  <a:srgbClr val="FFF200"/>
                </a:solidFill>
                <a:latin typeface="LM Sans 12"/>
                <a:cs typeface="LM Sans 12"/>
              </a:rPr>
              <a:t>Requirements</a:t>
            </a:r>
            <a:endParaRPr sz="1400">
              <a:latin typeface="LM Sans 12"/>
              <a:cs typeface="LM Sans 12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729" y="671436"/>
            <a:ext cx="4507865" cy="1315085"/>
            <a:chOff x="75729" y="671436"/>
            <a:chExt cx="4507865" cy="1315085"/>
          </a:xfrm>
        </p:grpSpPr>
        <p:sp>
          <p:nvSpPr>
            <p:cNvPr id="4" name="object 4"/>
            <p:cNvSpPr/>
            <p:nvPr/>
          </p:nvSpPr>
          <p:spPr>
            <a:xfrm>
              <a:off x="75729" y="671436"/>
              <a:ext cx="4457065" cy="173355"/>
            </a:xfrm>
            <a:custGeom>
              <a:avLst/>
              <a:gdLst/>
              <a:ahLst/>
              <a:cxnLst/>
              <a:rect l="l" t="t" r="r" b="b"/>
              <a:pathLst>
                <a:path w="4457065" h="173355">
                  <a:moveTo>
                    <a:pt x="4405808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2978"/>
                  </a:lnTo>
                  <a:lnTo>
                    <a:pt x="4456608" y="172978"/>
                  </a:lnTo>
                  <a:lnTo>
                    <a:pt x="4456608" y="50800"/>
                  </a:lnTo>
                  <a:lnTo>
                    <a:pt x="4452599" y="31075"/>
                  </a:lnTo>
                  <a:lnTo>
                    <a:pt x="4441685" y="14922"/>
                  </a:lnTo>
                  <a:lnTo>
                    <a:pt x="4425533" y="4008"/>
                  </a:lnTo>
                  <a:lnTo>
                    <a:pt x="4405808" y="0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730" y="831761"/>
              <a:ext cx="4456607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6530" y="1884654"/>
              <a:ext cx="101600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7330" y="1871954"/>
              <a:ext cx="4405806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32337" y="715657"/>
              <a:ext cx="50800" cy="11689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729" y="876027"/>
              <a:ext cx="4457065" cy="1059815"/>
            </a:xfrm>
            <a:custGeom>
              <a:avLst/>
              <a:gdLst/>
              <a:ahLst/>
              <a:cxnLst/>
              <a:rect l="l" t="t" r="r" b="b"/>
              <a:pathLst>
                <a:path w="4457065" h="1059814">
                  <a:moveTo>
                    <a:pt x="4456608" y="0"/>
                  </a:moveTo>
                  <a:lnTo>
                    <a:pt x="0" y="0"/>
                  </a:lnTo>
                  <a:lnTo>
                    <a:pt x="0" y="1008627"/>
                  </a:lnTo>
                  <a:lnTo>
                    <a:pt x="4008" y="1028352"/>
                  </a:lnTo>
                  <a:lnTo>
                    <a:pt x="14922" y="1044505"/>
                  </a:lnTo>
                  <a:lnTo>
                    <a:pt x="31075" y="1055419"/>
                  </a:lnTo>
                  <a:lnTo>
                    <a:pt x="50800" y="1059428"/>
                  </a:lnTo>
                  <a:lnTo>
                    <a:pt x="4405808" y="1059428"/>
                  </a:lnTo>
                  <a:lnTo>
                    <a:pt x="4425533" y="1055419"/>
                  </a:lnTo>
                  <a:lnTo>
                    <a:pt x="4441685" y="1044505"/>
                  </a:lnTo>
                  <a:lnTo>
                    <a:pt x="4452599" y="1028352"/>
                  </a:lnTo>
                  <a:lnTo>
                    <a:pt x="4456608" y="1008627"/>
                  </a:lnTo>
                  <a:lnTo>
                    <a:pt x="44566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32338" y="753755"/>
              <a:ext cx="0" cy="1149985"/>
            </a:xfrm>
            <a:custGeom>
              <a:avLst/>
              <a:gdLst/>
              <a:ahLst/>
              <a:cxnLst/>
              <a:rect l="l" t="t" r="r" b="b"/>
              <a:pathLst>
                <a:path h="1149985">
                  <a:moveTo>
                    <a:pt x="0" y="114994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32338" y="74105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32338" y="72835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32338" y="71565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6768" y="929855"/>
              <a:ext cx="59550" cy="595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6768" y="1271473"/>
              <a:ext cx="59550" cy="595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6768" y="1461262"/>
              <a:ext cx="59550" cy="595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6768" y="1651050"/>
              <a:ext cx="59550" cy="595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75729" y="2087384"/>
            <a:ext cx="4507865" cy="1119505"/>
            <a:chOff x="75729" y="2087384"/>
            <a:chExt cx="4507865" cy="1119505"/>
          </a:xfrm>
        </p:grpSpPr>
        <p:sp>
          <p:nvSpPr>
            <p:cNvPr id="19" name="object 19"/>
            <p:cNvSpPr/>
            <p:nvPr/>
          </p:nvSpPr>
          <p:spPr>
            <a:xfrm>
              <a:off x="75729" y="2087384"/>
              <a:ext cx="4457065" cy="170815"/>
            </a:xfrm>
            <a:custGeom>
              <a:avLst/>
              <a:gdLst/>
              <a:ahLst/>
              <a:cxnLst/>
              <a:rect l="l" t="t" r="r" b="b"/>
              <a:pathLst>
                <a:path w="4457065" h="170814">
                  <a:moveTo>
                    <a:pt x="4405808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0194"/>
                  </a:lnTo>
                  <a:lnTo>
                    <a:pt x="4456608" y="170194"/>
                  </a:lnTo>
                  <a:lnTo>
                    <a:pt x="4456608" y="50800"/>
                  </a:lnTo>
                  <a:lnTo>
                    <a:pt x="4452599" y="31075"/>
                  </a:lnTo>
                  <a:lnTo>
                    <a:pt x="4441685" y="14922"/>
                  </a:lnTo>
                  <a:lnTo>
                    <a:pt x="4425533" y="4008"/>
                  </a:lnTo>
                  <a:lnTo>
                    <a:pt x="4405808" y="0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5730" y="2131606"/>
              <a:ext cx="4507407" cy="16391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6530" y="3105251"/>
              <a:ext cx="101600" cy="101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7330" y="3092551"/>
              <a:ext cx="4405806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32337" y="2182409"/>
              <a:ext cx="50799" cy="92284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5729" y="2289199"/>
              <a:ext cx="4457065" cy="867410"/>
            </a:xfrm>
            <a:custGeom>
              <a:avLst/>
              <a:gdLst/>
              <a:ahLst/>
              <a:cxnLst/>
              <a:rect l="l" t="t" r="r" b="b"/>
              <a:pathLst>
                <a:path w="4457065" h="867410">
                  <a:moveTo>
                    <a:pt x="4456608" y="0"/>
                  </a:moveTo>
                  <a:lnTo>
                    <a:pt x="0" y="0"/>
                  </a:lnTo>
                  <a:lnTo>
                    <a:pt x="0" y="816052"/>
                  </a:lnTo>
                  <a:lnTo>
                    <a:pt x="4008" y="835777"/>
                  </a:lnTo>
                  <a:lnTo>
                    <a:pt x="14922" y="851930"/>
                  </a:lnTo>
                  <a:lnTo>
                    <a:pt x="31075" y="862844"/>
                  </a:lnTo>
                  <a:lnTo>
                    <a:pt x="50800" y="866852"/>
                  </a:lnTo>
                  <a:lnTo>
                    <a:pt x="4405808" y="866852"/>
                  </a:lnTo>
                  <a:lnTo>
                    <a:pt x="4425533" y="862844"/>
                  </a:lnTo>
                  <a:lnTo>
                    <a:pt x="4441685" y="851930"/>
                  </a:lnTo>
                  <a:lnTo>
                    <a:pt x="4452599" y="835777"/>
                  </a:lnTo>
                  <a:lnTo>
                    <a:pt x="4456608" y="816052"/>
                  </a:lnTo>
                  <a:lnTo>
                    <a:pt x="44566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32338" y="2169709"/>
              <a:ext cx="0" cy="955040"/>
            </a:xfrm>
            <a:custGeom>
              <a:avLst/>
              <a:gdLst/>
              <a:ahLst/>
              <a:cxnLst/>
              <a:rect l="l" t="t" r="r" b="b"/>
              <a:pathLst>
                <a:path h="955039">
                  <a:moveTo>
                    <a:pt x="0" y="95459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32338" y="215700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32338" y="214430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32338" y="213161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6768" y="2341753"/>
              <a:ext cx="59550" cy="595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6768" y="2683370"/>
              <a:ext cx="59550" cy="595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6768" y="3024987"/>
              <a:ext cx="59550" cy="595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13830" y="620922"/>
            <a:ext cx="4368165" cy="2484012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Android</a:t>
            </a: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Studio</a:t>
            </a:r>
            <a:endParaRPr sz="1000" dirty="0">
              <a:latin typeface="LM Sans 10"/>
              <a:cs typeface="LM Sans 10"/>
            </a:endParaRPr>
          </a:p>
          <a:p>
            <a:pPr marL="265430" marR="149860">
              <a:lnSpc>
                <a:spcPct val="100000"/>
              </a:lnSpc>
              <a:spcBef>
                <a:spcPts val="310"/>
              </a:spcBef>
            </a:pPr>
            <a:r>
              <a:rPr sz="1000" spc="-5" dirty="0">
                <a:latin typeface="LM Sans 10"/>
                <a:cs typeface="LM Sans 10"/>
              </a:rPr>
              <a:t>Android Studio is the </a:t>
            </a:r>
            <a:r>
              <a:rPr sz="1000" spc="-10" dirty="0">
                <a:latin typeface="LM Sans 10"/>
                <a:cs typeface="LM Sans 10"/>
              </a:rPr>
              <a:t>official </a:t>
            </a:r>
            <a:r>
              <a:rPr sz="1000" spc="-5" dirty="0">
                <a:latin typeface="LM Sans 10"/>
                <a:cs typeface="LM Sans 10"/>
              </a:rPr>
              <a:t>IDE </a:t>
            </a:r>
            <a:r>
              <a:rPr sz="1000" spc="-15" dirty="0">
                <a:latin typeface="LM Sans 10"/>
                <a:cs typeface="LM Sans 10"/>
              </a:rPr>
              <a:t>for </a:t>
            </a:r>
            <a:r>
              <a:rPr sz="1000" spc="-5" dirty="0">
                <a:latin typeface="LM Sans 10"/>
                <a:cs typeface="LM Sans 10"/>
              </a:rPr>
              <a:t>Android app development, based on  IntelliJ IDEA. On top of IntelliJ’s </a:t>
            </a:r>
            <a:r>
              <a:rPr sz="1000" spc="-10" dirty="0">
                <a:latin typeface="LM Sans 10"/>
                <a:cs typeface="LM Sans 10"/>
              </a:rPr>
              <a:t>powerful </a:t>
            </a:r>
            <a:r>
              <a:rPr sz="1000" dirty="0">
                <a:latin typeface="LM Sans 10"/>
                <a:cs typeface="LM Sans 10"/>
              </a:rPr>
              <a:t>code </a:t>
            </a:r>
            <a:r>
              <a:rPr sz="1000" spc="-10" dirty="0">
                <a:latin typeface="LM Sans 10"/>
                <a:cs typeface="LM Sans 10"/>
              </a:rPr>
              <a:t>editor </a:t>
            </a:r>
            <a:r>
              <a:rPr sz="1000" spc="-5" dirty="0">
                <a:latin typeface="LM Sans 10"/>
                <a:cs typeface="LM Sans 10"/>
              </a:rPr>
              <a:t>and </a:t>
            </a:r>
            <a:r>
              <a:rPr sz="1000" dirty="0">
                <a:latin typeface="LM Sans 10"/>
                <a:cs typeface="LM Sans 10"/>
              </a:rPr>
              <a:t>developer</a:t>
            </a:r>
            <a:r>
              <a:rPr sz="1000" spc="105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</a:rPr>
              <a:t>tools</a:t>
            </a:r>
            <a:r>
              <a:rPr lang="en-US" sz="1000" dirty="0">
                <a:latin typeface="LM Sans 10"/>
                <a:cs typeface="LM Sans 10"/>
              </a:rPr>
              <a:t>.</a:t>
            </a:r>
            <a:endParaRPr sz="1000" dirty="0">
              <a:latin typeface="LM Sans 10"/>
              <a:cs typeface="LM Sans 10"/>
            </a:endParaRPr>
          </a:p>
          <a:p>
            <a:pPr marL="265430" marR="2148205">
              <a:lnSpc>
                <a:spcPts val="1490"/>
              </a:lnSpc>
              <a:spcBef>
                <a:spcPts val="100"/>
              </a:spcBef>
            </a:pPr>
            <a:r>
              <a:rPr sz="1000" spc="-5" dirty="0">
                <a:latin typeface="LM Sans 10"/>
                <a:cs typeface="LM Sans 10"/>
              </a:rPr>
              <a:t>A flexible Gradle-based build system.  A fast and feature-rich</a:t>
            </a:r>
            <a:r>
              <a:rPr sz="1000" spc="-2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emulator.</a:t>
            </a:r>
            <a:endParaRPr sz="1000" dirty="0">
              <a:latin typeface="LM Sans 10"/>
              <a:cs typeface="LM Sans 10"/>
            </a:endParaRPr>
          </a:p>
          <a:p>
            <a:pPr marL="265430" marR="322580">
              <a:lnSpc>
                <a:spcPct val="100000"/>
              </a:lnSpc>
              <a:spcBef>
                <a:spcPts val="200"/>
              </a:spcBef>
            </a:pPr>
            <a:r>
              <a:rPr sz="1000" spc="-5" dirty="0">
                <a:latin typeface="LM Sans 10"/>
                <a:cs typeface="LM Sans 10"/>
              </a:rPr>
              <a:t>Apply Changes to push </a:t>
            </a:r>
            <a:r>
              <a:rPr sz="1000" dirty="0">
                <a:latin typeface="LM Sans 10"/>
                <a:cs typeface="LM Sans 10"/>
              </a:rPr>
              <a:t>code </a:t>
            </a:r>
            <a:r>
              <a:rPr sz="1000" spc="-5" dirty="0">
                <a:latin typeface="LM Sans 10"/>
                <a:cs typeface="LM Sans 10"/>
              </a:rPr>
              <a:t>and resource changes to </a:t>
            </a:r>
            <a:r>
              <a:rPr sz="1000" spc="-10" dirty="0">
                <a:latin typeface="LM Sans 10"/>
                <a:cs typeface="LM Sans 10"/>
              </a:rPr>
              <a:t>your </a:t>
            </a:r>
            <a:r>
              <a:rPr sz="1000" spc="-5" dirty="0">
                <a:latin typeface="LM Sans 10"/>
                <a:cs typeface="LM Sans 10"/>
              </a:rPr>
              <a:t>running app  without re</a:t>
            </a:r>
            <a:r>
              <a:rPr lang="en-US" sz="1000" spc="-5" dirty="0">
                <a:latin typeface="LM Sans 10"/>
                <a:cs typeface="LM Sans 10"/>
              </a:rPr>
              <a:t>installing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your </a:t>
            </a:r>
            <a:r>
              <a:rPr sz="1000" spc="-5" dirty="0">
                <a:latin typeface="LM Sans 10"/>
                <a:cs typeface="LM Sans 10"/>
              </a:rPr>
              <a:t>app.</a:t>
            </a:r>
            <a:endParaRPr sz="10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</a:pPr>
            <a:endParaRPr sz="105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Firebase</a:t>
            </a:r>
            <a:endParaRPr sz="1000" dirty="0">
              <a:latin typeface="LM Sans 10"/>
              <a:cs typeface="LM Sans 10"/>
            </a:endParaRPr>
          </a:p>
          <a:p>
            <a:pPr marL="265430" marR="5080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LM Sans 10"/>
                <a:cs typeface="LM Sans 10"/>
              </a:rPr>
              <a:t>Google </a:t>
            </a:r>
            <a:r>
              <a:rPr sz="1000" spc="-5" dirty="0">
                <a:latin typeface="LM Sans 10"/>
                <a:cs typeface="LM Sans 10"/>
              </a:rPr>
              <a:t>Firebase is a mobile </a:t>
            </a:r>
            <a:r>
              <a:rPr sz="1000" spc="-10" dirty="0">
                <a:latin typeface="LM Sans 10"/>
                <a:cs typeface="LM Sans 10"/>
              </a:rPr>
              <a:t>platform </a:t>
            </a:r>
            <a:r>
              <a:rPr lang="en-US" sz="1000" spc="-15" dirty="0">
                <a:latin typeface="LM Sans 10"/>
                <a:cs typeface="LM Sans 10"/>
              </a:rPr>
              <a:t>that </a:t>
            </a:r>
            <a:r>
              <a:rPr sz="1000" spc="-5" dirty="0">
                <a:latin typeface="LM Sans 10"/>
                <a:cs typeface="LM Sans 10"/>
              </a:rPr>
              <a:t>help</a:t>
            </a:r>
            <a:r>
              <a:rPr lang="en-US" sz="1000" spc="-5" dirty="0">
                <a:latin typeface="LM Sans 10"/>
                <a:cs typeface="LM Sans 10"/>
              </a:rPr>
              <a:t>s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lang="en-US" sz="1000" spc="-5" dirty="0">
                <a:latin typeface="LM Sans 10"/>
                <a:cs typeface="LM Sans 10"/>
              </a:rPr>
              <a:t>you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lang="en-US" sz="1000" spc="-5" dirty="0">
                <a:latin typeface="LM Sans 10"/>
                <a:cs typeface="LM Sans 10"/>
              </a:rPr>
              <a:t>quickly </a:t>
            </a:r>
            <a:r>
              <a:rPr sz="1000" spc="-5" dirty="0">
                <a:latin typeface="LM Sans 10"/>
                <a:cs typeface="LM Sans 10"/>
              </a:rPr>
              <a:t>develop </a:t>
            </a:r>
            <a:r>
              <a:rPr lang="en-US" sz="1000" spc="-5" dirty="0">
                <a:latin typeface="LM Sans 10"/>
                <a:cs typeface="LM Sans 10"/>
              </a:rPr>
              <a:t>high quality </a:t>
            </a:r>
            <a:r>
              <a:rPr sz="1000" spc="-5" dirty="0">
                <a:latin typeface="LM Sans 10"/>
                <a:cs typeface="LM Sans 10"/>
              </a:rPr>
              <a:t>app.</a:t>
            </a:r>
            <a:endParaRPr sz="1000" dirty="0">
              <a:latin typeface="LM Sans 10"/>
              <a:cs typeface="LM Sans 10"/>
            </a:endParaRPr>
          </a:p>
          <a:p>
            <a:pPr marL="265430" marR="117475">
              <a:lnSpc>
                <a:spcPct val="100000"/>
              </a:lnSpc>
              <a:spcBef>
                <a:spcPts val="290"/>
              </a:spcBef>
            </a:pPr>
            <a:r>
              <a:rPr sz="1000" spc="-5" dirty="0">
                <a:latin typeface="LM Sans 10"/>
                <a:cs typeface="LM Sans 10"/>
              </a:rPr>
              <a:t>The Firebase Realtime Database uses data synchronization every time data  changes, any connected device receives that </a:t>
            </a:r>
            <a:r>
              <a:rPr sz="1000" dirty="0">
                <a:latin typeface="LM Sans 10"/>
                <a:cs typeface="LM Sans 10"/>
              </a:rPr>
              <a:t>update </a:t>
            </a:r>
            <a:r>
              <a:rPr sz="1000" spc="-5" dirty="0">
                <a:latin typeface="LM Sans 10"/>
                <a:cs typeface="LM Sans 10"/>
              </a:rPr>
              <a:t>within</a:t>
            </a:r>
            <a:r>
              <a:rPr sz="1000" spc="5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milliseconds.</a:t>
            </a:r>
            <a:endParaRPr sz="1000" dirty="0">
              <a:latin typeface="LM Sans 10"/>
              <a:cs typeface="LM Sans 10"/>
            </a:endParaRPr>
          </a:p>
          <a:p>
            <a:pPr marL="265430">
              <a:lnSpc>
                <a:spcPct val="100000"/>
              </a:lnSpc>
              <a:spcBef>
                <a:spcPts val="290"/>
              </a:spcBef>
            </a:pPr>
            <a:r>
              <a:rPr sz="1000" spc="-5" dirty="0">
                <a:latin typeface="LM Sans 10"/>
                <a:cs typeface="LM Sans 10"/>
              </a:rPr>
              <a:t>It </a:t>
            </a:r>
            <a:r>
              <a:rPr sz="1000" spc="-10" dirty="0">
                <a:latin typeface="LM Sans 10"/>
                <a:cs typeface="LM Sans 10"/>
              </a:rPr>
              <a:t>provides </a:t>
            </a:r>
            <a:r>
              <a:rPr sz="1000" spc="-5" dirty="0">
                <a:latin typeface="LM Sans 10"/>
                <a:cs typeface="LM Sans 10"/>
              </a:rPr>
              <a:t>free of cost access up to some </a:t>
            </a:r>
            <a:r>
              <a:rPr lang="en-US" sz="1000" spc="-5" dirty="0">
                <a:latin typeface="LM Sans 10"/>
                <a:cs typeface="LM Sans 10"/>
              </a:rPr>
              <a:t>data </a:t>
            </a:r>
            <a:r>
              <a:rPr sz="1000" spc="-5" dirty="0">
                <a:latin typeface="LM Sans 10"/>
                <a:cs typeface="LM Sans 10"/>
              </a:rPr>
              <a:t>and connections</a:t>
            </a:r>
            <a:r>
              <a:rPr sz="1000" spc="1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limits</a:t>
            </a:r>
            <a:r>
              <a:rPr lang="en-US" sz="1000" spc="-5" dirty="0">
                <a:latin typeface="LM Sans 10"/>
                <a:cs typeface="LM Sans 10"/>
              </a:rPr>
              <a:t>.</a:t>
            </a:r>
            <a:endParaRPr sz="1000" dirty="0">
              <a:latin typeface="LM Sans 10"/>
              <a:cs typeface="LM Sans 10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0" y="3364763"/>
            <a:ext cx="4608195" cy="91440"/>
            <a:chOff x="0" y="3364763"/>
            <a:chExt cx="4608195" cy="91440"/>
          </a:xfrm>
        </p:grpSpPr>
        <p:sp>
          <p:nvSpPr>
            <p:cNvPr id="34" name="object 34"/>
            <p:cNvSpPr/>
            <p:nvPr/>
          </p:nvSpPr>
          <p:spPr>
            <a:xfrm>
              <a:off x="0" y="336476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287"/>
                  </a:lnTo>
                  <a:lnTo>
                    <a:pt x="1535976" y="9128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35976" y="336476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287"/>
                  </a:lnTo>
                  <a:lnTo>
                    <a:pt x="1535976" y="9128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71952" y="336476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287"/>
                  </a:lnTo>
                  <a:lnTo>
                    <a:pt x="1535976" y="9128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163851" y="3342253"/>
            <a:ext cx="2806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11" action="ppaction://hlinksldjump"/>
              </a:rPr>
              <a:t>Ex</a:t>
            </a:r>
            <a:r>
              <a:rPr sz="500" spc="5" dirty="0">
                <a:solidFill>
                  <a:srgbClr val="FFFFFF"/>
                </a:solidFill>
                <a:latin typeface="LM Sans 8"/>
                <a:cs typeface="LM Sans 8"/>
                <a:hlinkClick r:id="rId11" action="ppaction://hlinksldjump"/>
              </a:rPr>
              <a:t>p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11" action="ppaction://hlinksldjump"/>
              </a:rPr>
              <a:t>osure</a:t>
            </a:r>
            <a:endParaRPr sz="500">
              <a:latin typeface="LM Sans 8"/>
              <a:cs typeface="LM Sans 8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" dirty="0"/>
              <a:t>Jul 06,</a:t>
            </a:r>
            <a:r>
              <a:rPr spc="-50" dirty="0"/>
              <a:t> </a:t>
            </a:r>
            <a:r>
              <a:rPr spc="-5" dirty="0"/>
              <a:t>2020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-5" dirty="0"/>
              <a:t>5</a:t>
            </a:fld>
            <a:r>
              <a:rPr spc="-120" dirty="0"/>
              <a:t> </a:t>
            </a:r>
            <a:r>
              <a:rPr spc="-5" dirty="0"/>
              <a:t>/</a:t>
            </a:r>
            <a:r>
              <a:rPr spc="-120" dirty="0"/>
              <a:t> </a:t>
            </a:r>
            <a:r>
              <a:rPr spc="-5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16624"/>
            <a:ext cx="4608195" cy="350520"/>
          </a:xfrm>
          <a:prstGeom prst="rect">
            <a:avLst/>
          </a:prstGeom>
          <a:solidFill>
            <a:srgbClr val="494949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15" dirty="0">
                <a:solidFill>
                  <a:srgbClr val="FFF200"/>
                </a:solidFill>
                <a:latin typeface="LM Sans 12"/>
                <a:cs typeface="LM Sans 12"/>
              </a:rPr>
              <a:t>Requirements</a:t>
            </a:r>
            <a:endParaRPr sz="1400">
              <a:latin typeface="LM Sans 12"/>
              <a:cs typeface="LM Sans 12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729" y="1298549"/>
            <a:ext cx="4507865" cy="967740"/>
            <a:chOff x="75729" y="1298549"/>
            <a:chExt cx="4507865" cy="967740"/>
          </a:xfrm>
        </p:grpSpPr>
        <p:sp>
          <p:nvSpPr>
            <p:cNvPr id="4" name="object 4"/>
            <p:cNvSpPr/>
            <p:nvPr/>
          </p:nvSpPr>
          <p:spPr>
            <a:xfrm>
              <a:off x="75729" y="1298549"/>
              <a:ext cx="4457065" cy="170815"/>
            </a:xfrm>
            <a:custGeom>
              <a:avLst/>
              <a:gdLst/>
              <a:ahLst/>
              <a:cxnLst/>
              <a:rect l="l" t="t" r="r" b="b"/>
              <a:pathLst>
                <a:path w="4457065" h="170815">
                  <a:moveTo>
                    <a:pt x="4405808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0194"/>
                  </a:lnTo>
                  <a:lnTo>
                    <a:pt x="4456608" y="170194"/>
                  </a:lnTo>
                  <a:lnTo>
                    <a:pt x="4456608" y="50800"/>
                  </a:lnTo>
                  <a:lnTo>
                    <a:pt x="4452599" y="31075"/>
                  </a:lnTo>
                  <a:lnTo>
                    <a:pt x="4441685" y="14922"/>
                  </a:lnTo>
                  <a:lnTo>
                    <a:pt x="4425533" y="4008"/>
                  </a:lnTo>
                  <a:lnTo>
                    <a:pt x="4405808" y="0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730" y="1342771"/>
              <a:ext cx="4507407" cy="16391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6530" y="2164575"/>
              <a:ext cx="101600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7330" y="2151875"/>
              <a:ext cx="4405806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32337" y="1393566"/>
              <a:ext cx="50787" cy="7710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729" y="1500355"/>
              <a:ext cx="4457065" cy="715645"/>
            </a:xfrm>
            <a:custGeom>
              <a:avLst/>
              <a:gdLst/>
              <a:ahLst/>
              <a:cxnLst/>
              <a:rect l="l" t="t" r="r" b="b"/>
              <a:pathLst>
                <a:path w="4457065" h="715644">
                  <a:moveTo>
                    <a:pt x="4456608" y="0"/>
                  </a:moveTo>
                  <a:lnTo>
                    <a:pt x="0" y="0"/>
                  </a:lnTo>
                  <a:lnTo>
                    <a:pt x="0" y="664220"/>
                  </a:lnTo>
                  <a:lnTo>
                    <a:pt x="4008" y="683944"/>
                  </a:lnTo>
                  <a:lnTo>
                    <a:pt x="14922" y="700097"/>
                  </a:lnTo>
                  <a:lnTo>
                    <a:pt x="31075" y="711012"/>
                  </a:lnTo>
                  <a:lnTo>
                    <a:pt x="50800" y="715020"/>
                  </a:lnTo>
                  <a:lnTo>
                    <a:pt x="4405808" y="715020"/>
                  </a:lnTo>
                  <a:lnTo>
                    <a:pt x="4425533" y="711012"/>
                  </a:lnTo>
                  <a:lnTo>
                    <a:pt x="4441685" y="700097"/>
                  </a:lnTo>
                  <a:lnTo>
                    <a:pt x="4452599" y="683944"/>
                  </a:lnTo>
                  <a:lnTo>
                    <a:pt x="4456608" y="664220"/>
                  </a:lnTo>
                  <a:lnTo>
                    <a:pt x="44566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32338" y="1380866"/>
              <a:ext cx="0" cy="803275"/>
            </a:xfrm>
            <a:custGeom>
              <a:avLst/>
              <a:gdLst/>
              <a:ahLst/>
              <a:cxnLst/>
              <a:rect l="l" t="t" r="r" b="b"/>
              <a:pathLst>
                <a:path h="803275">
                  <a:moveTo>
                    <a:pt x="0" y="80275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32338" y="136816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32338" y="135546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32338" y="134276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6768" y="1551406"/>
              <a:ext cx="59550" cy="595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6768" y="1741195"/>
              <a:ext cx="59550" cy="595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6768" y="1930984"/>
              <a:ext cx="59550" cy="595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13830" y="1248035"/>
            <a:ext cx="4288790" cy="93535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Java</a:t>
            </a:r>
            <a:endParaRPr sz="1000">
              <a:latin typeface="LM Sans 10"/>
              <a:cs typeface="LM Sans 10"/>
            </a:endParaRPr>
          </a:p>
          <a:p>
            <a:pPr marL="265430">
              <a:lnSpc>
                <a:spcPct val="100000"/>
              </a:lnSpc>
              <a:spcBef>
                <a:spcPts val="285"/>
              </a:spcBef>
            </a:pPr>
            <a:r>
              <a:rPr sz="1000" spc="-5" dirty="0">
                <a:latin typeface="LM Sans 10"/>
                <a:cs typeface="LM Sans 10"/>
              </a:rPr>
              <a:t>Java is an object </a:t>
            </a:r>
            <a:r>
              <a:rPr sz="1000" spc="-10" dirty="0">
                <a:latin typeface="LM Sans 10"/>
                <a:cs typeface="LM Sans 10"/>
              </a:rPr>
              <a:t>oriented </a:t>
            </a:r>
            <a:r>
              <a:rPr sz="1000" spc="-5" dirty="0">
                <a:latin typeface="LM Sans 10"/>
                <a:cs typeface="LM Sans 10"/>
              </a:rPr>
              <a:t>programming</a:t>
            </a:r>
            <a:r>
              <a:rPr sz="10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language.</a:t>
            </a:r>
            <a:endParaRPr sz="1000">
              <a:latin typeface="LM Sans 10"/>
              <a:cs typeface="LM Sans 10"/>
            </a:endParaRPr>
          </a:p>
          <a:p>
            <a:pPr marL="265430">
              <a:lnSpc>
                <a:spcPct val="100000"/>
              </a:lnSpc>
              <a:spcBef>
                <a:spcPts val="295"/>
              </a:spcBef>
            </a:pPr>
            <a:r>
              <a:rPr sz="1000" spc="-5" dirty="0">
                <a:latin typeface="LM Sans 10"/>
                <a:cs typeface="LM Sans 10"/>
              </a:rPr>
              <a:t>It is mostly used </a:t>
            </a:r>
            <a:r>
              <a:rPr sz="1000" spc="-15" dirty="0">
                <a:latin typeface="LM Sans 10"/>
                <a:cs typeface="LM Sans 10"/>
              </a:rPr>
              <a:t>for </a:t>
            </a:r>
            <a:r>
              <a:rPr sz="1000" spc="-5" dirty="0">
                <a:latin typeface="LM Sans 10"/>
                <a:cs typeface="LM Sans 10"/>
              </a:rPr>
              <a:t>standalone and </a:t>
            </a:r>
            <a:r>
              <a:rPr sz="1000" spc="-10" dirty="0">
                <a:latin typeface="LM Sans 10"/>
                <a:cs typeface="LM Sans 10"/>
              </a:rPr>
              <a:t>backend</a:t>
            </a:r>
            <a:r>
              <a:rPr sz="1000" spc="2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development.</a:t>
            </a:r>
            <a:endParaRPr sz="1000">
              <a:latin typeface="LM Sans 10"/>
              <a:cs typeface="LM Sans 10"/>
            </a:endParaRPr>
          </a:p>
          <a:p>
            <a:pPr marL="265430" marR="5080">
              <a:lnSpc>
                <a:spcPct val="100000"/>
              </a:lnSpc>
              <a:spcBef>
                <a:spcPts val="295"/>
              </a:spcBef>
            </a:pP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10" dirty="0">
                <a:latin typeface="LM Sans 10"/>
                <a:cs typeface="LM Sans 10"/>
              </a:rPr>
              <a:t>Core libraries </a:t>
            </a:r>
            <a:r>
              <a:rPr sz="1000" spc="-5" dirty="0">
                <a:latin typeface="LM Sans 10"/>
                <a:cs typeface="LM Sans 10"/>
              </a:rPr>
              <a:t>of Android is also written in Java, therefore, it is the first  choice of the </a:t>
            </a:r>
            <a:r>
              <a:rPr sz="1000" dirty="0">
                <a:latin typeface="LM Sans 10"/>
                <a:cs typeface="LM Sans 10"/>
              </a:rPr>
              <a:t>developers </a:t>
            </a:r>
            <a:r>
              <a:rPr sz="1000" spc="-15" dirty="0">
                <a:latin typeface="LM Sans 10"/>
                <a:cs typeface="LM Sans 10"/>
              </a:rPr>
              <a:t>for </a:t>
            </a:r>
            <a:r>
              <a:rPr sz="1000" spc="-5" dirty="0">
                <a:latin typeface="LM Sans 10"/>
                <a:cs typeface="LM Sans 10"/>
              </a:rPr>
              <a:t>creating android</a:t>
            </a:r>
            <a:r>
              <a:rPr sz="1000" spc="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applications.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3364763"/>
            <a:ext cx="4608195" cy="91440"/>
            <a:chOff x="0" y="3364763"/>
            <a:chExt cx="4608195" cy="91440"/>
          </a:xfrm>
        </p:grpSpPr>
        <p:sp>
          <p:nvSpPr>
            <p:cNvPr id="19" name="object 19"/>
            <p:cNvSpPr/>
            <p:nvPr/>
          </p:nvSpPr>
          <p:spPr>
            <a:xfrm>
              <a:off x="0" y="336476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287"/>
                  </a:lnTo>
                  <a:lnTo>
                    <a:pt x="1535976" y="9128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35976" y="336476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287"/>
                  </a:lnTo>
                  <a:lnTo>
                    <a:pt x="1535976" y="9128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71952" y="336476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287"/>
                  </a:lnTo>
                  <a:lnTo>
                    <a:pt x="1535976" y="9128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163851" y="3342253"/>
            <a:ext cx="2806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Ex</a:t>
            </a:r>
            <a:r>
              <a:rPr sz="500" spc="5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p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osure</a:t>
            </a:r>
            <a:endParaRPr sz="500">
              <a:latin typeface="LM Sans 8"/>
              <a:cs typeface="LM Sans 8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" dirty="0"/>
              <a:t>Jul 06,</a:t>
            </a:r>
            <a:r>
              <a:rPr spc="-50" dirty="0"/>
              <a:t> </a:t>
            </a:r>
            <a:r>
              <a:rPr spc="-5" dirty="0"/>
              <a:t>2020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-5" dirty="0"/>
              <a:t>6</a:t>
            </a:fld>
            <a:r>
              <a:rPr spc="-120" dirty="0"/>
              <a:t> </a:t>
            </a:r>
            <a:r>
              <a:rPr spc="-5" dirty="0"/>
              <a:t>/</a:t>
            </a:r>
            <a:r>
              <a:rPr spc="-120" dirty="0"/>
              <a:t> </a:t>
            </a:r>
            <a:r>
              <a:rPr spc="-5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16624"/>
            <a:ext cx="4608195" cy="350520"/>
          </a:xfrm>
          <a:prstGeom prst="rect">
            <a:avLst/>
          </a:prstGeom>
          <a:solidFill>
            <a:srgbClr val="494949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15" dirty="0">
                <a:solidFill>
                  <a:srgbClr val="FFF200"/>
                </a:solidFill>
                <a:latin typeface="LM Sans 12"/>
                <a:cs typeface="LM Sans 12"/>
              </a:rPr>
              <a:t>Requirements</a:t>
            </a:r>
            <a:endParaRPr sz="1400">
              <a:latin typeface="LM Sans 12"/>
              <a:cs typeface="LM Sans 12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729" y="1221003"/>
            <a:ext cx="4507865" cy="1162050"/>
            <a:chOff x="75729" y="1221003"/>
            <a:chExt cx="4507865" cy="1162050"/>
          </a:xfrm>
        </p:grpSpPr>
        <p:sp>
          <p:nvSpPr>
            <p:cNvPr id="4" name="object 4"/>
            <p:cNvSpPr/>
            <p:nvPr/>
          </p:nvSpPr>
          <p:spPr>
            <a:xfrm>
              <a:off x="75729" y="1221003"/>
              <a:ext cx="4457065" cy="175895"/>
            </a:xfrm>
            <a:custGeom>
              <a:avLst/>
              <a:gdLst/>
              <a:ahLst/>
              <a:cxnLst/>
              <a:rect l="l" t="t" r="r" b="b"/>
              <a:pathLst>
                <a:path w="4457065" h="175894">
                  <a:moveTo>
                    <a:pt x="4405808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5762"/>
                  </a:lnTo>
                  <a:lnTo>
                    <a:pt x="4456608" y="175762"/>
                  </a:lnTo>
                  <a:lnTo>
                    <a:pt x="4456608" y="50800"/>
                  </a:lnTo>
                  <a:lnTo>
                    <a:pt x="4452599" y="31075"/>
                  </a:lnTo>
                  <a:lnTo>
                    <a:pt x="4441685" y="14922"/>
                  </a:lnTo>
                  <a:lnTo>
                    <a:pt x="4425533" y="4008"/>
                  </a:lnTo>
                  <a:lnTo>
                    <a:pt x="4405808" y="0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730" y="1384122"/>
              <a:ext cx="4456607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6530" y="2280881"/>
              <a:ext cx="101600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7330" y="2268181"/>
              <a:ext cx="4405806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32337" y="1265237"/>
              <a:ext cx="50800" cy="10156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729" y="1428389"/>
              <a:ext cx="4457065" cy="903605"/>
            </a:xfrm>
            <a:custGeom>
              <a:avLst/>
              <a:gdLst/>
              <a:ahLst/>
              <a:cxnLst/>
              <a:rect l="l" t="t" r="r" b="b"/>
              <a:pathLst>
                <a:path w="4457065" h="903605">
                  <a:moveTo>
                    <a:pt x="4456608" y="0"/>
                  </a:moveTo>
                  <a:lnTo>
                    <a:pt x="0" y="0"/>
                  </a:lnTo>
                  <a:lnTo>
                    <a:pt x="0" y="852492"/>
                  </a:lnTo>
                  <a:lnTo>
                    <a:pt x="4008" y="872217"/>
                  </a:lnTo>
                  <a:lnTo>
                    <a:pt x="14922" y="888370"/>
                  </a:lnTo>
                  <a:lnTo>
                    <a:pt x="31075" y="899284"/>
                  </a:lnTo>
                  <a:lnTo>
                    <a:pt x="50800" y="903292"/>
                  </a:lnTo>
                  <a:lnTo>
                    <a:pt x="4405808" y="903292"/>
                  </a:lnTo>
                  <a:lnTo>
                    <a:pt x="4425533" y="899284"/>
                  </a:lnTo>
                  <a:lnTo>
                    <a:pt x="4441685" y="888370"/>
                  </a:lnTo>
                  <a:lnTo>
                    <a:pt x="4452599" y="872217"/>
                  </a:lnTo>
                  <a:lnTo>
                    <a:pt x="4456608" y="852492"/>
                  </a:lnTo>
                  <a:lnTo>
                    <a:pt x="44566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32338" y="1303333"/>
              <a:ext cx="0" cy="996950"/>
            </a:xfrm>
            <a:custGeom>
              <a:avLst/>
              <a:gdLst/>
              <a:ahLst/>
              <a:cxnLst/>
              <a:rect l="l" t="t" r="r" b="b"/>
              <a:pathLst>
                <a:path h="996950">
                  <a:moveTo>
                    <a:pt x="0" y="9965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32338" y="129063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32338" y="127793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32338" y="126523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6768" y="1479435"/>
              <a:ext cx="59550" cy="595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6768" y="1669224"/>
              <a:ext cx="59550" cy="595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6768" y="2010841"/>
              <a:ext cx="59550" cy="595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6768" y="2200630"/>
              <a:ext cx="59550" cy="595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13830" y="1164939"/>
            <a:ext cx="4013835" cy="113601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User</a:t>
            </a: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LM Sans 10"/>
                <a:cs typeface="LM Sans 10"/>
              </a:rPr>
              <a:t>Requirements</a:t>
            </a:r>
            <a:endParaRPr sz="1000" dirty="0">
              <a:latin typeface="LM Sans 10"/>
              <a:cs typeface="LM Sans 10"/>
            </a:endParaRPr>
          </a:p>
          <a:p>
            <a:pPr marL="265430">
              <a:lnSpc>
                <a:spcPct val="100000"/>
              </a:lnSpc>
              <a:spcBef>
                <a:spcPts val="335"/>
              </a:spcBef>
            </a:pPr>
            <a:r>
              <a:rPr sz="1000" spc="-5" dirty="0">
                <a:latin typeface="LM Sans 10"/>
                <a:cs typeface="LM Sans 10"/>
              </a:rPr>
              <a:t>A user shall </a:t>
            </a:r>
            <a:r>
              <a:rPr sz="1000" spc="10" dirty="0">
                <a:latin typeface="LM Sans 10"/>
                <a:cs typeface="LM Sans 10"/>
              </a:rPr>
              <a:t>be </a:t>
            </a:r>
            <a:r>
              <a:rPr sz="1000" spc="-5" dirty="0">
                <a:latin typeface="LM Sans 10"/>
                <a:cs typeface="LM Sans 10"/>
              </a:rPr>
              <a:t>required to have access to</a:t>
            </a:r>
            <a:r>
              <a:rPr sz="1000" spc="-1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Internet</a:t>
            </a:r>
            <a:endParaRPr sz="1000" dirty="0">
              <a:latin typeface="LM Sans 10"/>
              <a:cs typeface="LM Sans 10"/>
            </a:endParaRPr>
          </a:p>
          <a:p>
            <a:pPr marL="265430" marR="5080">
              <a:lnSpc>
                <a:spcPct val="100000"/>
              </a:lnSpc>
              <a:spcBef>
                <a:spcPts val="295"/>
              </a:spcBef>
            </a:pPr>
            <a:r>
              <a:rPr sz="1000" spc="-5" dirty="0">
                <a:latin typeface="LM Sans 10"/>
                <a:cs typeface="LM Sans 10"/>
              </a:rPr>
              <a:t>A new user shall </a:t>
            </a:r>
            <a:r>
              <a:rPr sz="1000" spc="10" dirty="0">
                <a:latin typeface="LM Sans 10"/>
                <a:cs typeface="LM Sans 10"/>
              </a:rPr>
              <a:t>be </a:t>
            </a:r>
            <a:r>
              <a:rPr sz="1000" spc="-5" dirty="0">
                <a:latin typeface="LM Sans 10"/>
                <a:cs typeface="LM Sans 10"/>
              </a:rPr>
              <a:t>required to </a:t>
            </a:r>
            <a:r>
              <a:rPr sz="1000" spc="-5">
                <a:latin typeface="LM Sans 10"/>
                <a:cs typeface="LM Sans 10"/>
              </a:rPr>
              <a:t>register using</a:t>
            </a:r>
            <a:r>
              <a:rPr lang="en-US" sz="1000" spc="-5">
                <a:latin typeface="LM Sans 10"/>
                <a:cs typeface="LM Sans 10"/>
              </a:rPr>
              <a:t> </a:t>
            </a:r>
            <a:r>
              <a:rPr sz="1000" spc="-5">
                <a:latin typeface="LM Sans 10"/>
                <a:cs typeface="LM Sans 10"/>
              </a:rPr>
              <a:t>mail </a:t>
            </a:r>
            <a:r>
              <a:rPr sz="1000" spc="-5" dirty="0">
                <a:latin typeface="LM Sans 10"/>
                <a:cs typeface="LM Sans 10"/>
              </a:rPr>
              <a:t>account and  </a:t>
            </a:r>
            <a:r>
              <a:rPr sz="1000" spc="-10" dirty="0">
                <a:latin typeface="LM Sans 10"/>
                <a:cs typeface="LM Sans 10"/>
              </a:rPr>
              <a:t>password.</a:t>
            </a:r>
            <a:endParaRPr sz="1000" dirty="0">
              <a:latin typeface="LM Sans 10"/>
              <a:cs typeface="LM Sans 10"/>
            </a:endParaRPr>
          </a:p>
          <a:p>
            <a:pPr marL="265430" marR="62230">
              <a:lnSpc>
                <a:spcPts val="1490"/>
              </a:lnSpc>
              <a:spcBef>
                <a:spcPts val="95"/>
              </a:spcBef>
            </a:pPr>
            <a:r>
              <a:rPr sz="1000" spc="-5" dirty="0">
                <a:latin typeface="LM Sans 10"/>
                <a:cs typeface="LM Sans 10"/>
              </a:rPr>
              <a:t>An existing user</a:t>
            </a:r>
            <a:r>
              <a:rPr sz="1000" spc="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able to login using </a:t>
            </a:r>
            <a:r>
              <a:rPr lang="en-US" sz="1000" spc="-5" dirty="0">
                <a:latin typeface="LM Sans 10"/>
                <a:cs typeface="LM Sans 10"/>
              </a:rPr>
              <a:t>e</a:t>
            </a:r>
            <a:r>
              <a:rPr sz="1000" spc="-5" dirty="0">
                <a:latin typeface="LM Sans 10"/>
                <a:cs typeface="LM Sans 10"/>
              </a:rPr>
              <a:t>mail and </a:t>
            </a:r>
            <a:r>
              <a:rPr sz="1000" spc="-10" dirty="0">
                <a:latin typeface="LM Sans 10"/>
                <a:cs typeface="LM Sans 10"/>
              </a:rPr>
              <a:t>password</a:t>
            </a:r>
            <a:r>
              <a:rPr sz="1000" spc="-5" dirty="0">
                <a:latin typeface="LM Sans 10"/>
                <a:cs typeface="LM Sans 10"/>
              </a:rPr>
              <a:t>.  </a:t>
            </a:r>
            <a:endParaRPr lang="en-US" sz="1000" spc="-5" dirty="0">
              <a:latin typeface="LM Sans 10"/>
              <a:cs typeface="LM Sans 10"/>
            </a:endParaRPr>
          </a:p>
          <a:p>
            <a:pPr marL="265430" marR="62230">
              <a:lnSpc>
                <a:spcPts val="1490"/>
              </a:lnSpc>
              <a:spcBef>
                <a:spcPts val="95"/>
              </a:spcBef>
            </a:pPr>
            <a:r>
              <a:rPr sz="1000" spc="-5" dirty="0">
                <a:latin typeface="LM Sans 10"/>
                <a:cs typeface="LM Sans 10"/>
              </a:rPr>
              <a:t>A user must have Android 7 </a:t>
            </a:r>
            <a:r>
              <a:rPr sz="1000" spc="-20" dirty="0">
                <a:latin typeface="LM Sans 10"/>
                <a:cs typeface="LM Sans 10"/>
              </a:rPr>
              <a:t>or </a:t>
            </a:r>
            <a:r>
              <a:rPr sz="1000" spc="-15" dirty="0">
                <a:latin typeface="LM Sans 10"/>
                <a:cs typeface="LM Sans 10"/>
              </a:rPr>
              <a:t>onward </a:t>
            </a:r>
            <a:r>
              <a:rPr sz="1000" spc="-5" dirty="0">
                <a:latin typeface="LM Sans 10"/>
                <a:cs typeface="LM Sans 10"/>
              </a:rPr>
              <a:t>version to run this</a:t>
            </a:r>
            <a:r>
              <a:rPr sz="1000" spc="1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application</a:t>
            </a:r>
            <a:endParaRPr sz="1000" dirty="0">
              <a:latin typeface="LM Sans 10"/>
              <a:cs typeface="LM Sans 10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3364763"/>
            <a:ext cx="4608195" cy="91440"/>
            <a:chOff x="0" y="3364763"/>
            <a:chExt cx="4608195" cy="91440"/>
          </a:xfrm>
        </p:grpSpPr>
        <p:sp>
          <p:nvSpPr>
            <p:cNvPr id="20" name="object 20"/>
            <p:cNvSpPr/>
            <p:nvPr/>
          </p:nvSpPr>
          <p:spPr>
            <a:xfrm>
              <a:off x="0" y="336476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287"/>
                  </a:lnTo>
                  <a:lnTo>
                    <a:pt x="1535976" y="9128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35976" y="336476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287"/>
                  </a:lnTo>
                  <a:lnTo>
                    <a:pt x="1535976" y="9128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71952" y="336476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287"/>
                  </a:lnTo>
                  <a:lnTo>
                    <a:pt x="1535976" y="9128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163851" y="3342253"/>
            <a:ext cx="2806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9" action="ppaction://hlinksldjump"/>
              </a:rPr>
              <a:t>Ex</a:t>
            </a:r>
            <a:r>
              <a:rPr sz="500" spc="5" dirty="0">
                <a:solidFill>
                  <a:srgbClr val="FFFFFF"/>
                </a:solidFill>
                <a:latin typeface="LM Sans 8"/>
                <a:cs typeface="LM Sans 8"/>
                <a:hlinkClick r:id="rId9" action="ppaction://hlinksldjump"/>
              </a:rPr>
              <a:t>p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9" action="ppaction://hlinksldjump"/>
              </a:rPr>
              <a:t>osure</a:t>
            </a:r>
            <a:endParaRPr sz="500">
              <a:latin typeface="LM Sans 8"/>
              <a:cs typeface="LM Sans 8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" dirty="0"/>
              <a:t>Jul 06,</a:t>
            </a:r>
            <a:r>
              <a:rPr spc="-50" dirty="0"/>
              <a:t> </a:t>
            </a:r>
            <a:r>
              <a:rPr spc="-5" dirty="0"/>
              <a:t>2020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-5" dirty="0"/>
              <a:t>7</a:t>
            </a:fld>
            <a:r>
              <a:rPr spc="-120" dirty="0"/>
              <a:t> </a:t>
            </a:r>
            <a:r>
              <a:rPr spc="-5" dirty="0"/>
              <a:t>/</a:t>
            </a:r>
            <a:r>
              <a:rPr spc="-120" dirty="0"/>
              <a:t> </a:t>
            </a:r>
            <a:r>
              <a:rPr spc="-5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16624"/>
            <a:ext cx="4608195" cy="350520"/>
          </a:xfrm>
          <a:prstGeom prst="rect">
            <a:avLst/>
          </a:prstGeom>
          <a:solidFill>
            <a:srgbClr val="494949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15" dirty="0">
                <a:solidFill>
                  <a:srgbClr val="FFF200"/>
                </a:solidFill>
                <a:latin typeface="LM Sans 12"/>
                <a:cs typeface="LM Sans 12"/>
              </a:rPr>
              <a:t>Use</a:t>
            </a:r>
            <a:r>
              <a:rPr sz="1400" spc="5" dirty="0">
                <a:solidFill>
                  <a:srgbClr val="FFF200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200"/>
                </a:solidFill>
                <a:latin typeface="LM Sans 12"/>
                <a:cs typeface="LM Sans 12"/>
              </a:rPr>
              <a:t>case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4075" y="788708"/>
            <a:ext cx="3599840" cy="21597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3364763"/>
            <a:ext cx="4608195" cy="91440"/>
            <a:chOff x="0" y="3364763"/>
            <a:chExt cx="4608195" cy="91440"/>
          </a:xfrm>
        </p:grpSpPr>
        <p:sp>
          <p:nvSpPr>
            <p:cNvPr id="5" name="object 5"/>
            <p:cNvSpPr/>
            <p:nvPr/>
          </p:nvSpPr>
          <p:spPr>
            <a:xfrm>
              <a:off x="0" y="336476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287"/>
                  </a:lnTo>
                  <a:lnTo>
                    <a:pt x="1535976" y="9128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6476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287"/>
                  </a:lnTo>
                  <a:lnTo>
                    <a:pt x="1535976" y="9128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6476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287"/>
                  </a:lnTo>
                  <a:lnTo>
                    <a:pt x="1535976" y="9128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63851" y="3342253"/>
            <a:ext cx="2806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Ex</a:t>
            </a:r>
            <a:r>
              <a:rPr sz="500" spc="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p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osure</a:t>
            </a:r>
            <a:endParaRPr sz="500">
              <a:latin typeface="LM Sans 8"/>
              <a:cs typeface="LM Sans 8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" dirty="0"/>
              <a:t>Jul 06,</a:t>
            </a:r>
            <a:r>
              <a:rPr spc="-50" dirty="0"/>
              <a:t> </a:t>
            </a:r>
            <a:r>
              <a:rPr spc="-5" dirty="0"/>
              <a:t>2020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-5" dirty="0"/>
              <a:t>8</a:t>
            </a:fld>
            <a:r>
              <a:rPr spc="-120" dirty="0"/>
              <a:t> </a:t>
            </a:r>
            <a:r>
              <a:rPr spc="-5" dirty="0"/>
              <a:t>/</a:t>
            </a:r>
            <a:r>
              <a:rPr spc="-120" dirty="0"/>
              <a:t> </a:t>
            </a:r>
            <a:r>
              <a:rPr spc="-5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16624"/>
            <a:ext cx="4608195" cy="350520"/>
          </a:xfrm>
          <a:prstGeom prst="rect">
            <a:avLst/>
          </a:prstGeom>
          <a:solidFill>
            <a:srgbClr val="494949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15" dirty="0">
                <a:solidFill>
                  <a:srgbClr val="FFF200"/>
                </a:solidFill>
                <a:latin typeface="LM Sans 12"/>
                <a:cs typeface="LM Sans 12"/>
              </a:rPr>
              <a:t>Control</a:t>
            </a:r>
            <a:r>
              <a:rPr sz="1400" spc="5" dirty="0">
                <a:solidFill>
                  <a:srgbClr val="FFF200"/>
                </a:solidFill>
                <a:latin typeface="LM Sans 12"/>
                <a:cs typeface="LM Sans 12"/>
              </a:rPr>
              <a:t> Flow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4012" y="788670"/>
            <a:ext cx="3599980" cy="21598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3364763"/>
            <a:ext cx="4608195" cy="91440"/>
            <a:chOff x="0" y="3364763"/>
            <a:chExt cx="4608195" cy="91440"/>
          </a:xfrm>
        </p:grpSpPr>
        <p:sp>
          <p:nvSpPr>
            <p:cNvPr id="5" name="object 5"/>
            <p:cNvSpPr/>
            <p:nvPr/>
          </p:nvSpPr>
          <p:spPr>
            <a:xfrm>
              <a:off x="0" y="336476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287"/>
                  </a:lnTo>
                  <a:lnTo>
                    <a:pt x="1535976" y="9128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6476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287"/>
                  </a:lnTo>
                  <a:lnTo>
                    <a:pt x="1535976" y="9128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6476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287"/>
                  </a:lnTo>
                  <a:lnTo>
                    <a:pt x="1535976" y="9128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63851" y="3342253"/>
            <a:ext cx="2806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Ex</a:t>
            </a:r>
            <a:r>
              <a:rPr sz="500" spc="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p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osure</a:t>
            </a:r>
            <a:endParaRPr sz="500">
              <a:latin typeface="LM Sans 8"/>
              <a:cs typeface="LM Sans 8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" dirty="0"/>
              <a:t>Jul 06,</a:t>
            </a:r>
            <a:r>
              <a:rPr spc="-50" dirty="0"/>
              <a:t> </a:t>
            </a:r>
            <a:r>
              <a:rPr spc="-5" dirty="0"/>
              <a:t>2020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-5" dirty="0"/>
              <a:t>9</a:t>
            </a:fld>
            <a:r>
              <a:rPr spc="-120" dirty="0"/>
              <a:t> </a:t>
            </a:r>
            <a:r>
              <a:rPr spc="-5" dirty="0"/>
              <a:t>/</a:t>
            </a:r>
            <a:r>
              <a:rPr spc="-120" dirty="0"/>
              <a:t> </a:t>
            </a:r>
            <a:r>
              <a:rPr spc="-5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</TotalTime>
  <Words>720</Words>
  <Application>Microsoft Office PowerPoint</Application>
  <PresentationFormat>Custom</PresentationFormat>
  <Paragraphs>121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LM Sans 10</vt:lpstr>
      <vt:lpstr>LM Sans 12</vt:lpstr>
      <vt:lpstr>LM Sans 17</vt:lpstr>
      <vt:lpstr>LM Sans 8</vt:lpstr>
      <vt:lpstr>LM Sans 9</vt:lpstr>
      <vt:lpstr>Office Theme</vt:lpstr>
      <vt:lpstr>Exposure</vt:lpstr>
      <vt:lpstr>Acknowledgement</vt:lpstr>
      <vt:lpstr>Presentation Outline</vt:lpstr>
      <vt:lpstr>Introduction</vt:lpstr>
      <vt:lpstr>Requirements</vt:lpstr>
      <vt:lpstr>Requirements</vt:lpstr>
      <vt:lpstr>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Scope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Exposure</dc:title>
  <cp:lastModifiedBy>Triloki Nath</cp:lastModifiedBy>
  <cp:revision>14</cp:revision>
  <dcterms:created xsi:type="dcterms:W3CDTF">2020-07-05T10:56:37Z</dcterms:created>
  <dcterms:modified xsi:type="dcterms:W3CDTF">2020-07-06T05:19:44Z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2020-07-05T00:00:00Z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2020-07-05T00:00:00Z</vt:filetime>
  </property>
</Properties>
</file>