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78" r:id="rId13"/>
    <p:sldId id="265" r:id="rId14"/>
    <p:sldId id="266" r:id="rId15"/>
    <p:sldId id="287" r:id="rId16"/>
    <p:sldId id="288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6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9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0872440-B3E5-4FBE-B36F-9E86F67D188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666B3B3-51BC-42B9-833F-2BAB21F8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2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249492"/>
            <a:ext cx="11471565" cy="1739347"/>
          </a:xfrm>
        </p:spPr>
        <p:txBody>
          <a:bodyPr/>
          <a:lstStyle/>
          <a:p>
            <a:r>
              <a:rPr lang="en-US" dirty="0"/>
              <a:t>Farmer‐Connection</a:t>
            </a:r>
          </a:p>
        </p:txBody>
      </p:sp>
      <p:sp>
        <p:nvSpPr>
          <p:cNvPr id="3" name="Shape 139"/>
          <p:cNvSpPr txBox="1">
            <a:spLocks noGrp="1"/>
          </p:cNvSpPr>
          <p:nvPr/>
        </p:nvSpPr>
        <p:spPr>
          <a:xfrm>
            <a:off x="66675" y="122421"/>
            <a:ext cx="12030075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pPr lvl="0" algn="ctr">
              <a:buSzPct val="25000"/>
            </a:pPr>
            <a:r>
              <a:rPr lang="en-US" sz="54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</a:t>
            </a:r>
            <a:r>
              <a:rPr lang="en-US" sz="54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 </a:t>
            </a:r>
            <a:r>
              <a:rPr lang="en-US" sz="54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Specification (SRS)</a:t>
            </a:r>
            <a:endParaRPr lang="en-US" sz="5400" b="0" i="0" u="none" strike="noStrike" cap="none" baseline="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57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78405"/>
            <a:ext cx="9784080" cy="4208145"/>
          </a:xfrm>
        </p:spPr>
        <p:txBody>
          <a:bodyPr/>
          <a:lstStyle/>
          <a:p>
            <a:r>
              <a:rPr lang="en-US" dirty="0" smtClean="0"/>
              <a:t>Search </a:t>
            </a:r>
            <a:r>
              <a:rPr lang="en-US" dirty="0"/>
              <a:t>and sort to easily find orders by specific </a:t>
            </a:r>
            <a:r>
              <a:rPr lang="en-US" dirty="0" smtClean="0"/>
              <a:t>variables/attributes.</a:t>
            </a:r>
          </a:p>
          <a:p>
            <a:r>
              <a:rPr lang="en-US" dirty="0"/>
              <a:t>Manage and updated order </a:t>
            </a:r>
            <a:r>
              <a:rPr lang="en-US" dirty="0" smtClean="0"/>
              <a:t>status.</a:t>
            </a:r>
          </a:p>
          <a:p>
            <a:r>
              <a:rPr lang="en-US" dirty="0"/>
              <a:t>View order information and purchase details (products, shipping, addresses, </a:t>
            </a:r>
            <a:r>
              <a:rPr lang="en-US" dirty="0" smtClean="0"/>
              <a:t>etc.).</a:t>
            </a:r>
          </a:p>
          <a:p>
            <a:r>
              <a:rPr lang="en-US" dirty="0"/>
              <a:t>Administrator can view/search/generate reports of orders and their </a:t>
            </a:r>
            <a:r>
              <a:rPr lang="en-US" dirty="0" smtClean="0"/>
              <a:t>sales.</a:t>
            </a:r>
          </a:p>
          <a:p>
            <a:r>
              <a:rPr lang="en-US" dirty="0" smtClean="0"/>
              <a:t>Date range </a:t>
            </a:r>
            <a:r>
              <a:rPr lang="en-US" dirty="0"/>
              <a:t>reports include: top selling product by date range, low inventory by quantity and new customer by date range</a:t>
            </a:r>
            <a:r>
              <a:rPr lang="en-US" dirty="0" smtClean="0"/>
              <a:t>.</a:t>
            </a:r>
          </a:p>
          <a:p>
            <a:r>
              <a:rPr lang="en-US" dirty="0"/>
              <a:t>There should be a search area on </a:t>
            </a:r>
            <a:r>
              <a:rPr lang="en-US" dirty="0" smtClean="0"/>
              <a:t>shop page, </a:t>
            </a:r>
            <a:r>
              <a:rPr lang="en-US" dirty="0"/>
              <a:t>for search a product by name or category</a:t>
            </a:r>
            <a:r>
              <a:rPr lang="en-US" dirty="0" smtClean="0"/>
              <a:t>.</a:t>
            </a:r>
          </a:p>
          <a:p>
            <a:r>
              <a:rPr lang="en-US" dirty="0"/>
              <a:t>The system shall allow user to cancel the order.</a:t>
            </a:r>
          </a:p>
        </p:txBody>
      </p:sp>
    </p:spTree>
    <p:extLst>
      <p:ext uri="{BB962C8B-B14F-4D97-AF65-F5344CB8AC3E}">
        <p14:creationId xmlns:p14="http://schemas.microsoft.com/office/powerpoint/2010/main" val="2878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78405"/>
            <a:ext cx="9784080" cy="420814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system shall allow user to change shipping, payment </a:t>
            </a:r>
            <a:r>
              <a:rPr lang="en-US" dirty="0" smtClean="0"/>
              <a:t>method.</a:t>
            </a:r>
          </a:p>
          <a:p>
            <a:r>
              <a:rPr lang="en-US" dirty="0"/>
              <a:t>The system shall display both the active and completed order history in the customer profile</a:t>
            </a:r>
            <a:r>
              <a:rPr lang="en-US" dirty="0" smtClean="0"/>
              <a:t>.</a:t>
            </a:r>
          </a:p>
          <a:p>
            <a:r>
              <a:rPr lang="en-US" dirty="0"/>
              <a:t>The system shall display the detailed information about the selected order</a:t>
            </a:r>
            <a:r>
              <a:rPr lang="en-US" dirty="0" smtClean="0"/>
              <a:t>.</a:t>
            </a:r>
          </a:p>
          <a:p>
            <a:r>
              <a:rPr lang="en-US" dirty="0"/>
              <a:t>The system shall display available payment methods for payment</a:t>
            </a:r>
            <a:r>
              <a:rPr lang="en-US" dirty="0" smtClean="0"/>
              <a:t>.</a:t>
            </a:r>
          </a:p>
          <a:p>
            <a:r>
              <a:rPr lang="en-US" dirty="0"/>
              <a:t>The system shall allow user to select the payment method for order</a:t>
            </a:r>
            <a:r>
              <a:rPr lang="en-US" dirty="0" smtClean="0"/>
              <a:t>.</a:t>
            </a:r>
          </a:p>
          <a:p>
            <a:r>
              <a:rPr lang="en-US" dirty="0"/>
              <a:t>The system shall provide shopping cart during online purchase</a:t>
            </a:r>
            <a:r>
              <a:rPr lang="en-US" dirty="0" smtClean="0"/>
              <a:t>.</a:t>
            </a:r>
          </a:p>
          <a:p>
            <a:r>
              <a:rPr lang="en-US" dirty="0"/>
              <a:t>User can view products and have option to add to cart products</a:t>
            </a:r>
            <a:r>
              <a:rPr lang="en-US" dirty="0" smtClean="0"/>
              <a:t>.</a:t>
            </a:r>
          </a:p>
          <a:p>
            <a:r>
              <a:rPr lang="en-US" dirty="0"/>
              <a:t>Users can add/edit/remove products from cart.</a:t>
            </a:r>
          </a:p>
        </p:txBody>
      </p:sp>
    </p:spTree>
    <p:extLst>
      <p:ext uri="{BB962C8B-B14F-4D97-AF65-F5344CB8AC3E}">
        <p14:creationId xmlns:p14="http://schemas.microsoft.com/office/powerpoint/2010/main" val="11660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78405"/>
            <a:ext cx="9784080" cy="4208145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user process their orders for checkout and payment, there should be login and create my account option</a:t>
            </a:r>
            <a:r>
              <a:rPr lang="en-US" dirty="0" smtClean="0"/>
              <a:t>.</a:t>
            </a:r>
          </a:p>
          <a:p>
            <a:r>
              <a:rPr lang="en-US" dirty="0"/>
              <a:t>User should insert their personal information to create an account</a:t>
            </a:r>
            <a:r>
              <a:rPr lang="en-US" dirty="0" smtClean="0"/>
              <a:t>.</a:t>
            </a:r>
          </a:p>
          <a:p>
            <a:r>
              <a:rPr lang="en-US" dirty="0"/>
              <a:t>The system shall allow user to update the profile information</a:t>
            </a:r>
            <a:r>
              <a:rPr lang="en-US" dirty="0" smtClean="0"/>
              <a:t>.</a:t>
            </a:r>
          </a:p>
          <a:p>
            <a:r>
              <a:rPr lang="en-US" dirty="0"/>
              <a:t>Register customer can login with their email and password to compete their order process</a:t>
            </a:r>
            <a:r>
              <a:rPr lang="en-US" dirty="0" smtClean="0"/>
              <a:t>.</a:t>
            </a:r>
          </a:p>
          <a:p>
            <a:r>
              <a:rPr lang="en-US" dirty="0"/>
              <a:t>System should maintain the purchasing/ordering history for registered users.</a:t>
            </a:r>
          </a:p>
        </p:txBody>
      </p:sp>
    </p:spTree>
    <p:extLst>
      <p:ext uri="{BB962C8B-B14F-4D97-AF65-F5344CB8AC3E}">
        <p14:creationId xmlns:p14="http://schemas.microsoft.com/office/powerpoint/2010/main" val="18576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22" y="2487613"/>
            <a:ext cx="9357073" cy="4206875"/>
          </a:xfrm>
        </p:spPr>
      </p:pic>
    </p:spTree>
    <p:extLst>
      <p:ext uri="{BB962C8B-B14F-4D97-AF65-F5344CB8AC3E}">
        <p14:creationId xmlns:p14="http://schemas.microsoft.com/office/powerpoint/2010/main" val="13348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169453"/>
            <a:ext cx="9784080" cy="702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discussion forum registration must include Image, First &amp; Last Name, E-Mail Address, Telephone, Username, Password, Occupation, </a:t>
            </a:r>
            <a:r>
              <a:rPr lang="en-US" dirty="0" smtClean="0"/>
              <a:t>Address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872398"/>
            <a:ext cx="7038975" cy="39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</a:t>
            </a:r>
            <a:r>
              <a:rPr lang="en-US" dirty="0" err="1" smtClean="0"/>
              <a:t>PhoneGap</a:t>
            </a:r>
            <a:r>
              <a:rPr lang="en-US" dirty="0" smtClean="0"/>
              <a:t> </a:t>
            </a:r>
            <a:r>
              <a:rPr lang="en-US" dirty="0"/>
              <a:t>mobile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5" y="1933575"/>
            <a:ext cx="11944350" cy="475297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Framework7 to Build Hybrid Mobile APP (Farmer‐Connection) for </a:t>
            </a:r>
            <a:r>
              <a:rPr lang="en-US" dirty="0" smtClean="0"/>
              <a:t>Android.</a:t>
            </a:r>
          </a:p>
          <a:p>
            <a:r>
              <a:rPr lang="en-US" dirty="0" smtClean="0"/>
              <a:t>Add </a:t>
            </a:r>
            <a:r>
              <a:rPr lang="en-US" dirty="0"/>
              <a:t>custom splash </a:t>
            </a:r>
            <a:r>
              <a:rPr lang="en-US" dirty="0" smtClean="0"/>
              <a:t>screen </a:t>
            </a:r>
            <a:r>
              <a:rPr lang="en-US" dirty="0"/>
              <a:t>and </a:t>
            </a:r>
            <a:r>
              <a:rPr lang="en-US" dirty="0" smtClean="0"/>
              <a:t>icon </a:t>
            </a:r>
            <a:r>
              <a:rPr lang="en-US" dirty="0"/>
              <a:t>to </a:t>
            </a:r>
            <a:r>
              <a:rPr lang="en-US" dirty="0" err="1" smtClean="0"/>
              <a:t>PhoneGap</a:t>
            </a:r>
            <a:r>
              <a:rPr lang="en-US" dirty="0"/>
              <a:t> (</a:t>
            </a:r>
            <a:r>
              <a:rPr lang="en-US" dirty="0" smtClean="0"/>
              <a:t>Farmer‐Connection) APP.</a:t>
            </a:r>
          </a:p>
          <a:p>
            <a:r>
              <a:rPr lang="en-US" dirty="0" smtClean="0"/>
              <a:t>Farmer‐Connection APP </a:t>
            </a:r>
            <a:r>
              <a:rPr lang="en-US" dirty="0"/>
              <a:t>should be based on all the plugins listed below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Battery </a:t>
            </a:r>
            <a:r>
              <a:rPr lang="en-US" dirty="0"/>
              <a:t>Status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Camera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Whitelist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Dialogs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Device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Geolocation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5974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</a:t>
            </a:r>
            <a:r>
              <a:rPr lang="en-US" dirty="0" err="1" smtClean="0"/>
              <a:t>PhoneGap</a:t>
            </a:r>
            <a:r>
              <a:rPr lang="en-US" dirty="0" smtClean="0"/>
              <a:t> </a:t>
            </a:r>
            <a:r>
              <a:rPr lang="en-US" dirty="0"/>
              <a:t>mobile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5" y="1933575"/>
            <a:ext cx="11944350" cy="4752975"/>
          </a:xfrm>
        </p:spPr>
        <p:txBody>
          <a:bodyPr/>
          <a:lstStyle/>
          <a:p>
            <a:r>
              <a:rPr lang="en-US" dirty="0" smtClean="0"/>
              <a:t>PHP REST </a:t>
            </a:r>
            <a:r>
              <a:rPr lang="en-US" dirty="0"/>
              <a:t>API f</a:t>
            </a:r>
            <a:r>
              <a:rPr lang="en-US" dirty="0" smtClean="0"/>
              <a:t>or user Registration</a:t>
            </a:r>
            <a:r>
              <a:rPr lang="en-US" dirty="0"/>
              <a:t>, Login, Logout &amp; User Profile</a:t>
            </a:r>
            <a:r>
              <a:rPr lang="en-US" dirty="0" smtClean="0"/>
              <a:t>.</a:t>
            </a:r>
          </a:p>
          <a:p>
            <a:r>
              <a:rPr lang="en-US" dirty="0"/>
              <a:t>PHP REST API for Discussion Forum, Knowledge Base, Consultancy Services &amp; E-Commerce can do the same functionality likewise mentioned for the web-based environment</a:t>
            </a:r>
            <a:r>
              <a:rPr lang="en-US" dirty="0" smtClean="0"/>
              <a:t>.</a:t>
            </a:r>
          </a:p>
          <a:p>
            <a:r>
              <a:rPr lang="en-US" dirty="0"/>
              <a:t>User must be able to buy items from the APP Store and can book the order and can review the order details and history</a:t>
            </a:r>
            <a:r>
              <a:rPr lang="en-US" dirty="0" smtClean="0"/>
              <a:t>.</a:t>
            </a:r>
          </a:p>
          <a:p>
            <a:r>
              <a:rPr lang="en-US" dirty="0"/>
              <a:t>User can save Farmers &amp; Consultants profile data like a phone book contact in their phone via APP</a:t>
            </a:r>
            <a:r>
              <a:rPr lang="en-US" dirty="0" smtClean="0"/>
              <a:t>.</a:t>
            </a:r>
          </a:p>
          <a:p>
            <a:r>
              <a:rPr lang="en-US" dirty="0"/>
              <a:t>The user specifically if the seller wants to sell a new product, then the seller must be able to add a new product item directly from the APP via a REST API and can take a picture of the product via phone camera/gallery and can trace the location name and other details via GPS coordinates, latitude and longitude.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481603"/>
            <a:ext cx="9788931" cy="2945654"/>
          </a:xfrm>
        </p:spPr>
        <p:txBody>
          <a:bodyPr/>
          <a:lstStyle/>
          <a:p>
            <a:r>
              <a:rPr lang="en-US" dirty="0"/>
              <a:t>Farmer‐Connection</a:t>
            </a: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Deadlines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and Milestones 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25126"/>
              </p:ext>
            </p:extLst>
          </p:nvPr>
        </p:nvGraphicFramePr>
        <p:xfrm>
          <a:off x="1298575" y="3152775"/>
          <a:ext cx="8592573" cy="343981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61980"/>
                <a:gridCol w="4691086"/>
                <a:gridCol w="3139507"/>
              </a:tblGrid>
              <a:tr h="5975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S.NO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Project Section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Last Date</a:t>
                      </a:r>
                      <a:endParaRPr lang="en-US" sz="2000" dirty="0"/>
                    </a:p>
                  </a:txBody>
                  <a:tcPr/>
                </a:tc>
              </a:tr>
              <a:tr h="507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baseline="0" dirty="0" smtClean="0"/>
                        <a:t>Brainstorming + </a:t>
                      </a:r>
                      <a:r>
                        <a:rPr lang="en-US" sz="1600" b="0" baseline="0" dirty="0" smtClean="0"/>
                        <a:t>ERD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January </a:t>
                      </a:r>
                      <a:r>
                        <a:rPr lang="en-US" sz="1600" dirty="0" smtClean="0"/>
                        <a:t>01, </a:t>
                      </a:r>
                      <a:r>
                        <a:rPr lang="en-US" sz="1600" dirty="0" smtClean="0"/>
                        <a:t>2020</a:t>
                      </a:r>
                    </a:p>
                    <a:p>
                      <a:pPr algn="ctr"/>
                      <a:endParaRPr lang="en-US" sz="1600" baseline="0" dirty="0" smtClean="0"/>
                    </a:p>
                  </a:txBody>
                  <a:tcPr/>
                </a:tc>
              </a:tr>
              <a:tr h="5073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/>
                        <a:t>Frontend Design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January 02, 2020</a:t>
                      </a:r>
                    </a:p>
                  </a:txBody>
                  <a:tcPr/>
                </a:tc>
              </a:tr>
              <a:tr h="556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Project Checking </a:t>
                      </a:r>
                      <a:r>
                        <a:rPr lang="en-US" sz="1600" dirty="0" smtClean="0"/>
                        <a:t>Phase: Presentation/Progress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January 15, 2020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  <a:tr h="396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Whole</a:t>
                      </a:r>
                      <a:r>
                        <a:rPr lang="en-US" sz="1600" baseline="0" dirty="0" smtClean="0"/>
                        <a:t> Project Checking + Presentation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27</a:t>
                      </a:r>
                      <a:r>
                        <a:rPr lang="en-US" sz="1600" baseline="0" dirty="0" smtClean="0"/>
                        <a:t> to 30 </a:t>
                      </a:r>
                      <a:r>
                        <a:rPr lang="en-US" sz="1600" dirty="0" smtClean="0"/>
                        <a:t>January, 2020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</a:tr>
              <a:tr h="5975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Farewell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January 31, 2020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Farmer‐Connection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59355"/>
            <a:ext cx="9579381" cy="2445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Introduction</a:t>
            </a:r>
            <a:r>
              <a:rPr lang="en-US" sz="2400" b="1" dirty="0" smtClean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purpose of this website is to help farmers in gaining knowledge, connecting </a:t>
            </a:r>
            <a:r>
              <a:rPr lang="en-US" dirty="0" smtClean="0"/>
              <a:t>with experts </a:t>
            </a:r>
            <a:r>
              <a:rPr lang="en-US" dirty="0"/>
              <a:t>to improve their crops, sharing their success stories, buying agricultural </a:t>
            </a:r>
            <a:r>
              <a:rPr lang="en-US" dirty="0" smtClean="0"/>
              <a:t>items, and </a:t>
            </a:r>
            <a:r>
              <a:rPr lang="en-US" dirty="0"/>
              <a:t>to sell their produce. This must be a responsive website optimized for viewing on </a:t>
            </a:r>
            <a:r>
              <a:rPr lang="en-US" dirty="0" smtClean="0"/>
              <a:t>desktops, mobiles </a:t>
            </a:r>
            <a:r>
              <a:rPr lang="en-US" dirty="0"/>
              <a:t>and </a:t>
            </a:r>
            <a:r>
              <a:rPr lang="en-US" dirty="0" smtClean="0"/>
              <a:t>tablets.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</a:t>
            </a:r>
            <a:r>
              <a:rPr lang="en-US" dirty="0"/>
              <a:t>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30780"/>
            <a:ext cx="9331731" cy="2179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must provide users to register an account by creating a profile. The profile must </a:t>
            </a:r>
            <a:r>
              <a:rPr lang="en-US" dirty="0" smtClean="0"/>
              <a:t>include name</a:t>
            </a:r>
            <a:r>
              <a:rPr lang="en-US" dirty="0"/>
              <a:t>, email, mobile number, location (city, state, country), profession (</a:t>
            </a:r>
            <a:r>
              <a:rPr lang="en-US" dirty="0" smtClean="0"/>
              <a:t>farmer, academics</a:t>
            </a:r>
            <a:r>
              <a:rPr lang="en-US" dirty="0"/>
              <a:t>, consultant, other), level of expertise (expert, intermediate, beginner), </a:t>
            </a:r>
            <a:r>
              <a:rPr lang="en-US" dirty="0" smtClean="0"/>
              <a:t>picture, etc</a:t>
            </a:r>
            <a:r>
              <a:rPr lang="en-US" dirty="0"/>
              <a:t>. When displaying the profile, it must show the join date, number of posts, number </a:t>
            </a:r>
            <a:r>
              <a:rPr lang="en-US" dirty="0" smtClean="0"/>
              <a:t>of likes</a:t>
            </a:r>
            <a:r>
              <a:rPr lang="en-US" dirty="0"/>
              <a:t>, links to latest posts made by user, etc. The user must be able to change or </a:t>
            </a:r>
            <a:r>
              <a:rPr lang="en-US" dirty="0" smtClean="0"/>
              <a:t>reset his </a:t>
            </a:r>
            <a:r>
              <a:rPr lang="en-US" dirty="0"/>
              <a:t>password.</a:t>
            </a:r>
          </a:p>
        </p:txBody>
      </p:sp>
    </p:spTree>
    <p:extLst>
      <p:ext uri="{BB962C8B-B14F-4D97-AF65-F5344CB8AC3E}">
        <p14:creationId xmlns:p14="http://schemas.microsoft.com/office/powerpoint/2010/main" val="7838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</a:t>
            </a:r>
            <a:r>
              <a:rPr lang="en-US" dirty="0"/>
              <a:t>Discussion Forum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30780"/>
            <a:ext cx="9522231" cy="3169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admin must be able to create categories and sub-categories for discussion</a:t>
            </a:r>
            <a:r>
              <a:rPr lang="en-US" dirty="0" smtClean="0"/>
              <a:t>.</a:t>
            </a:r>
          </a:p>
          <a:p>
            <a:r>
              <a:rPr lang="en-US" dirty="0"/>
              <a:t>The user must be able to </a:t>
            </a:r>
            <a:r>
              <a:rPr lang="en-US" dirty="0" smtClean="0"/>
              <a:t>start </a:t>
            </a:r>
            <a:r>
              <a:rPr lang="en-US" dirty="0"/>
              <a:t>a </a:t>
            </a:r>
            <a:r>
              <a:rPr lang="en-US" dirty="0" smtClean="0"/>
              <a:t>new </a:t>
            </a:r>
            <a:r>
              <a:rPr lang="en-US" dirty="0"/>
              <a:t>discussion </a:t>
            </a:r>
            <a:r>
              <a:rPr lang="en-US" dirty="0" smtClean="0"/>
              <a:t>thread.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user must be able to post on the selected categories or reply to any discussion thread.</a:t>
            </a:r>
          </a:p>
          <a:p>
            <a:r>
              <a:rPr lang="en-US" dirty="0" smtClean="0"/>
              <a:t>The </a:t>
            </a:r>
            <a:r>
              <a:rPr lang="en-US" dirty="0"/>
              <a:t>admin must be able to delete any inappropriate discussion thread or move it </a:t>
            </a:r>
            <a:r>
              <a:rPr lang="en-US" dirty="0" smtClean="0"/>
              <a:t>to another </a:t>
            </a:r>
            <a:r>
              <a:rPr lang="en-US" dirty="0"/>
              <a:t>appropriate category.</a:t>
            </a:r>
          </a:p>
          <a:p>
            <a:r>
              <a:rPr lang="en-US" dirty="0" smtClean="0"/>
              <a:t>The </a:t>
            </a:r>
            <a:r>
              <a:rPr lang="en-US" dirty="0"/>
              <a:t>users must be able to search in the discussion forums.</a:t>
            </a:r>
          </a:p>
          <a:p>
            <a:r>
              <a:rPr lang="en-US" dirty="0" smtClean="0"/>
              <a:t>Latest </a:t>
            </a:r>
            <a:r>
              <a:rPr lang="en-US" dirty="0"/>
              <a:t>posts must be visible </a:t>
            </a:r>
            <a:r>
              <a:rPr lang="en-US" dirty="0" smtClean="0"/>
              <a:t>on sidebar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</a:t>
            </a:r>
            <a:r>
              <a:rPr lang="en-US" dirty="0"/>
              <a:t>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40305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admin must be able to create categories and sub-categories.</a:t>
            </a:r>
          </a:p>
          <a:p>
            <a:r>
              <a:rPr lang="en-US" dirty="0" smtClean="0"/>
              <a:t>The </a:t>
            </a:r>
            <a:r>
              <a:rPr lang="en-US" dirty="0"/>
              <a:t>user must be able to post a blog on a specific topic under the selected category.</a:t>
            </a:r>
          </a:p>
          <a:p>
            <a:r>
              <a:rPr lang="en-US" dirty="0" smtClean="0"/>
              <a:t>The </a:t>
            </a:r>
            <a:r>
              <a:rPr lang="en-US" dirty="0"/>
              <a:t>user must be able to include videos, audio, pictures, PowerPoint presentations, </a:t>
            </a:r>
            <a:r>
              <a:rPr lang="en-US" dirty="0" smtClean="0"/>
              <a:t>Word documents</a:t>
            </a:r>
            <a:r>
              <a:rPr lang="en-US" dirty="0"/>
              <a:t>, etc. in the blog to illustrate the topic matter.</a:t>
            </a:r>
          </a:p>
          <a:p>
            <a:r>
              <a:rPr lang="en-US" dirty="0" smtClean="0"/>
              <a:t>The </a:t>
            </a:r>
            <a:r>
              <a:rPr lang="en-US" dirty="0"/>
              <a:t>user must be able to tag the blog as Farmer Experience, Success Stories, etc.</a:t>
            </a:r>
          </a:p>
          <a:p>
            <a:r>
              <a:rPr lang="en-US" dirty="0" smtClean="0"/>
              <a:t>There must be </a:t>
            </a:r>
            <a:r>
              <a:rPr lang="en-US" dirty="0"/>
              <a:t>an option for users to comment on the blog.</a:t>
            </a:r>
          </a:p>
          <a:p>
            <a:r>
              <a:rPr lang="en-US" dirty="0" smtClean="0"/>
              <a:t>The </a:t>
            </a:r>
            <a:r>
              <a:rPr lang="en-US" dirty="0"/>
              <a:t>admin must be able to delete any inappropriate posts or comments.</a:t>
            </a:r>
          </a:p>
          <a:p>
            <a:r>
              <a:rPr lang="en-US" dirty="0" smtClean="0"/>
              <a:t>The </a:t>
            </a:r>
            <a:r>
              <a:rPr lang="en-US" dirty="0"/>
              <a:t>users must be able to search in the knowledge base.</a:t>
            </a:r>
          </a:p>
          <a:p>
            <a:r>
              <a:rPr lang="en-US" dirty="0" smtClean="0"/>
              <a:t>Latest </a:t>
            </a:r>
            <a:r>
              <a:rPr lang="en-US" dirty="0"/>
              <a:t>posts must be visible on the sidebar </a:t>
            </a:r>
            <a:r>
              <a:rPr lang="en-US" dirty="0" smtClean="0"/>
              <a:t>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</a:t>
            </a:r>
            <a:r>
              <a:rPr lang="en-US" dirty="0"/>
              <a:t>Consultancy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02205"/>
            <a:ext cx="9784080" cy="2207895"/>
          </a:xfrm>
        </p:spPr>
        <p:txBody>
          <a:bodyPr/>
          <a:lstStyle/>
          <a:p>
            <a:r>
              <a:rPr lang="en-US" dirty="0"/>
              <a:t>The admin must be able to create categories and sub-categories.</a:t>
            </a:r>
          </a:p>
          <a:p>
            <a:r>
              <a:rPr lang="en-US" dirty="0" smtClean="0"/>
              <a:t>The </a:t>
            </a:r>
            <a:r>
              <a:rPr lang="en-US" dirty="0"/>
              <a:t>user must be able to register as a consultant for providing expertise to other users </a:t>
            </a:r>
            <a:r>
              <a:rPr lang="en-US" dirty="0" smtClean="0"/>
              <a:t>on a </a:t>
            </a:r>
            <a:r>
              <a:rPr lang="en-US" dirty="0"/>
              <a:t>voluntary basis.</a:t>
            </a:r>
          </a:p>
          <a:p>
            <a:r>
              <a:rPr lang="en-US" dirty="0" smtClean="0"/>
              <a:t>The </a:t>
            </a:r>
            <a:r>
              <a:rPr lang="en-US" dirty="0"/>
              <a:t>admin will review and approve the profile to appear on the website in the </a:t>
            </a:r>
            <a:r>
              <a:rPr lang="en-US" dirty="0" smtClean="0"/>
              <a:t>appropriate categories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/>
              <a:t>-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21" y="2238376"/>
            <a:ext cx="11877675" cy="4152900"/>
          </a:xfrm>
        </p:spPr>
        <p:txBody>
          <a:bodyPr/>
          <a:lstStyle/>
          <a:p>
            <a:r>
              <a:rPr lang="en-US" dirty="0"/>
              <a:t>The admin must be able to create categories and sub-categories.</a:t>
            </a:r>
          </a:p>
          <a:p>
            <a:r>
              <a:rPr lang="en-US" dirty="0" smtClean="0"/>
              <a:t>The </a:t>
            </a:r>
            <a:r>
              <a:rPr lang="en-US" dirty="0"/>
              <a:t>admin must be able to post items for sale under appropriate categories. The </a:t>
            </a:r>
            <a:r>
              <a:rPr lang="en-US" dirty="0" smtClean="0"/>
              <a:t>posts can </a:t>
            </a:r>
            <a:r>
              <a:rPr lang="en-US" dirty="0"/>
              <a:t>include list of photos, product specifications, price, contact email for seller, etc.</a:t>
            </a:r>
          </a:p>
          <a:p>
            <a:r>
              <a:rPr lang="en-US" dirty="0" smtClean="0"/>
              <a:t>The </a:t>
            </a:r>
            <a:r>
              <a:rPr lang="en-US" dirty="0"/>
              <a:t>admin must be able to remove / inactivate posted items.</a:t>
            </a:r>
          </a:p>
          <a:p>
            <a:r>
              <a:rPr lang="en-US" dirty="0" smtClean="0"/>
              <a:t>The </a:t>
            </a:r>
            <a:r>
              <a:rPr lang="en-US" dirty="0"/>
              <a:t>users must be able to search in </a:t>
            </a:r>
            <a:r>
              <a:rPr lang="en-US" dirty="0" smtClean="0"/>
              <a:t>the online store.</a:t>
            </a:r>
          </a:p>
          <a:p>
            <a:r>
              <a:rPr lang="en-US" dirty="0"/>
              <a:t>The farmer must be able to post his produce for sale. He must be able to remove his post at any time.</a:t>
            </a:r>
          </a:p>
          <a:p>
            <a:r>
              <a:rPr lang="en-US" dirty="0"/>
              <a:t>The admin must be able to remove any inappropriate post.</a:t>
            </a:r>
          </a:p>
          <a:p>
            <a:r>
              <a:rPr lang="en-US" dirty="0"/>
              <a:t>The system must automatically remove any post older than a predefined number of days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78405"/>
            <a:ext cx="9784080" cy="4208145"/>
          </a:xfrm>
        </p:spPr>
        <p:txBody>
          <a:bodyPr/>
          <a:lstStyle/>
          <a:p>
            <a:r>
              <a:rPr lang="en-US" dirty="0"/>
              <a:t>When it comes to e-commerce websites, it's all about functionality, features, and design</a:t>
            </a:r>
            <a:r>
              <a:rPr lang="en-US" dirty="0" smtClean="0"/>
              <a:t>.</a:t>
            </a:r>
          </a:p>
          <a:p>
            <a:r>
              <a:rPr lang="en-US" dirty="0"/>
              <a:t>This E-Commerce software application is used for online shopping, this software consist of web platform. Store owner/administrator should be able to add and remove products and view reporting about sell and order etc. Customer can view products and purchase from web</a:t>
            </a:r>
            <a:r>
              <a:rPr lang="en-US" dirty="0" smtClean="0"/>
              <a:t>.</a:t>
            </a:r>
          </a:p>
          <a:p>
            <a:r>
              <a:rPr lang="en-US" dirty="0"/>
              <a:t>Ability to select options such as </a:t>
            </a:r>
            <a:r>
              <a:rPr lang="en-US" dirty="0" smtClean="0"/>
              <a:t>featured, </a:t>
            </a:r>
            <a:r>
              <a:rPr lang="en-US" dirty="0"/>
              <a:t>free shipping, </a:t>
            </a:r>
            <a:r>
              <a:rPr lang="en-US" dirty="0" smtClean="0"/>
              <a:t>reviews/comments allowed.</a:t>
            </a:r>
          </a:p>
          <a:p>
            <a:r>
              <a:rPr lang="en-US" dirty="0"/>
              <a:t>Add and manage main product image and additional product images</a:t>
            </a:r>
            <a:r>
              <a:rPr lang="en-US" dirty="0" smtClean="0"/>
              <a:t>.</a:t>
            </a:r>
          </a:p>
          <a:p>
            <a:r>
              <a:rPr lang="en-US" dirty="0"/>
              <a:t>All Products will be displayed on front end of site category wise, and when customer click on any product it displays detailed page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19124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478405"/>
            <a:ext cx="9784080" cy="4208145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eatured </a:t>
            </a:r>
            <a:r>
              <a:rPr lang="en-US" dirty="0"/>
              <a:t>products on </a:t>
            </a:r>
            <a:r>
              <a:rPr lang="en-US" dirty="0" smtClean="0"/>
              <a:t>the shop page.</a:t>
            </a:r>
          </a:p>
          <a:p>
            <a:r>
              <a:rPr lang="en-US" dirty="0"/>
              <a:t>Set products as “active” or “inactive</a:t>
            </a:r>
            <a:r>
              <a:rPr lang="en-US" dirty="0" smtClean="0"/>
              <a:t>”.</a:t>
            </a:r>
          </a:p>
          <a:p>
            <a:r>
              <a:rPr lang="en-US" dirty="0"/>
              <a:t>Add products to a single category or multiple categories</a:t>
            </a:r>
            <a:r>
              <a:rPr lang="en-US" dirty="0" smtClean="0"/>
              <a:t>.</a:t>
            </a:r>
          </a:p>
          <a:p>
            <a:r>
              <a:rPr lang="en-US" dirty="0"/>
              <a:t>Add and manage related products</a:t>
            </a:r>
            <a:r>
              <a:rPr lang="en-US" dirty="0" smtClean="0"/>
              <a:t>.</a:t>
            </a:r>
          </a:p>
          <a:p>
            <a:r>
              <a:rPr lang="en-US" dirty="0"/>
              <a:t>Manage (approve and delete) </a:t>
            </a:r>
            <a:r>
              <a:rPr lang="en-US" dirty="0" smtClean="0"/>
              <a:t>product </a:t>
            </a:r>
            <a:r>
              <a:rPr lang="en-US" dirty="0"/>
              <a:t>reviews/comments</a:t>
            </a:r>
            <a:r>
              <a:rPr lang="en-US" dirty="0" smtClean="0"/>
              <a:t>.</a:t>
            </a:r>
          </a:p>
          <a:p>
            <a:r>
              <a:rPr lang="en-US" dirty="0"/>
              <a:t>View customer details and </a:t>
            </a:r>
            <a:r>
              <a:rPr lang="en-US" dirty="0" smtClean="0"/>
              <a:t>orders.</a:t>
            </a:r>
          </a:p>
          <a:p>
            <a:r>
              <a:rPr lang="en-US" dirty="0"/>
              <a:t>View individual customers product reviews/comments</a:t>
            </a:r>
            <a:r>
              <a:rPr lang="en-US" dirty="0" smtClean="0"/>
              <a:t>.</a:t>
            </a:r>
          </a:p>
          <a:p>
            <a:r>
              <a:rPr lang="en-US" dirty="0"/>
              <a:t>“Active” or “Inactive” customer accounts.</a:t>
            </a:r>
          </a:p>
        </p:txBody>
      </p:sp>
    </p:spTree>
    <p:extLst>
      <p:ext uri="{BB962C8B-B14F-4D97-AF65-F5344CB8AC3E}">
        <p14:creationId xmlns:p14="http://schemas.microsoft.com/office/powerpoint/2010/main" val="24397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1270</TotalTime>
  <Words>1292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Trebuchet MS</vt:lpstr>
      <vt:lpstr>Wingdings</vt:lpstr>
      <vt:lpstr>Banded</vt:lpstr>
      <vt:lpstr>Farmer‐Connection</vt:lpstr>
      <vt:lpstr>Farmer‐Connection</vt:lpstr>
      <vt:lpstr>Requirements - User Profile</vt:lpstr>
      <vt:lpstr>Requirements - Discussion Forum</vt:lpstr>
      <vt:lpstr>Requirements - Knowledge Base</vt:lpstr>
      <vt:lpstr>Requirements - Consultancy Services</vt:lpstr>
      <vt:lpstr>Requirements - E-Commerce</vt:lpstr>
      <vt:lpstr>Requirements - E-Commerce</vt:lpstr>
      <vt:lpstr>Requirements - E-Commerce</vt:lpstr>
      <vt:lpstr>Requirements - E-Commerce</vt:lpstr>
      <vt:lpstr>Requirements - E-Commerce</vt:lpstr>
      <vt:lpstr>Requirements - E-Commerce</vt:lpstr>
      <vt:lpstr>discussion forum</vt:lpstr>
      <vt:lpstr>discussion forum</vt:lpstr>
      <vt:lpstr>Requirements - PhoneGap mobile app</vt:lpstr>
      <vt:lpstr>Requirements - PhoneGap mobile app</vt:lpstr>
      <vt:lpstr>Farmer‐Connection   Deadlines and Milestones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Farmer‐Connection</dc:title>
  <dc:creator>Laraib Atta</dc:creator>
  <cp:lastModifiedBy>Laraib Atta</cp:lastModifiedBy>
  <cp:revision>249</cp:revision>
  <dcterms:created xsi:type="dcterms:W3CDTF">2018-10-25T05:58:13Z</dcterms:created>
  <dcterms:modified xsi:type="dcterms:W3CDTF">2019-12-30T04:25:42Z</dcterms:modified>
</cp:coreProperties>
</file>