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86" r:id="rId5"/>
    <p:sldId id="287" r:id="rId6"/>
    <p:sldId id="288" r:id="rId7"/>
    <p:sldId id="280" r:id="rId8"/>
    <p:sldId id="289" r:id="rId9"/>
    <p:sldId id="292" r:id="rId10"/>
    <p:sldId id="293" r:id="rId11"/>
    <p:sldId id="295" r:id="rId12"/>
    <p:sldId id="264" r:id="rId13"/>
    <p:sldId id="265" r:id="rId14"/>
    <p:sldId id="266" r:id="rId15"/>
    <p:sldId id="260" r:id="rId16"/>
    <p:sldId id="267" r:id="rId17"/>
    <p:sldId id="268" r:id="rId18"/>
    <p:sldId id="269" r:id="rId19"/>
    <p:sldId id="270" r:id="rId20"/>
    <p:sldId id="261" r:id="rId21"/>
    <p:sldId id="271" r:id="rId22"/>
    <p:sldId id="272" r:id="rId23"/>
    <p:sldId id="273" r:id="rId24"/>
    <p:sldId id="274" r:id="rId25"/>
    <p:sldId id="262" r:id="rId26"/>
    <p:sldId id="275" r:id="rId27"/>
    <p:sldId id="276" r:id="rId28"/>
    <p:sldId id="277" r:id="rId29"/>
    <p:sldId id="278" r:id="rId30"/>
    <p:sldId id="279" r:id="rId31"/>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7" y="75"/>
      </p:cViewPr>
      <p:guideLst>
        <p:guide orient="horz" pos="2160"/>
        <p:guide pos="3841"/>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5.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2"/>
              </a:solidFill>
            </c:spPr>
            <c:extLst>
              <c:ext xmlns:c16="http://schemas.microsoft.com/office/drawing/2014/chart" uri="{C3380CC4-5D6E-409C-BE32-E72D297353CC}">
                <c16:uniqueId val="{00000001-4AA1-48F2-B095-6076B5CD5DE1}"/>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4AA1-48F2-B095-6076B5CD5DE1}"/>
              </c:ext>
            </c:extLst>
          </c:dPt>
          <c:cat>
            <c:numRef>
              <c:f>Sheet1!$A$2:$A$3</c:f>
              <c:numCache>
                <c:formatCode>General</c:formatCode>
                <c:ptCount val="2"/>
              </c:numCache>
            </c:numRef>
          </c:cat>
          <c:val>
            <c:numRef>
              <c:f>Sheet1!$B$2:$B$3</c:f>
              <c:numCache>
                <c:formatCode>General</c:formatCode>
                <c:ptCount val="2"/>
                <c:pt idx="0">
                  <c:v>73</c:v>
                </c:pt>
                <c:pt idx="1">
                  <c:v>27</c:v>
                </c:pt>
              </c:numCache>
            </c:numRef>
          </c:val>
          <c:extLst>
            <c:ext xmlns:c16="http://schemas.microsoft.com/office/drawing/2014/chart" uri="{C3380CC4-5D6E-409C-BE32-E72D297353CC}">
              <c16:uniqueId val="{00000004-4AA1-48F2-B095-6076B5CD5DE1}"/>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2BB8AA"/>
              </a:solidFill>
            </c:spPr>
            <c:extLst>
              <c:ext xmlns:c16="http://schemas.microsoft.com/office/drawing/2014/chart" uri="{C3380CC4-5D6E-409C-BE32-E72D297353CC}">
                <c16:uniqueId val="{00000001-9C9E-4817-8AE5-8EA191526C37}"/>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9C9E-4817-8AE5-8EA191526C37}"/>
              </c:ext>
            </c:extLst>
          </c:dPt>
          <c:cat>
            <c:numRef>
              <c:f>Sheet1!$A$2:$A$3</c:f>
              <c:numCache>
                <c:formatCode>General</c:formatCode>
                <c:ptCount val="2"/>
              </c:numCache>
            </c:numRef>
          </c:cat>
          <c:val>
            <c:numRef>
              <c:f>Sheet1!$B$2:$B$3</c:f>
              <c:numCache>
                <c:formatCode>General</c:formatCode>
                <c:ptCount val="2"/>
                <c:pt idx="0">
                  <c:v>87</c:v>
                </c:pt>
                <c:pt idx="1">
                  <c:v>13</c:v>
                </c:pt>
              </c:numCache>
            </c:numRef>
          </c:val>
          <c:extLst>
            <c:ext xmlns:c16="http://schemas.microsoft.com/office/drawing/2014/chart" uri="{C3380CC4-5D6E-409C-BE32-E72D297353CC}">
              <c16:uniqueId val="{00000004-9C9E-4817-8AE5-8EA191526C37}"/>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2BB8AA"/>
              </a:solidFill>
            </c:spPr>
            <c:extLst>
              <c:ext xmlns:c16="http://schemas.microsoft.com/office/drawing/2014/chart" uri="{C3380CC4-5D6E-409C-BE32-E72D297353CC}">
                <c16:uniqueId val="{00000001-1554-4B97-8D94-C0735F390F4F}"/>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1554-4B97-8D94-C0735F390F4F}"/>
              </c:ext>
            </c:extLst>
          </c:dPt>
          <c:cat>
            <c:numRef>
              <c:f>Sheet1!$A$2:$A$3</c:f>
              <c:numCache>
                <c:formatCode>General</c:formatCode>
                <c:ptCount val="2"/>
              </c:numCache>
            </c:numRef>
          </c:cat>
          <c:val>
            <c:numRef>
              <c:f>Sheet1!$B$2:$B$3</c:f>
              <c:numCache>
                <c:formatCode>General</c:formatCode>
                <c:ptCount val="2"/>
                <c:pt idx="0">
                  <c:v>35</c:v>
                </c:pt>
                <c:pt idx="1">
                  <c:v>65</c:v>
                </c:pt>
              </c:numCache>
            </c:numRef>
          </c:val>
          <c:extLst>
            <c:ext xmlns:c16="http://schemas.microsoft.com/office/drawing/2014/chart" uri="{C3380CC4-5D6E-409C-BE32-E72D297353CC}">
              <c16:uniqueId val="{00000004-1554-4B97-8D94-C0735F390F4F}"/>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2BB8AA"/>
              </a:solidFill>
            </c:spPr>
            <c:extLst>
              <c:ext xmlns:c16="http://schemas.microsoft.com/office/drawing/2014/chart" uri="{C3380CC4-5D6E-409C-BE32-E72D297353CC}">
                <c16:uniqueId val="{00000001-C099-43CC-A729-CF3394D7A75E}"/>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C099-43CC-A729-CF3394D7A75E}"/>
              </c:ext>
            </c:extLst>
          </c:dPt>
          <c:cat>
            <c:numRef>
              <c:f>Sheet1!$A$2:$A$3</c:f>
              <c:numCache>
                <c:formatCode>General</c:formatCode>
                <c:ptCount val="2"/>
              </c:numCache>
            </c:numRef>
          </c:cat>
          <c:val>
            <c:numRef>
              <c:f>Sheet1!$B$2:$B$3</c:f>
              <c:numCache>
                <c:formatCode>General</c:formatCode>
                <c:ptCount val="2"/>
                <c:pt idx="0">
                  <c:v>20</c:v>
                </c:pt>
                <c:pt idx="1">
                  <c:v>80</c:v>
                </c:pt>
              </c:numCache>
            </c:numRef>
          </c:val>
          <c:extLst>
            <c:ext xmlns:c16="http://schemas.microsoft.com/office/drawing/2014/chart" uri="{C3380CC4-5D6E-409C-BE32-E72D297353CC}">
              <c16:uniqueId val="{00000004-C099-43CC-A729-CF3394D7A75E}"/>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bg1"/>
            </a:solidFill>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4417-46EB-A7D0-374BB5A43C09}"/>
            </c:ext>
          </c:extLst>
        </c:ser>
        <c:ser>
          <c:idx val="1"/>
          <c:order val="1"/>
          <c:tx>
            <c:strRef>
              <c:f>Sheet1!$C$1</c:f>
              <c:strCache>
                <c:ptCount val="1"/>
                <c:pt idx="0">
                  <c:v>Series 12</c:v>
                </c:pt>
              </c:strCache>
            </c:strRef>
          </c:tx>
          <c:spPr>
            <a:solidFill>
              <a:schemeClr val="accent2">
                <a:lumMod val="60000"/>
                <a:lumOff val="40000"/>
              </a:schemeClr>
            </a:solidFill>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extLst>
            <c:ext xmlns:c16="http://schemas.microsoft.com/office/drawing/2014/chart" uri="{C3380CC4-5D6E-409C-BE32-E72D297353CC}">
              <c16:uniqueId val="{00000001-4417-46EB-A7D0-374BB5A43C09}"/>
            </c:ext>
          </c:extLst>
        </c:ser>
        <c:ser>
          <c:idx val="2"/>
          <c:order val="2"/>
          <c:tx>
            <c:strRef>
              <c:f>Sheet1!$D$1</c:f>
              <c:strCache>
                <c:ptCount val="1"/>
                <c:pt idx="0">
                  <c:v>Series 2</c:v>
                </c:pt>
              </c:strCache>
            </c:strRef>
          </c:tx>
          <c:spPr>
            <a:solidFill>
              <a:schemeClr val="accent2"/>
            </a:solidFill>
            <a:ln w="25400">
              <a:noFill/>
            </a:ln>
          </c:spPr>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2-4417-46EB-A7D0-374BB5A43C09}"/>
            </c:ext>
          </c:extLst>
        </c:ser>
        <c:dLbls>
          <c:showLegendKey val="0"/>
          <c:showVal val="0"/>
          <c:showCatName val="0"/>
          <c:showSerName val="0"/>
          <c:showPercent val="0"/>
          <c:showBubbleSize val="0"/>
        </c:dLbls>
        <c:axId val="85549056"/>
        <c:axId val="83476480"/>
      </c:areaChart>
      <c:dateAx>
        <c:axId val="85549056"/>
        <c:scaling>
          <c:orientation val="minMax"/>
        </c:scaling>
        <c:delete val="0"/>
        <c:axPos val="b"/>
        <c:numFmt formatCode="m/d/yyyy" sourceLinked="1"/>
        <c:majorTickMark val="out"/>
        <c:minorTickMark val="none"/>
        <c:tickLblPos val="nextTo"/>
        <c:txPr>
          <a:bodyPr/>
          <a:lstStyle/>
          <a:p>
            <a:pPr>
              <a:defRPr sz="1100">
                <a:solidFill>
                  <a:schemeClr val="bg1">
                    <a:lumMod val="65000"/>
                  </a:schemeClr>
                </a:solidFill>
              </a:defRPr>
            </a:pPr>
            <a:endParaRPr lang="zh-CN"/>
          </a:p>
        </c:txPr>
        <c:crossAx val="83476480"/>
        <c:crosses val="autoZero"/>
        <c:auto val="1"/>
        <c:lblOffset val="100"/>
        <c:baseTimeUnit val="months"/>
      </c:dateAx>
      <c:valAx>
        <c:axId val="8347648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zh-CN"/>
          </a:p>
        </c:txPr>
        <c:crossAx val="85549056"/>
        <c:crosses val="autoZero"/>
        <c:crossBetween val="midCat"/>
      </c:valAx>
      <c:spPr>
        <a:noFill/>
        <a:ln>
          <a:noFill/>
        </a:ln>
      </c:spPr>
    </c:plotArea>
    <c:plotVisOnly val="1"/>
    <c:dispBlanksAs val="zero"/>
    <c:showDLblsOverMax val="0"/>
  </c:chart>
  <c:txPr>
    <a:bodyPr/>
    <a:lstStyle/>
    <a:p>
      <a:pPr>
        <a:defRPr sz="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E4FC-89D9-47EB-AF77-CCF584282656}" type="datetimeFigureOut">
              <a:rPr lang="zh-CN" altLang="en-US" smtClean="0"/>
              <a:t>2018/10/30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FCFC2-CCD7-41BB-BE54-4729DA27F427}" type="slidenum">
              <a:rPr lang="zh-CN" altLang="en-US" smtClean="0"/>
              <a:t>‹#›</a:t>
            </a:fld>
            <a:endParaRPr lang="zh-CN" altLang="en-US"/>
          </a:p>
        </p:txBody>
      </p:sp>
    </p:spTree>
    <p:extLst>
      <p:ext uri="{BB962C8B-B14F-4D97-AF65-F5344CB8AC3E}">
        <p14:creationId xmlns:p14="http://schemas.microsoft.com/office/powerpoint/2010/main" val="63025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068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53596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2073429"/>
            <a:ext cx="9663152" cy="2123658"/>
          </a:xfrm>
          <a:prstGeom prst="rect">
            <a:avLst/>
          </a:prstGeom>
          <a:noFill/>
        </p:spPr>
        <p:txBody>
          <a:bodyPr wrap="square" rtlCol="0">
            <a:spAutoFit/>
          </a:bodyPr>
          <a:lstStyle/>
          <a:p>
            <a:pPr algn="ctr"/>
            <a:r>
              <a:rPr lang="en-US" altLang="zh-CN" sz="6600" b="1" dirty="0">
                <a:solidFill>
                  <a:schemeClr val="bg1"/>
                </a:solidFill>
              </a:rPr>
              <a:t>MOMODA</a:t>
            </a:r>
          </a:p>
          <a:p>
            <a:pPr algn="ctr"/>
            <a:r>
              <a:rPr lang="en-US" altLang="zh-CN" sz="6600" b="1" dirty="0">
                <a:solidFill>
                  <a:schemeClr val="bg1"/>
                </a:solidFill>
              </a:rPr>
              <a:t>POWERPOINT</a:t>
            </a:r>
            <a:endParaRPr lang="zh-CN" altLang="en-US" sz="6600" b="1" dirty="0">
              <a:solidFill>
                <a:schemeClr val="bg1"/>
              </a:solidFill>
            </a:endParaRPr>
          </a:p>
        </p:txBody>
      </p:sp>
    </p:spTree>
    <p:extLst>
      <p:ext uri="{BB962C8B-B14F-4D97-AF65-F5344CB8AC3E}">
        <p14:creationId xmlns:p14="http://schemas.microsoft.com/office/powerpoint/2010/main" val="91530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6584" y="216725"/>
            <a:ext cx="5202004" cy="707886"/>
          </a:xfrm>
          <a:prstGeom prst="rect">
            <a:avLst/>
          </a:prstGeom>
          <a:noFill/>
        </p:spPr>
        <p:txBody>
          <a:bodyPr wrap="square" rtlCol="0">
            <a:spAutoFit/>
          </a:bodyPr>
          <a:lstStyle/>
          <a:p>
            <a:r>
              <a:rPr lang="en-US" altLang="zh-CN" sz="4000" b="1" dirty="0">
                <a:solidFill>
                  <a:schemeClr val="accent2"/>
                </a:solidFill>
              </a:rPr>
              <a:t> 7.4 </a:t>
            </a:r>
            <a:r>
              <a:rPr lang="zh-CN" altLang="en-US" sz="4000" b="1" dirty="0">
                <a:solidFill>
                  <a:schemeClr val="accent2"/>
                </a:solidFill>
              </a:rPr>
              <a:t>风险评估</a:t>
            </a:r>
            <a:endParaRPr lang="en-US" altLang="zh-CN" sz="4000" b="1" dirty="0">
              <a:solidFill>
                <a:schemeClr val="accent2"/>
              </a:solidFill>
            </a:endParaRPr>
          </a:p>
        </p:txBody>
      </p:sp>
      <p:graphicFrame>
        <p:nvGraphicFramePr>
          <p:cNvPr id="7" name="表格 6">
            <a:extLst>
              <a:ext uri="{FF2B5EF4-FFF2-40B4-BE49-F238E27FC236}">
                <a16:creationId xmlns:a16="http://schemas.microsoft.com/office/drawing/2014/main" id="{C498ED25-79EC-4B5F-A03A-844C6E8D29E5}"/>
              </a:ext>
            </a:extLst>
          </p:cNvPr>
          <p:cNvGraphicFramePr>
            <a:graphicFrameLocks noGrp="1"/>
          </p:cNvGraphicFramePr>
          <p:nvPr>
            <p:extLst>
              <p:ext uri="{D42A27DB-BD31-4B8C-83A1-F6EECF244321}">
                <p14:modId xmlns:p14="http://schemas.microsoft.com/office/powerpoint/2010/main" val="3976024864"/>
              </p:ext>
            </p:extLst>
          </p:nvPr>
        </p:nvGraphicFramePr>
        <p:xfrm>
          <a:off x="99392" y="991147"/>
          <a:ext cx="11817625" cy="5737544"/>
        </p:xfrm>
        <a:graphic>
          <a:graphicData uri="http://schemas.openxmlformats.org/drawingml/2006/table">
            <a:tbl>
              <a:tblPr firstRow="1" firstCol="1" bandRow="1">
                <a:tableStyleId>{7DF18680-E054-41AD-8BC1-D1AEF772440D}</a:tableStyleId>
              </a:tblPr>
              <a:tblGrid>
                <a:gridCol w="5685166">
                  <a:extLst>
                    <a:ext uri="{9D8B030D-6E8A-4147-A177-3AD203B41FA5}">
                      <a16:colId xmlns:a16="http://schemas.microsoft.com/office/drawing/2014/main" val="1709131131"/>
                    </a:ext>
                  </a:extLst>
                </a:gridCol>
                <a:gridCol w="1964381">
                  <a:extLst>
                    <a:ext uri="{9D8B030D-6E8A-4147-A177-3AD203B41FA5}">
                      <a16:colId xmlns:a16="http://schemas.microsoft.com/office/drawing/2014/main" val="3415408976"/>
                    </a:ext>
                  </a:extLst>
                </a:gridCol>
                <a:gridCol w="2084039">
                  <a:extLst>
                    <a:ext uri="{9D8B030D-6E8A-4147-A177-3AD203B41FA5}">
                      <a16:colId xmlns:a16="http://schemas.microsoft.com/office/drawing/2014/main" val="423349364"/>
                    </a:ext>
                  </a:extLst>
                </a:gridCol>
                <a:gridCol w="2084039">
                  <a:extLst>
                    <a:ext uri="{9D8B030D-6E8A-4147-A177-3AD203B41FA5}">
                      <a16:colId xmlns:a16="http://schemas.microsoft.com/office/drawing/2014/main" val="2666607673"/>
                    </a:ext>
                  </a:extLst>
                </a:gridCol>
              </a:tblGrid>
              <a:tr h="0">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优先级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影响程度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可能性等级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4140842443"/>
                  </a:ext>
                </a:extLst>
              </a:tr>
              <a:tr h="372570">
                <a:tc>
                  <a:txBody>
                    <a:bodyPr/>
                    <a:lstStyle/>
                    <a:p>
                      <a:pPr algn="just">
                        <a:lnSpc>
                          <a:spcPct val="150000"/>
                        </a:lnSpc>
                        <a:spcAft>
                          <a:spcPts val="0"/>
                        </a:spcAft>
                      </a:pPr>
                      <a:r>
                        <a:rPr lang="zh-CN" sz="1800" kern="100">
                          <a:effectLst/>
                        </a:rPr>
                        <a:t>小组人员因事请假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4157256019"/>
                  </a:ext>
                </a:extLst>
              </a:tr>
              <a:tr h="372570">
                <a:tc>
                  <a:txBody>
                    <a:bodyPr/>
                    <a:lstStyle/>
                    <a:p>
                      <a:pPr algn="just">
                        <a:lnSpc>
                          <a:spcPct val="150000"/>
                        </a:lnSpc>
                        <a:spcAft>
                          <a:spcPts val="0"/>
                        </a:spcAft>
                      </a:pPr>
                      <a:r>
                        <a:rPr lang="zh-CN" sz="1800" kern="100">
                          <a:effectLst/>
                        </a:rPr>
                        <a:t>个别人员无法完成项目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114865656"/>
                  </a:ext>
                </a:extLst>
              </a:tr>
              <a:tr h="372570">
                <a:tc>
                  <a:txBody>
                    <a:bodyPr/>
                    <a:lstStyle/>
                    <a:p>
                      <a:pPr algn="just">
                        <a:lnSpc>
                          <a:spcPct val="150000"/>
                        </a:lnSpc>
                        <a:spcAft>
                          <a:spcPts val="0"/>
                        </a:spcAft>
                      </a:pPr>
                      <a:r>
                        <a:rPr lang="en-US" sz="1800" kern="100" dirty="0">
                          <a:effectLst/>
                        </a:rPr>
                        <a:t>git</a:t>
                      </a:r>
                      <a:r>
                        <a:rPr lang="zh-CN" sz="1800" kern="100" dirty="0">
                          <a:effectLst/>
                        </a:rPr>
                        <a:t>远端仓库崩溃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1072065526"/>
                  </a:ext>
                </a:extLst>
              </a:tr>
              <a:tr h="485575">
                <a:tc>
                  <a:txBody>
                    <a:bodyPr/>
                    <a:lstStyle/>
                    <a:p>
                      <a:pPr algn="just">
                        <a:lnSpc>
                          <a:spcPct val="150000"/>
                        </a:lnSpc>
                        <a:spcAft>
                          <a:spcPts val="0"/>
                        </a:spcAft>
                      </a:pPr>
                      <a:r>
                        <a:rPr lang="zh-CN" sz="1800" kern="100" dirty="0">
                          <a:effectLst/>
                        </a:rPr>
                        <a:t>与干系人联系邮件发送内容或格式错误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1524612749"/>
                  </a:ext>
                </a:extLst>
              </a:tr>
              <a:tr h="372570">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1673002812"/>
                  </a:ext>
                </a:extLst>
              </a:tr>
              <a:tr h="372570">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2804049955"/>
                  </a:ext>
                </a:extLst>
              </a:tr>
              <a:tr h="372570">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3607185312"/>
                  </a:ext>
                </a:extLst>
              </a:tr>
              <a:tr h="372570">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3425083273"/>
                  </a:ext>
                </a:extLst>
              </a:tr>
              <a:tr h="372570">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957066991"/>
                  </a:ext>
                </a:extLst>
              </a:tr>
              <a:tr h="372570">
                <a:tc>
                  <a:txBody>
                    <a:bodyPr/>
                    <a:lstStyle/>
                    <a:p>
                      <a:pPr algn="just">
                        <a:lnSpc>
                          <a:spcPct val="150000"/>
                        </a:lnSpc>
                        <a:spcAft>
                          <a:spcPts val="0"/>
                        </a:spcAft>
                      </a:pPr>
                      <a:r>
                        <a:rPr lang="zh-CN" sz="1800" kern="100">
                          <a:effectLst/>
                        </a:rPr>
                        <a:t>客户认为界面原型不行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506783491"/>
                  </a:ext>
                </a:extLst>
              </a:tr>
              <a:tr h="372570">
                <a:tc>
                  <a:txBody>
                    <a:bodyPr/>
                    <a:lstStyle/>
                    <a:p>
                      <a:pPr algn="just">
                        <a:lnSpc>
                          <a:spcPct val="150000"/>
                        </a:lnSpc>
                        <a:spcAft>
                          <a:spcPts val="0"/>
                        </a:spcAft>
                      </a:pPr>
                      <a:r>
                        <a:rPr lang="zh-CN" sz="1800" kern="100">
                          <a:effectLst/>
                        </a:rPr>
                        <a:t>组员因事长期离开</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2920921815"/>
                  </a:ext>
                </a:extLst>
              </a:tr>
              <a:tr h="372570">
                <a:tc>
                  <a:txBody>
                    <a:bodyPr/>
                    <a:lstStyle/>
                    <a:p>
                      <a:pPr algn="just">
                        <a:lnSpc>
                          <a:spcPct val="150000"/>
                        </a:lnSpc>
                        <a:spcAft>
                          <a:spcPts val="0"/>
                        </a:spcAft>
                      </a:pPr>
                      <a:r>
                        <a:rPr lang="zh-CN" sz="1800" kern="100">
                          <a:effectLst/>
                        </a:rPr>
                        <a:t>本地硬件故障导致文档丢失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678788955"/>
                  </a:ext>
                </a:extLst>
              </a:tr>
              <a:tr h="372570">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1249159606"/>
                  </a:ext>
                </a:extLst>
              </a:tr>
              <a:tr h="372570">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低</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val="1374392335"/>
                  </a:ext>
                </a:extLst>
              </a:tr>
            </a:tbl>
          </a:graphicData>
        </a:graphic>
      </p:graphicFrame>
    </p:spTree>
    <p:extLst>
      <p:ext uri="{BB962C8B-B14F-4D97-AF65-F5344CB8AC3E}">
        <p14:creationId xmlns:p14="http://schemas.microsoft.com/office/powerpoint/2010/main" val="102387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a16="http://schemas.microsoft.com/office/drawing/2014/main" id="{6529EA8D-5011-4C79-A67A-C2B19D09B9A0}"/>
              </a:ext>
            </a:extLst>
          </p:cNvPr>
          <p:cNvGraphicFramePr>
            <a:graphicFrameLocks noGrp="1"/>
          </p:cNvGraphicFramePr>
          <p:nvPr>
            <p:extLst>
              <p:ext uri="{D42A27DB-BD31-4B8C-83A1-F6EECF244321}">
                <p14:modId xmlns:p14="http://schemas.microsoft.com/office/powerpoint/2010/main" val="1139729392"/>
              </p:ext>
            </p:extLst>
          </p:nvPr>
        </p:nvGraphicFramePr>
        <p:xfrm>
          <a:off x="765313" y="726022"/>
          <a:ext cx="10808803" cy="6135827"/>
        </p:xfrm>
        <a:graphic>
          <a:graphicData uri="http://schemas.openxmlformats.org/drawingml/2006/table">
            <a:tbl>
              <a:tblPr firstRow="1" firstCol="1" bandRow="1">
                <a:tableStyleId>{7DF18680-E054-41AD-8BC1-D1AEF772440D}</a:tableStyleId>
              </a:tblPr>
              <a:tblGrid>
                <a:gridCol w="5552932">
                  <a:extLst>
                    <a:ext uri="{9D8B030D-6E8A-4147-A177-3AD203B41FA5}">
                      <a16:colId xmlns:a16="http://schemas.microsoft.com/office/drawing/2014/main" val="4212982913"/>
                    </a:ext>
                  </a:extLst>
                </a:gridCol>
                <a:gridCol w="5255871">
                  <a:extLst>
                    <a:ext uri="{9D8B030D-6E8A-4147-A177-3AD203B41FA5}">
                      <a16:colId xmlns:a16="http://schemas.microsoft.com/office/drawing/2014/main" val="2113617404"/>
                    </a:ext>
                  </a:extLst>
                </a:gridCol>
              </a:tblGrid>
              <a:tr h="217086">
                <a:tc>
                  <a:txBody>
                    <a:bodyPr/>
                    <a:lstStyle/>
                    <a:p>
                      <a:pPr algn="ctr">
                        <a:lnSpc>
                          <a:spcPct val="150000"/>
                        </a:lnSpc>
                        <a:spcAft>
                          <a:spcPts val="0"/>
                        </a:spcAft>
                      </a:pPr>
                      <a:r>
                        <a:rPr lang="zh-CN" sz="2000" kern="100">
                          <a:effectLst/>
                        </a:rPr>
                        <a:t>风险</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ctr">
                        <a:lnSpc>
                          <a:spcPct val="150000"/>
                        </a:lnSpc>
                        <a:spcAft>
                          <a:spcPts val="0"/>
                        </a:spcAft>
                      </a:pPr>
                      <a:r>
                        <a:rPr lang="zh-CN" sz="2000" kern="100">
                          <a:effectLst/>
                        </a:rPr>
                        <a:t>控制手段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3676177619"/>
                  </a:ext>
                </a:extLst>
              </a:tr>
              <a:tr h="295304">
                <a:tc>
                  <a:txBody>
                    <a:bodyPr/>
                    <a:lstStyle/>
                    <a:p>
                      <a:pPr algn="just">
                        <a:lnSpc>
                          <a:spcPct val="150000"/>
                        </a:lnSpc>
                        <a:spcAft>
                          <a:spcPts val="0"/>
                        </a:spcAft>
                      </a:pPr>
                      <a:r>
                        <a:rPr lang="zh-CN" sz="1800" kern="100" dirty="0">
                          <a:effectLst/>
                        </a:rPr>
                        <a:t>小组人员因事请假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更改一下任务的分配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888911751"/>
                  </a:ext>
                </a:extLst>
              </a:tr>
              <a:tr h="295304">
                <a:tc>
                  <a:txBody>
                    <a:bodyPr/>
                    <a:lstStyle/>
                    <a:p>
                      <a:pPr algn="just">
                        <a:lnSpc>
                          <a:spcPct val="150000"/>
                        </a:lnSpc>
                        <a:spcAft>
                          <a:spcPts val="0"/>
                        </a:spcAft>
                      </a:pPr>
                      <a:r>
                        <a:rPr lang="zh-CN" sz="1800" kern="100" dirty="0">
                          <a:effectLst/>
                        </a:rPr>
                        <a:t>个别人员无法完成项目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对能力进行培训提升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2221714923"/>
                  </a:ext>
                </a:extLst>
              </a:tr>
              <a:tr h="138703">
                <a:tc>
                  <a:txBody>
                    <a:bodyPr/>
                    <a:lstStyle/>
                    <a:p>
                      <a:pPr algn="just">
                        <a:lnSpc>
                          <a:spcPct val="150000"/>
                        </a:lnSpc>
                        <a:spcAft>
                          <a:spcPts val="0"/>
                        </a:spcAft>
                      </a:pPr>
                      <a:r>
                        <a:rPr lang="en-US" sz="1800" kern="100">
                          <a:effectLst/>
                        </a:rPr>
                        <a:t>git</a:t>
                      </a:r>
                      <a:r>
                        <a:rPr lang="zh-CN" sz="1800" kern="100">
                          <a:effectLst/>
                        </a:rPr>
                        <a:t>远端仓库崩溃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立即创建新的仓库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2753227401"/>
                  </a:ext>
                </a:extLst>
              </a:tr>
              <a:tr h="295304">
                <a:tc>
                  <a:txBody>
                    <a:bodyPr/>
                    <a:lstStyle/>
                    <a:p>
                      <a:pPr algn="just">
                        <a:lnSpc>
                          <a:spcPct val="150000"/>
                        </a:lnSpc>
                        <a:spcAft>
                          <a:spcPts val="0"/>
                        </a:spcAft>
                      </a:pPr>
                      <a:r>
                        <a:rPr lang="zh-CN" sz="1800" kern="100">
                          <a:effectLst/>
                        </a:rPr>
                        <a:t>与干系人联系邮件发送内容或格式错误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提前发邮件，及时发现错误并修正</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1783591794"/>
                  </a:ext>
                </a:extLst>
              </a:tr>
              <a:tr h="295304">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配置管理员修改文件结构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4200470388"/>
                  </a:ext>
                </a:extLst>
              </a:tr>
              <a:tr h="451904">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找指导老师明确任务，给组员分配好未来一周的工作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1251129212"/>
                  </a:ext>
                </a:extLst>
              </a:tr>
              <a:tr h="295304">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多看看微信群了解最新动态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3220725625"/>
                  </a:ext>
                </a:extLst>
              </a:tr>
              <a:tr h="138703">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去找标准样本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849228767"/>
                  </a:ext>
                </a:extLst>
              </a:tr>
              <a:tr h="451904">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开会时提前明确接下来一周的安排，有事需请假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3462605694"/>
                  </a:ext>
                </a:extLst>
              </a:tr>
              <a:tr h="295304">
                <a:tc>
                  <a:txBody>
                    <a:bodyPr/>
                    <a:lstStyle/>
                    <a:p>
                      <a:pPr algn="just">
                        <a:lnSpc>
                          <a:spcPct val="150000"/>
                        </a:lnSpc>
                        <a:spcAft>
                          <a:spcPts val="0"/>
                        </a:spcAft>
                      </a:pPr>
                      <a:r>
                        <a:rPr lang="zh-CN" sz="1800" kern="100">
                          <a:effectLst/>
                        </a:rPr>
                        <a:t>客户认为界面原型不行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当场手画和客户确认是否可行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2490363379"/>
                  </a:ext>
                </a:extLst>
              </a:tr>
              <a:tr h="138703">
                <a:tc>
                  <a:txBody>
                    <a:bodyPr/>
                    <a:lstStyle/>
                    <a:p>
                      <a:pPr algn="just">
                        <a:lnSpc>
                          <a:spcPct val="150000"/>
                        </a:lnSpc>
                        <a:spcAft>
                          <a:spcPts val="0"/>
                        </a:spcAft>
                      </a:pPr>
                      <a:r>
                        <a:rPr lang="zh-CN" sz="1800" kern="100">
                          <a:effectLst/>
                        </a:rPr>
                        <a:t>组员因事长期离开</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找到替补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92662663"/>
                  </a:ext>
                </a:extLst>
              </a:tr>
              <a:tr h="295304">
                <a:tc>
                  <a:txBody>
                    <a:bodyPr/>
                    <a:lstStyle/>
                    <a:p>
                      <a:pPr algn="just">
                        <a:lnSpc>
                          <a:spcPct val="150000"/>
                        </a:lnSpc>
                        <a:spcAft>
                          <a:spcPts val="0"/>
                        </a:spcAft>
                      </a:pPr>
                      <a:r>
                        <a:rPr lang="zh-CN" sz="1800" kern="100">
                          <a:effectLst/>
                        </a:rPr>
                        <a:t>本地硬件故障导致文档丢失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在本地以及云端多处备份</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315811625"/>
                  </a:ext>
                </a:extLst>
              </a:tr>
              <a:tr h="295304">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以项目经理为中心共同完善考评制度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895629362"/>
                  </a:ext>
                </a:extLst>
              </a:tr>
              <a:tr h="451904">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保证和技术人员的同步沟通，确认工作量与可行性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val="430715707"/>
                  </a:ext>
                </a:extLst>
              </a:tr>
            </a:tbl>
          </a:graphicData>
        </a:graphic>
      </p:graphicFrame>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99947" y="45190"/>
            <a:ext cx="5202004" cy="707886"/>
          </a:xfrm>
          <a:prstGeom prst="rect">
            <a:avLst/>
          </a:prstGeom>
          <a:noFill/>
        </p:spPr>
        <p:txBody>
          <a:bodyPr wrap="square" rtlCol="0">
            <a:spAutoFit/>
          </a:bodyPr>
          <a:lstStyle/>
          <a:p>
            <a:r>
              <a:rPr lang="en-US" altLang="zh-CN" sz="4000" b="1" dirty="0">
                <a:solidFill>
                  <a:schemeClr val="accent2"/>
                </a:solidFill>
              </a:rPr>
              <a:t>7.5 </a:t>
            </a:r>
            <a:r>
              <a:rPr lang="zh-CN" altLang="en-US" sz="4000" b="1" dirty="0">
                <a:solidFill>
                  <a:schemeClr val="accent2"/>
                </a:solidFill>
              </a:rPr>
              <a:t>风险控制</a:t>
            </a:r>
            <a:endParaRPr lang="en-US" altLang="zh-CN" sz="4000" b="1" dirty="0">
              <a:solidFill>
                <a:schemeClr val="accent2"/>
              </a:solidFill>
            </a:endParaRPr>
          </a:p>
        </p:txBody>
      </p:sp>
    </p:spTree>
    <p:extLst>
      <p:ext uri="{BB962C8B-B14F-4D97-AF65-F5344CB8AC3E}">
        <p14:creationId xmlns:p14="http://schemas.microsoft.com/office/powerpoint/2010/main" val="122825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Rectangle 20"/>
          <p:cNvSpPr/>
          <p:nvPr/>
        </p:nvSpPr>
        <p:spPr>
          <a:xfrm flipH="1">
            <a:off x="0" y="2264979"/>
            <a:ext cx="12195175" cy="2667957"/>
          </a:xfrm>
          <a:prstGeom prst="rect">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Content Placeholder 2"/>
          <p:cNvSpPr txBox="1">
            <a:spLocks/>
          </p:cNvSpPr>
          <p:nvPr/>
        </p:nvSpPr>
        <p:spPr>
          <a:xfrm>
            <a:off x="746894" y="3833368"/>
            <a:ext cx="1829676"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a:solidFill>
                  <a:schemeClr val="tx1"/>
                </a:solidFill>
              </a:rPr>
              <a:t>Social Media</a:t>
            </a:r>
          </a:p>
          <a:p>
            <a:pPr marL="0" indent="0" algn="ctr">
              <a:buFont typeface="Arial" pitchFamily="34" charset="0"/>
              <a:buNone/>
            </a:pPr>
            <a:r>
              <a:rPr lang="en-US" sz="1100" dirty="0">
                <a:solidFill>
                  <a:schemeClr val="bg1"/>
                </a:solidFill>
              </a:rPr>
              <a:t>Lorem ipsum dolor sit amet, consectetur adipiscing.</a:t>
            </a:r>
          </a:p>
        </p:txBody>
      </p:sp>
      <p:sp>
        <p:nvSpPr>
          <p:cNvPr id="9" name="Content Placeholder 2"/>
          <p:cNvSpPr txBox="1">
            <a:spLocks/>
          </p:cNvSpPr>
          <p:nvPr/>
        </p:nvSpPr>
        <p:spPr>
          <a:xfrm>
            <a:off x="2938656" y="3833369"/>
            <a:ext cx="1817505"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rPr>
              <a:t>Code</a:t>
            </a:r>
          </a:p>
          <a:p>
            <a:pPr marL="0" indent="0" algn="ctr">
              <a:buFont typeface="Arial" pitchFamily="34" charset="0"/>
              <a:buNone/>
            </a:pPr>
            <a:r>
              <a:rPr lang="en-US" sz="1100" dirty="0">
                <a:solidFill>
                  <a:schemeClr val="bg1"/>
                </a:solidFill>
              </a:rPr>
              <a:t>Lorem ipsum dolor sit amet, consectetur adipiscing.</a:t>
            </a:r>
          </a:p>
        </p:txBody>
      </p:sp>
      <p:sp>
        <p:nvSpPr>
          <p:cNvPr id="10" name="Content Placeholder 2"/>
          <p:cNvSpPr txBox="1">
            <a:spLocks/>
          </p:cNvSpPr>
          <p:nvPr/>
        </p:nvSpPr>
        <p:spPr>
          <a:xfrm>
            <a:off x="4899840" y="3833368"/>
            <a:ext cx="2280070"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rPr>
              <a:t>Photography</a:t>
            </a:r>
          </a:p>
          <a:p>
            <a:pPr marL="0" indent="0" algn="ctr">
              <a:buFont typeface="Arial" pitchFamily="34" charset="0"/>
              <a:buNone/>
            </a:pPr>
            <a:r>
              <a:rPr lang="en-US" sz="1100" dirty="0">
                <a:solidFill>
                  <a:schemeClr val="bg1"/>
                </a:solidFill>
              </a:rPr>
              <a:t>Lorem ipsum dolor sit amet, consectetur adipiscing.</a:t>
            </a:r>
          </a:p>
        </p:txBody>
      </p:sp>
      <p:sp>
        <p:nvSpPr>
          <p:cNvPr id="11" name="Content Placeholder 2"/>
          <p:cNvSpPr txBox="1">
            <a:spLocks/>
          </p:cNvSpPr>
          <p:nvPr/>
        </p:nvSpPr>
        <p:spPr>
          <a:xfrm>
            <a:off x="7323588" y="3833368"/>
            <a:ext cx="1854810"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rPr>
              <a:t>Copywriting</a:t>
            </a:r>
          </a:p>
          <a:p>
            <a:pPr marL="0" indent="0" algn="ctr">
              <a:buFont typeface="Arial" pitchFamily="34" charset="0"/>
              <a:buNone/>
            </a:pPr>
            <a:r>
              <a:rPr lang="en-US" sz="1100" dirty="0">
                <a:solidFill>
                  <a:schemeClr val="bg1"/>
                </a:solidFill>
              </a:rPr>
              <a:t>Lorem ipsum dolor sit amet, consectetur adipiscing.</a:t>
            </a:r>
          </a:p>
        </p:txBody>
      </p:sp>
      <p:sp>
        <p:nvSpPr>
          <p:cNvPr id="12" name="Content Placeholder 2"/>
          <p:cNvSpPr txBox="1">
            <a:spLocks/>
          </p:cNvSpPr>
          <p:nvPr/>
        </p:nvSpPr>
        <p:spPr>
          <a:xfrm>
            <a:off x="9540485" y="3833369"/>
            <a:ext cx="1866367"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HN" sz="2000" b="1" dirty="0">
                <a:solidFill>
                  <a:schemeClr val="tx1"/>
                </a:solidFill>
              </a:rPr>
              <a:t>Films</a:t>
            </a:r>
            <a:endParaRPr lang="en-US" sz="2000" b="1" dirty="0">
              <a:solidFill>
                <a:schemeClr val="tx1"/>
              </a:solidFill>
            </a:endParaRPr>
          </a:p>
          <a:p>
            <a:pPr marL="0" indent="0" algn="ctr">
              <a:buFont typeface="Arial" pitchFamily="34" charset="0"/>
              <a:buNone/>
            </a:pPr>
            <a:r>
              <a:rPr lang="en-US" sz="1100" dirty="0">
                <a:solidFill>
                  <a:schemeClr val="bg1"/>
                </a:solidFill>
              </a:rPr>
              <a:t>Lorem ipsum dolor sit amet, consectetur adipiscing.</a:t>
            </a:r>
          </a:p>
        </p:txBody>
      </p:sp>
      <p:grpSp>
        <p:nvGrpSpPr>
          <p:cNvPr id="13" name="组合 12"/>
          <p:cNvGrpSpPr/>
          <p:nvPr/>
        </p:nvGrpSpPr>
        <p:grpSpPr>
          <a:xfrm>
            <a:off x="1217972" y="2762859"/>
            <a:ext cx="9745304" cy="845280"/>
            <a:chOff x="1217654" y="2497510"/>
            <a:chExt cx="9742767" cy="845280"/>
          </a:xfrm>
          <a:solidFill>
            <a:schemeClr val="bg1"/>
          </a:solidFill>
        </p:grpSpPr>
        <p:sp>
          <p:nvSpPr>
            <p:cNvPr id="14" name="Freeform 7"/>
            <p:cNvSpPr>
              <a:spLocks noEditPoints="1"/>
            </p:cNvSpPr>
            <p:nvPr/>
          </p:nvSpPr>
          <p:spPr bwMode="auto">
            <a:xfrm>
              <a:off x="1217654" y="2497510"/>
              <a:ext cx="845907" cy="84528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5" name="Freeform 12"/>
            <p:cNvSpPr>
              <a:spLocks noEditPoints="1"/>
            </p:cNvSpPr>
            <p:nvPr/>
          </p:nvSpPr>
          <p:spPr bwMode="auto">
            <a:xfrm>
              <a:off x="3262995" y="2609894"/>
              <a:ext cx="1166824" cy="711433"/>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6" name="Freeform 17"/>
            <p:cNvSpPr>
              <a:spLocks noEditPoints="1"/>
            </p:cNvSpPr>
            <p:nvPr/>
          </p:nvSpPr>
          <p:spPr bwMode="auto">
            <a:xfrm>
              <a:off x="5560583" y="2552527"/>
              <a:ext cx="943483" cy="753429"/>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7" name="Freeform 22"/>
            <p:cNvSpPr>
              <a:spLocks noEditPoints="1"/>
            </p:cNvSpPr>
            <p:nvPr/>
          </p:nvSpPr>
          <p:spPr bwMode="auto">
            <a:xfrm>
              <a:off x="7903284" y="2602582"/>
              <a:ext cx="691120" cy="689684"/>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8" name="Freeform 27"/>
            <p:cNvSpPr>
              <a:spLocks noEditPoints="1"/>
            </p:cNvSpPr>
            <p:nvPr/>
          </p:nvSpPr>
          <p:spPr bwMode="auto">
            <a:xfrm>
              <a:off x="9981461" y="2597903"/>
              <a:ext cx="978960" cy="699040"/>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grpSp>
      <p:sp>
        <p:nvSpPr>
          <p:cNvPr id="19" name="Content Placeholder 2"/>
          <p:cNvSpPr txBox="1">
            <a:spLocks/>
          </p:cNvSpPr>
          <p:nvPr/>
        </p:nvSpPr>
        <p:spPr>
          <a:xfrm>
            <a:off x="815626" y="5576947"/>
            <a:ext cx="10659959" cy="813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Tree>
    <p:extLst>
      <p:ext uri="{BB962C8B-B14F-4D97-AF65-F5344CB8AC3E}">
        <p14:creationId xmlns:p14="http://schemas.microsoft.com/office/powerpoint/2010/main" val="103636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Oval 5"/>
          <p:cNvSpPr/>
          <p:nvPr/>
        </p:nvSpPr>
        <p:spPr>
          <a:xfrm>
            <a:off x="590382" y="2292503"/>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21"/>
          <p:cNvSpPr/>
          <p:nvPr/>
        </p:nvSpPr>
        <p:spPr>
          <a:xfrm>
            <a:off x="590382" y="3745426"/>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Oval 22"/>
          <p:cNvSpPr/>
          <p:nvPr/>
        </p:nvSpPr>
        <p:spPr>
          <a:xfrm>
            <a:off x="590382" y="5198348"/>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0" name="Oval 24"/>
          <p:cNvSpPr/>
          <p:nvPr/>
        </p:nvSpPr>
        <p:spPr>
          <a:xfrm>
            <a:off x="6223296" y="3745426"/>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1" name="Oval 25"/>
          <p:cNvSpPr/>
          <p:nvPr/>
        </p:nvSpPr>
        <p:spPr>
          <a:xfrm>
            <a:off x="6229550" y="5191103"/>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2" name="Oval 26"/>
          <p:cNvSpPr/>
          <p:nvPr/>
        </p:nvSpPr>
        <p:spPr>
          <a:xfrm>
            <a:off x="6223296" y="2292503"/>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nvGrpSpPr>
          <p:cNvPr id="13" name="组合 12"/>
          <p:cNvGrpSpPr/>
          <p:nvPr/>
        </p:nvGrpSpPr>
        <p:grpSpPr>
          <a:xfrm>
            <a:off x="725827" y="2443352"/>
            <a:ext cx="6175084" cy="3363283"/>
            <a:chOff x="725638" y="2317373"/>
            <a:chExt cx="6173476" cy="3363283"/>
          </a:xfrm>
          <a:solidFill>
            <a:schemeClr val="bg1"/>
          </a:solidFill>
        </p:grpSpPr>
        <p:sp>
          <p:nvSpPr>
            <p:cNvPr id="14" name="Freeform 7"/>
            <p:cNvSpPr>
              <a:spLocks noEditPoints="1"/>
            </p:cNvSpPr>
            <p:nvPr/>
          </p:nvSpPr>
          <p:spPr bwMode="auto">
            <a:xfrm>
              <a:off x="789244" y="2365541"/>
              <a:ext cx="436335" cy="436335"/>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5" name="Freeform 12"/>
            <p:cNvSpPr>
              <a:spLocks noEditPoints="1"/>
            </p:cNvSpPr>
            <p:nvPr/>
          </p:nvSpPr>
          <p:spPr bwMode="auto">
            <a:xfrm>
              <a:off x="725638" y="3869850"/>
              <a:ext cx="569259" cy="34734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6" name="Freeform 17"/>
            <p:cNvSpPr>
              <a:spLocks noEditPoints="1"/>
            </p:cNvSpPr>
            <p:nvPr/>
          </p:nvSpPr>
          <p:spPr bwMode="auto">
            <a:xfrm>
              <a:off x="768279" y="5298450"/>
              <a:ext cx="478264" cy="38220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7" name="Freeform 22"/>
            <p:cNvSpPr>
              <a:spLocks noEditPoints="1"/>
            </p:cNvSpPr>
            <p:nvPr/>
          </p:nvSpPr>
          <p:spPr bwMode="auto">
            <a:xfrm>
              <a:off x="6439574" y="3844502"/>
              <a:ext cx="398572" cy="398039"/>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8" name="Freeform 27"/>
            <p:cNvSpPr>
              <a:spLocks noEditPoints="1"/>
            </p:cNvSpPr>
            <p:nvPr/>
          </p:nvSpPr>
          <p:spPr bwMode="auto">
            <a:xfrm>
              <a:off x="6415007" y="5324768"/>
              <a:ext cx="460209" cy="328862"/>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9" name="Freeform 6"/>
            <p:cNvSpPr>
              <a:spLocks noEditPoints="1"/>
            </p:cNvSpPr>
            <p:nvPr/>
          </p:nvSpPr>
          <p:spPr bwMode="auto">
            <a:xfrm>
              <a:off x="6378606" y="2317373"/>
              <a:ext cx="520508" cy="532675"/>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grpSp>
      <p:sp>
        <p:nvSpPr>
          <p:cNvPr id="20" name="Content Placeholder 2"/>
          <p:cNvSpPr txBox="1">
            <a:spLocks/>
          </p:cNvSpPr>
          <p:nvPr/>
        </p:nvSpPr>
        <p:spPr>
          <a:xfrm>
            <a:off x="1534220" y="21245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solidFill>
                  <a:schemeClr val="bg1"/>
                </a:solidFill>
              </a:rPr>
              <a:t>Social Media</a:t>
            </a:r>
            <a:br>
              <a:rPr lang="en-US" sz="2400" b="1" dirty="0">
                <a:solidFill>
                  <a:schemeClr val="bg1"/>
                </a:solidFill>
              </a:rPr>
            </a:br>
            <a:r>
              <a:rPr lang="en-US" dirty="0">
                <a:solidFill>
                  <a:schemeClr val="bg1"/>
                </a:solidFill>
              </a:rPr>
              <a:t>Lorem ipsum dolor sit amet, consectetur adipiscing elit. Curabitur elementum posuere pretium. Quisque nibh dolor, dignissim ac dignissim ut, luctus ac urna. Aliquam aliquet non massa quis tincidunt.</a:t>
            </a:r>
          </a:p>
        </p:txBody>
      </p:sp>
      <p:sp>
        <p:nvSpPr>
          <p:cNvPr id="21" name="Content Placeholder 2"/>
          <p:cNvSpPr txBox="1">
            <a:spLocks/>
          </p:cNvSpPr>
          <p:nvPr/>
        </p:nvSpPr>
        <p:spPr>
          <a:xfrm>
            <a:off x="1534220" y="35617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solidFill>
                  <a:schemeClr val="bg1"/>
                </a:solidFill>
              </a:rPr>
              <a:t>Code</a:t>
            </a:r>
            <a:br>
              <a:rPr lang="en-US" sz="2400" b="1" dirty="0">
                <a:solidFill>
                  <a:schemeClr val="bg1"/>
                </a:solidFill>
              </a:rPr>
            </a:br>
            <a:r>
              <a:rPr lang="en-US" dirty="0">
                <a:solidFill>
                  <a:schemeClr val="bg1"/>
                </a:solidFill>
              </a:rPr>
              <a:t>Lorem ipsum dolor sit amet, consectetur adipiscing elit. Curabitur elementum posuere pretium. Quisque nibh dolor, dignissim ac dignissim ut, luctus ac urna. Aliquam aliquet non massa quis tincidunt.</a:t>
            </a:r>
          </a:p>
        </p:txBody>
      </p:sp>
      <p:sp>
        <p:nvSpPr>
          <p:cNvPr id="22" name="Content Placeholder 2"/>
          <p:cNvSpPr txBox="1">
            <a:spLocks/>
          </p:cNvSpPr>
          <p:nvPr/>
        </p:nvSpPr>
        <p:spPr>
          <a:xfrm>
            <a:off x="1534220" y="5014681"/>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solidFill>
                  <a:schemeClr val="bg1"/>
                </a:solidFill>
              </a:rPr>
              <a:t>Photography</a:t>
            </a:r>
            <a:br>
              <a:rPr lang="en-US" sz="2400" b="1" dirty="0">
                <a:solidFill>
                  <a:schemeClr val="bg1"/>
                </a:solidFill>
              </a:rPr>
            </a:br>
            <a:r>
              <a:rPr lang="en-US" dirty="0">
                <a:solidFill>
                  <a:schemeClr val="bg1"/>
                </a:solidFill>
              </a:rPr>
              <a:t>Lorem ipsum dolor sit amet, consectetur adipiscing elit. Curabitur elementum posuere pretium. Quisque nibh dolor, dignissim ac dignissim ut, luctus ac urna. Aliquam aliquet non massa quis tincidunt.</a:t>
            </a:r>
          </a:p>
        </p:txBody>
      </p:sp>
      <p:sp>
        <p:nvSpPr>
          <p:cNvPr id="23" name="Content Placeholder 2"/>
          <p:cNvSpPr txBox="1">
            <a:spLocks/>
          </p:cNvSpPr>
          <p:nvPr/>
        </p:nvSpPr>
        <p:spPr>
          <a:xfrm>
            <a:off x="7376472" y="21245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solidFill>
                  <a:schemeClr val="bg1"/>
                </a:solidFill>
              </a:rPr>
              <a:t>Audio Productions</a:t>
            </a:r>
            <a:br>
              <a:rPr lang="en-US" sz="2400" b="1" dirty="0">
                <a:solidFill>
                  <a:schemeClr val="bg1"/>
                </a:solidFill>
              </a:rPr>
            </a:br>
            <a:r>
              <a:rPr lang="en-US" dirty="0">
                <a:solidFill>
                  <a:schemeClr val="bg1"/>
                </a:solidFill>
              </a:rPr>
              <a:t>Lorem ipsum dolor sit amet, consectetur adipiscing elit. Curabitur elementum posuere pretium. Quisque nibh dolor, dignissim ac dignissim ut, luctus ac urna. Aliquam aliquet non massa quis tincidunt.</a:t>
            </a:r>
          </a:p>
        </p:txBody>
      </p:sp>
      <p:sp>
        <p:nvSpPr>
          <p:cNvPr id="24" name="Content Placeholder 2"/>
          <p:cNvSpPr txBox="1">
            <a:spLocks/>
          </p:cNvSpPr>
          <p:nvPr/>
        </p:nvSpPr>
        <p:spPr>
          <a:xfrm>
            <a:off x="7376472" y="35617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solidFill>
                  <a:schemeClr val="bg1"/>
                </a:solidFill>
              </a:rPr>
              <a:t>Copywriting</a:t>
            </a:r>
            <a:br>
              <a:rPr lang="en-US" sz="2400" b="1" dirty="0">
                <a:solidFill>
                  <a:schemeClr val="bg1"/>
                </a:solidFill>
              </a:rPr>
            </a:br>
            <a:r>
              <a:rPr lang="en-US" dirty="0">
                <a:solidFill>
                  <a:schemeClr val="bg1"/>
                </a:solidFill>
              </a:rPr>
              <a:t>Lorem ipsum dolor sit amet, consectetur adipiscing elit. Curabitur elementum posuere pretium. Quisque nibh dolor, dignissim ac dignissim ut, luctus ac urna. Aliquam aliquet non massa quis tincidunt.</a:t>
            </a:r>
          </a:p>
        </p:txBody>
      </p:sp>
      <p:sp>
        <p:nvSpPr>
          <p:cNvPr id="25" name="Content Placeholder 2"/>
          <p:cNvSpPr txBox="1">
            <a:spLocks/>
          </p:cNvSpPr>
          <p:nvPr/>
        </p:nvSpPr>
        <p:spPr>
          <a:xfrm>
            <a:off x="7376472" y="5014681"/>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solidFill>
                  <a:schemeClr val="bg1"/>
                </a:solidFill>
              </a:rPr>
              <a:t>Films</a:t>
            </a:r>
            <a:br>
              <a:rPr lang="en-US" sz="2400" b="1" dirty="0">
                <a:solidFill>
                  <a:schemeClr val="bg1"/>
                </a:solidFill>
              </a:rPr>
            </a:br>
            <a:r>
              <a:rPr lang="en-US" dirty="0">
                <a:solidFill>
                  <a:schemeClr val="bg1"/>
                </a:solidFill>
              </a:rPr>
              <a:t>Lorem ipsum dolor sit amet, consectetur adipiscing elit. Curabitur elementum posuere pretium. Quisque nibh dolor, dignissim ac dignissim ut, luctus ac urna. Aliquam aliquet non massa quis tincidunt.</a:t>
            </a:r>
          </a:p>
        </p:txBody>
      </p:sp>
    </p:spTree>
    <p:extLst>
      <p:ext uri="{BB962C8B-B14F-4D97-AF65-F5344CB8AC3E}">
        <p14:creationId xmlns:p14="http://schemas.microsoft.com/office/powerpoint/2010/main" val="122808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Content Placeholder 2"/>
          <p:cNvSpPr txBox="1">
            <a:spLocks/>
          </p:cNvSpPr>
          <p:nvPr/>
        </p:nvSpPr>
        <p:spPr>
          <a:xfrm>
            <a:off x="428814" y="5249903"/>
            <a:ext cx="1950262"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solidFill>
                  <a:schemeClr val="bg1"/>
                </a:solidFill>
              </a:rPr>
              <a:t>Consistency </a:t>
            </a:r>
          </a:p>
          <a:p>
            <a:pPr marL="0" indent="0">
              <a:buFont typeface="Arial" pitchFamily="34" charset="0"/>
              <a:buNone/>
            </a:pPr>
            <a:r>
              <a:rPr lang="en-US" sz="1100" dirty="0">
                <a:solidFill>
                  <a:schemeClr val="bg1"/>
                </a:solidFill>
              </a:rPr>
              <a:t>Lorem ipsum dolor sit amet, consectetur adipiscing.</a:t>
            </a:r>
          </a:p>
        </p:txBody>
      </p:sp>
      <p:sp>
        <p:nvSpPr>
          <p:cNvPr id="8" name="Content Placeholder 2"/>
          <p:cNvSpPr txBox="1">
            <a:spLocks/>
          </p:cNvSpPr>
          <p:nvPr/>
        </p:nvSpPr>
        <p:spPr>
          <a:xfrm>
            <a:off x="2765025" y="5249903"/>
            <a:ext cx="1937288"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solidFill>
                  <a:schemeClr val="bg1"/>
                </a:solidFill>
              </a:rPr>
              <a:t>Coherence</a:t>
            </a:r>
          </a:p>
          <a:p>
            <a:pPr marL="0" indent="0">
              <a:buFont typeface="Arial" pitchFamily="34" charset="0"/>
              <a:buNone/>
            </a:pPr>
            <a:r>
              <a:rPr lang="en-US" sz="1100" dirty="0">
                <a:solidFill>
                  <a:schemeClr val="bg1"/>
                </a:solidFill>
              </a:rPr>
              <a:t>Lorem ipsum dolor sit amet, consectetur adipiscing.</a:t>
            </a:r>
          </a:p>
        </p:txBody>
      </p:sp>
      <p:sp>
        <p:nvSpPr>
          <p:cNvPr id="9" name="Content Placeholder 2"/>
          <p:cNvSpPr txBox="1">
            <a:spLocks/>
          </p:cNvSpPr>
          <p:nvPr/>
        </p:nvSpPr>
        <p:spPr>
          <a:xfrm>
            <a:off x="5088262" y="5249903"/>
            <a:ext cx="1964735"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solidFill>
                  <a:schemeClr val="bg1"/>
                </a:solidFill>
              </a:rPr>
              <a:t>Text Clarity</a:t>
            </a:r>
          </a:p>
          <a:p>
            <a:pPr marL="0" indent="0">
              <a:buFont typeface="Arial" pitchFamily="34" charset="0"/>
              <a:buNone/>
            </a:pPr>
            <a:r>
              <a:rPr lang="en-US" sz="1100" dirty="0">
                <a:solidFill>
                  <a:schemeClr val="bg1"/>
                </a:solidFill>
              </a:rPr>
              <a:t>Lorem ipsum dolor sit amet, consectetur adipiscing.</a:t>
            </a:r>
          </a:p>
        </p:txBody>
      </p:sp>
      <p:sp>
        <p:nvSpPr>
          <p:cNvPr id="10" name="Content Placeholder 2"/>
          <p:cNvSpPr txBox="1">
            <a:spLocks/>
          </p:cNvSpPr>
          <p:nvPr/>
        </p:nvSpPr>
        <p:spPr>
          <a:xfrm>
            <a:off x="7438947" y="5249903"/>
            <a:ext cx="1977051"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solidFill>
                  <a:schemeClr val="bg1"/>
                </a:solidFill>
              </a:rPr>
              <a:t>Color</a:t>
            </a:r>
          </a:p>
          <a:p>
            <a:pPr marL="0" indent="0">
              <a:buFont typeface="Arial" pitchFamily="34" charset="0"/>
              <a:buNone/>
            </a:pPr>
            <a:r>
              <a:rPr lang="en-US" sz="1100" dirty="0">
                <a:solidFill>
                  <a:schemeClr val="bg1"/>
                </a:solidFill>
              </a:rPr>
              <a:t>Lorem ipsum dolor sit amet, consectetur adipiscing.</a:t>
            </a:r>
          </a:p>
        </p:txBody>
      </p:sp>
      <p:sp>
        <p:nvSpPr>
          <p:cNvPr id="11" name="Content Placeholder 2"/>
          <p:cNvSpPr txBox="1">
            <a:spLocks/>
          </p:cNvSpPr>
          <p:nvPr/>
        </p:nvSpPr>
        <p:spPr>
          <a:xfrm>
            <a:off x="9801948" y="5249903"/>
            <a:ext cx="1989371"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solidFill>
                  <a:schemeClr val="bg1"/>
                </a:solidFill>
              </a:rPr>
              <a:t>Information</a:t>
            </a:r>
          </a:p>
          <a:p>
            <a:pPr marL="0" indent="0">
              <a:buFont typeface="Arial" pitchFamily="34" charset="0"/>
              <a:buNone/>
            </a:pPr>
            <a:r>
              <a:rPr lang="en-US" sz="1100" dirty="0">
                <a:solidFill>
                  <a:schemeClr val="bg1"/>
                </a:solidFill>
              </a:rPr>
              <a:t>Lorem ipsum dolor sit amet, consectetur adipiscing.</a:t>
            </a:r>
          </a:p>
        </p:txBody>
      </p:sp>
      <p:sp>
        <p:nvSpPr>
          <p:cNvPr id="12" name="Content Placeholder 2"/>
          <p:cNvSpPr txBox="1">
            <a:spLocks/>
          </p:cNvSpPr>
          <p:nvPr/>
        </p:nvSpPr>
        <p:spPr>
          <a:xfrm>
            <a:off x="1964286" y="2833948"/>
            <a:ext cx="9827033" cy="12389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a:solidFill>
                  <a:schemeClr val="bg1"/>
                </a:solidFill>
              </a:rPr>
              <a:t>Lorem ipsum dolor sit amet, </a:t>
            </a:r>
            <a:r>
              <a:rPr lang="en-US" sz="1200" b="1">
                <a:solidFill>
                  <a:schemeClr val="bg1"/>
                </a:solidFill>
              </a:rPr>
              <a:t>consectetur adipiscing elit. </a:t>
            </a:r>
          </a:p>
          <a:p>
            <a:pPr marL="0" indent="0">
              <a:buFont typeface="Arial" panose="020B0604020202020204" pitchFamily="34" charset="0"/>
              <a:buNone/>
            </a:pPr>
            <a:br>
              <a:rPr lang="en-US" sz="1200">
                <a:solidFill>
                  <a:schemeClr val="bg1"/>
                </a:solidFill>
              </a:rPr>
            </a:br>
            <a:r>
              <a:rPr lang="en-US" sz="1200">
                <a:solidFill>
                  <a:schemeClr val="bg1"/>
                </a:solidFill>
              </a:rPr>
              <a:t>Curabitur elementum posuere pretium. Quisque nibh dolor, dignissim ac dignissim ut, luctus ac urna. Quis tincidunt. Curabitur elementum posuere pretium. Quisque nibh dolor, dignissim ac dignissim ut, luctus ac urna. Aliquam aliquet non massa quis tincidunt. Curabitur elementum posuere pretium. Aliquam aliquet non massa quis tincidunt. Quisque nibh dolor, dignissim ac dignissim ut, luctus ac urna. </a:t>
            </a:r>
          </a:p>
          <a:p>
            <a:pPr marL="0" indent="0">
              <a:buFont typeface="Arial" panose="020B0604020202020204" pitchFamily="34" charset="0"/>
              <a:buNone/>
            </a:pPr>
            <a:endParaRPr lang="en-US" sz="1200">
              <a:solidFill>
                <a:schemeClr val="bg1"/>
              </a:solidFill>
            </a:endParaRPr>
          </a:p>
          <a:p>
            <a:pPr marL="0" indent="0">
              <a:buFont typeface="Arial" panose="020B0604020202020204" pitchFamily="34" charset="0"/>
              <a:buNone/>
            </a:pPr>
            <a:endParaRPr lang="en-US" sz="1200" dirty="0">
              <a:solidFill>
                <a:schemeClr val="bg1"/>
              </a:solidFill>
            </a:endParaRPr>
          </a:p>
        </p:txBody>
      </p:sp>
      <p:sp>
        <p:nvSpPr>
          <p:cNvPr id="13" name="Title 13"/>
          <p:cNvSpPr txBox="1">
            <a:spLocks/>
          </p:cNvSpPr>
          <p:nvPr/>
        </p:nvSpPr>
        <p:spPr>
          <a:xfrm>
            <a:off x="1964288" y="2144172"/>
            <a:ext cx="4100433" cy="83213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3600" b="1" dirty="0">
                <a:solidFill>
                  <a:schemeClr val="accent2"/>
                </a:solidFill>
              </a:rPr>
              <a:t>5 Important Keys</a:t>
            </a:r>
          </a:p>
        </p:txBody>
      </p:sp>
      <p:sp>
        <p:nvSpPr>
          <p:cNvPr id="14" name="Freeform 7"/>
          <p:cNvSpPr>
            <a:spLocks noEditPoints="1"/>
          </p:cNvSpPr>
          <p:nvPr/>
        </p:nvSpPr>
        <p:spPr bwMode="auto">
          <a:xfrm>
            <a:off x="606384" y="2362278"/>
            <a:ext cx="1226435" cy="1535074"/>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5" name="Content Placeholder 2"/>
          <p:cNvSpPr txBox="1">
            <a:spLocks/>
          </p:cNvSpPr>
          <p:nvPr/>
        </p:nvSpPr>
        <p:spPr>
          <a:xfrm>
            <a:off x="403856"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dirty="0">
                <a:solidFill>
                  <a:schemeClr val="accent2"/>
                </a:solidFill>
                <a:latin typeface="Source Sans Pro Light" pitchFamily="34" charset="0"/>
              </a:rPr>
              <a:t>01</a:t>
            </a:r>
          </a:p>
        </p:txBody>
      </p:sp>
      <p:sp>
        <p:nvSpPr>
          <p:cNvPr id="16" name="Content Placeholder 2"/>
          <p:cNvSpPr txBox="1">
            <a:spLocks/>
          </p:cNvSpPr>
          <p:nvPr/>
        </p:nvSpPr>
        <p:spPr>
          <a:xfrm>
            <a:off x="2738849"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dirty="0">
                <a:solidFill>
                  <a:schemeClr val="accent2"/>
                </a:solidFill>
                <a:latin typeface="Source Sans Pro Light" pitchFamily="34" charset="0"/>
              </a:rPr>
              <a:t>02</a:t>
            </a:r>
          </a:p>
        </p:txBody>
      </p:sp>
      <p:sp>
        <p:nvSpPr>
          <p:cNvPr id="17" name="Content Placeholder 2"/>
          <p:cNvSpPr txBox="1">
            <a:spLocks/>
          </p:cNvSpPr>
          <p:nvPr/>
        </p:nvSpPr>
        <p:spPr>
          <a:xfrm>
            <a:off x="5079401"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dirty="0">
                <a:solidFill>
                  <a:schemeClr val="accent2"/>
                </a:solidFill>
                <a:latin typeface="Source Sans Pro Light" pitchFamily="34" charset="0"/>
              </a:rPr>
              <a:t>03</a:t>
            </a:r>
          </a:p>
        </p:txBody>
      </p:sp>
      <p:sp>
        <p:nvSpPr>
          <p:cNvPr id="18" name="Content Placeholder 2"/>
          <p:cNvSpPr txBox="1">
            <a:spLocks/>
          </p:cNvSpPr>
          <p:nvPr/>
        </p:nvSpPr>
        <p:spPr>
          <a:xfrm>
            <a:off x="7409844"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dirty="0">
                <a:solidFill>
                  <a:schemeClr val="accent2"/>
                </a:solidFill>
                <a:latin typeface="Source Sans Pro Light" pitchFamily="34" charset="0"/>
              </a:rPr>
              <a:t>04</a:t>
            </a:r>
          </a:p>
        </p:txBody>
      </p:sp>
      <p:sp>
        <p:nvSpPr>
          <p:cNvPr id="19" name="Content Placeholder 2"/>
          <p:cNvSpPr txBox="1">
            <a:spLocks/>
          </p:cNvSpPr>
          <p:nvPr/>
        </p:nvSpPr>
        <p:spPr>
          <a:xfrm>
            <a:off x="9763422"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dirty="0">
                <a:solidFill>
                  <a:schemeClr val="accent2"/>
                </a:solidFill>
                <a:latin typeface="Source Sans Pro Light" pitchFamily="34" charset="0"/>
              </a:rPr>
              <a:t>05</a:t>
            </a:r>
          </a:p>
        </p:txBody>
      </p:sp>
    </p:spTree>
    <p:extLst>
      <p:ext uri="{BB962C8B-B14F-4D97-AF65-F5344CB8AC3E}">
        <p14:creationId xmlns:p14="http://schemas.microsoft.com/office/powerpoint/2010/main" val="257795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2</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extLst>
      <p:ext uri="{BB962C8B-B14F-4D97-AF65-F5344CB8AC3E}">
        <p14:creationId xmlns:p14="http://schemas.microsoft.com/office/powerpoint/2010/main" val="54418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cxnSp>
        <p:nvCxnSpPr>
          <p:cNvPr id="7" name="Straight Connector 30"/>
          <p:cNvCxnSpPr/>
          <p:nvPr/>
        </p:nvCxnSpPr>
        <p:spPr>
          <a:xfrm>
            <a:off x="1556849"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cxnSp>
        <p:nvCxnSpPr>
          <p:cNvPr id="8" name="Straight Connector 35"/>
          <p:cNvCxnSpPr/>
          <p:nvPr/>
        </p:nvCxnSpPr>
        <p:spPr>
          <a:xfrm>
            <a:off x="3608067"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18086" y="5616819"/>
            <a:ext cx="11759003" cy="897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accent2"/>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0" name="Teardrop 36"/>
          <p:cNvSpPr/>
          <p:nvPr/>
        </p:nvSpPr>
        <p:spPr>
          <a:xfrm rot="8100000">
            <a:off x="1249166"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cxnSp>
        <p:nvCxnSpPr>
          <p:cNvPr id="11" name="Straight Connector 52"/>
          <p:cNvCxnSpPr/>
          <p:nvPr/>
        </p:nvCxnSpPr>
        <p:spPr>
          <a:xfrm>
            <a:off x="5742120"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sp>
        <p:nvSpPr>
          <p:cNvPr id="12" name="Teardrop 58"/>
          <p:cNvSpPr/>
          <p:nvPr/>
        </p:nvSpPr>
        <p:spPr>
          <a:xfrm rot="8100000">
            <a:off x="5436863"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3" name="Teardrop 44"/>
          <p:cNvSpPr/>
          <p:nvPr/>
        </p:nvSpPr>
        <p:spPr>
          <a:xfrm rot="8100000">
            <a:off x="3302810"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cxnSp>
        <p:nvCxnSpPr>
          <p:cNvPr id="14" name="Straight Connector 63"/>
          <p:cNvCxnSpPr/>
          <p:nvPr/>
        </p:nvCxnSpPr>
        <p:spPr>
          <a:xfrm>
            <a:off x="7959140"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cxnSp>
        <p:nvCxnSpPr>
          <p:cNvPr id="15" name="Straight Connector 67"/>
          <p:cNvCxnSpPr/>
          <p:nvPr/>
        </p:nvCxnSpPr>
        <p:spPr>
          <a:xfrm>
            <a:off x="10185115"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9239340"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a:solidFill>
                  <a:schemeClr val="accent2"/>
                </a:solidFill>
              </a:rPr>
              <a:t>Improvements</a:t>
            </a:r>
          </a:p>
          <a:p>
            <a:pPr marL="0" indent="0" algn="ctr">
              <a:buFont typeface="Arial" pitchFamily="34" charset="0"/>
              <a:buNone/>
            </a:pPr>
            <a:r>
              <a:rPr lang="en-US" dirty="0">
                <a:solidFill>
                  <a:schemeClr val="accent2"/>
                </a:solidFill>
              </a:rPr>
              <a:t>Lorem ipsum dolor sit amet, consectetur adipiscing elit.</a:t>
            </a:r>
          </a:p>
        </p:txBody>
      </p:sp>
      <p:sp>
        <p:nvSpPr>
          <p:cNvPr id="17" name="Teardrop 69"/>
          <p:cNvSpPr/>
          <p:nvPr/>
        </p:nvSpPr>
        <p:spPr>
          <a:xfrm rot="8100000">
            <a:off x="9879857"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pic>
        <p:nvPicPr>
          <p:cNvPr id="18" name="Picture 77" descr="F:\Trabajos\Envato\Graphic River\Mica PPT\mountains.pn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435023" y="4094088"/>
            <a:ext cx="11080198" cy="1066629"/>
          </a:xfrm>
          <a:prstGeom prst="rect">
            <a:avLst/>
          </a:prstGeom>
          <a:noFill/>
          <a:extLst>
            <a:ext uri="{909E8E84-426E-40DD-AFC4-6F175D3DCCD1}">
              <a14:hiddenFill xmlns:a14="http://schemas.microsoft.com/office/drawing/2010/main">
                <a:solidFill>
                  <a:srgbClr val="FFFFFF"/>
                </a:solidFill>
              </a14:hiddenFill>
            </a:ext>
          </a:extLst>
        </p:spPr>
      </p:pic>
      <p:sp>
        <p:nvSpPr>
          <p:cNvPr id="19" name="Teardrop 65"/>
          <p:cNvSpPr/>
          <p:nvPr/>
        </p:nvSpPr>
        <p:spPr>
          <a:xfrm rot="8100000">
            <a:off x="7653884"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nvGrpSpPr>
          <p:cNvPr id="20" name="组合 19"/>
          <p:cNvGrpSpPr/>
          <p:nvPr/>
        </p:nvGrpSpPr>
        <p:grpSpPr>
          <a:xfrm>
            <a:off x="1409450" y="2109255"/>
            <a:ext cx="8962669" cy="369205"/>
            <a:chOff x="1409083" y="1860624"/>
            <a:chExt cx="8960336" cy="369205"/>
          </a:xfrm>
          <a:solidFill>
            <a:schemeClr val="bg1"/>
          </a:solidFill>
        </p:grpSpPr>
        <p:sp>
          <p:nvSpPr>
            <p:cNvPr id="21" name="Freeform 6"/>
            <p:cNvSpPr>
              <a:spLocks noEditPoints="1"/>
            </p:cNvSpPr>
            <p:nvPr/>
          </p:nvSpPr>
          <p:spPr bwMode="auto">
            <a:xfrm>
              <a:off x="1409083" y="1860624"/>
              <a:ext cx="308541" cy="33939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2" name="Freeform 11"/>
            <p:cNvSpPr>
              <a:spLocks/>
            </p:cNvSpPr>
            <p:nvPr/>
          </p:nvSpPr>
          <p:spPr bwMode="auto">
            <a:xfrm>
              <a:off x="5551874" y="1930011"/>
              <a:ext cx="380556" cy="247402"/>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3" name="Freeform 16"/>
            <p:cNvSpPr>
              <a:spLocks noEditPoints="1"/>
            </p:cNvSpPr>
            <p:nvPr/>
          </p:nvSpPr>
          <p:spPr bwMode="auto">
            <a:xfrm>
              <a:off x="3431114" y="1878205"/>
              <a:ext cx="352026" cy="35162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4" name="Freeform 21"/>
            <p:cNvSpPr>
              <a:spLocks noEditPoints="1"/>
            </p:cNvSpPr>
            <p:nvPr/>
          </p:nvSpPr>
          <p:spPr bwMode="auto">
            <a:xfrm>
              <a:off x="10018894" y="1914750"/>
              <a:ext cx="350525" cy="31203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5" name="Freeform 26"/>
            <p:cNvSpPr>
              <a:spLocks noEditPoints="1"/>
            </p:cNvSpPr>
            <p:nvPr/>
          </p:nvSpPr>
          <p:spPr bwMode="auto">
            <a:xfrm>
              <a:off x="7842074" y="1892368"/>
              <a:ext cx="258228" cy="323298"/>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grpSp>
      <p:sp>
        <p:nvSpPr>
          <p:cNvPr id="26" name="Content Placeholder 2"/>
          <p:cNvSpPr txBox="1">
            <a:spLocks/>
          </p:cNvSpPr>
          <p:nvPr/>
        </p:nvSpPr>
        <p:spPr>
          <a:xfrm>
            <a:off x="7015790"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a:solidFill>
                  <a:schemeClr val="accent2"/>
                </a:solidFill>
              </a:rPr>
              <a:t>Passwords</a:t>
            </a:r>
          </a:p>
          <a:p>
            <a:pPr marL="0" indent="0" algn="ctr">
              <a:buFont typeface="Arial" pitchFamily="34" charset="0"/>
              <a:buNone/>
            </a:pPr>
            <a:r>
              <a:rPr lang="en-US" dirty="0">
                <a:solidFill>
                  <a:schemeClr val="accent2"/>
                </a:solidFill>
              </a:rPr>
              <a:t>Lorem ipsum dolor sit amet, consectetur adipiscing elit.</a:t>
            </a:r>
          </a:p>
        </p:txBody>
      </p:sp>
      <p:sp>
        <p:nvSpPr>
          <p:cNvPr id="27" name="Content Placeholder 2"/>
          <p:cNvSpPr txBox="1">
            <a:spLocks/>
          </p:cNvSpPr>
          <p:nvPr/>
        </p:nvSpPr>
        <p:spPr>
          <a:xfrm>
            <a:off x="4798770"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a:solidFill>
                  <a:schemeClr val="accent2"/>
                </a:solidFill>
              </a:rPr>
              <a:t>Uploads</a:t>
            </a:r>
          </a:p>
          <a:p>
            <a:pPr marL="0" indent="0" algn="ctr">
              <a:buFont typeface="Arial" pitchFamily="34" charset="0"/>
              <a:buNone/>
            </a:pPr>
            <a:r>
              <a:rPr lang="en-US" dirty="0">
                <a:solidFill>
                  <a:schemeClr val="accent2"/>
                </a:solidFill>
              </a:rPr>
              <a:t>Lorem ipsum dolor sit amet, consectetur adipiscing elit.</a:t>
            </a:r>
          </a:p>
        </p:txBody>
      </p:sp>
      <p:sp>
        <p:nvSpPr>
          <p:cNvPr id="28" name="Content Placeholder 2"/>
          <p:cNvSpPr txBox="1">
            <a:spLocks/>
          </p:cNvSpPr>
          <p:nvPr/>
        </p:nvSpPr>
        <p:spPr>
          <a:xfrm>
            <a:off x="2664717"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a:solidFill>
                  <a:schemeClr val="accent2"/>
                </a:solidFill>
              </a:rPr>
              <a:t>Support</a:t>
            </a:r>
          </a:p>
          <a:p>
            <a:pPr marL="0" indent="0" algn="ctr">
              <a:buFont typeface="Arial" pitchFamily="34" charset="0"/>
              <a:buNone/>
            </a:pPr>
            <a:r>
              <a:rPr lang="en-US" dirty="0">
                <a:solidFill>
                  <a:schemeClr val="accent2"/>
                </a:solidFill>
              </a:rPr>
              <a:t>Lorem ipsum dolor sit amet, consectetur adipiscing elit.</a:t>
            </a:r>
          </a:p>
        </p:txBody>
      </p:sp>
      <p:sp>
        <p:nvSpPr>
          <p:cNvPr id="29" name="Content Placeholder 2"/>
          <p:cNvSpPr txBox="1">
            <a:spLocks/>
          </p:cNvSpPr>
          <p:nvPr/>
        </p:nvSpPr>
        <p:spPr>
          <a:xfrm>
            <a:off x="617985"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a:solidFill>
                  <a:schemeClr val="accent2"/>
                </a:solidFill>
              </a:rPr>
              <a:t>Networks</a:t>
            </a:r>
          </a:p>
          <a:p>
            <a:pPr marL="0" indent="0" algn="ctr">
              <a:buFont typeface="Arial" pitchFamily="34" charset="0"/>
              <a:buNone/>
            </a:pPr>
            <a:r>
              <a:rPr lang="en-US" dirty="0">
                <a:solidFill>
                  <a:schemeClr val="accent2"/>
                </a:solidFill>
              </a:rPr>
              <a:t>Lorem ipsum dolor sit amet, consectetur adipiscing elit.</a:t>
            </a:r>
          </a:p>
        </p:txBody>
      </p:sp>
    </p:spTree>
    <p:extLst>
      <p:ext uri="{BB962C8B-B14F-4D97-AF65-F5344CB8AC3E}">
        <p14:creationId xmlns:p14="http://schemas.microsoft.com/office/powerpoint/2010/main" val="3761887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graphicFrame>
        <p:nvGraphicFramePr>
          <p:cNvPr id="7" name="Chart 2"/>
          <p:cNvGraphicFramePr/>
          <p:nvPr>
            <p:extLst>
              <p:ext uri="{D42A27DB-BD31-4B8C-83A1-F6EECF244321}">
                <p14:modId xmlns:p14="http://schemas.microsoft.com/office/powerpoint/2010/main" val="2704309824"/>
              </p:ext>
            </p:extLst>
          </p:nvPr>
        </p:nvGraphicFramePr>
        <p:xfrm>
          <a:off x="193354" y="1911918"/>
          <a:ext cx="3043389" cy="2359131"/>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2"/>
          <p:cNvSpPr txBox="1">
            <a:spLocks/>
          </p:cNvSpPr>
          <p:nvPr/>
        </p:nvSpPr>
        <p:spPr>
          <a:xfrm>
            <a:off x="1075828"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a:solidFill>
                  <a:schemeClr val="accent2"/>
                </a:solidFill>
                <a:latin typeface="Source Sans Pro Black" pitchFamily="34" charset="0"/>
              </a:rPr>
              <a:t>73%</a:t>
            </a:r>
          </a:p>
        </p:txBody>
      </p:sp>
      <p:graphicFrame>
        <p:nvGraphicFramePr>
          <p:cNvPr id="9" name="Chart 39"/>
          <p:cNvGraphicFramePr/>
          <p:nvPr>
            <p:extLst>
              <p:ext uri="{D42A27DB-BD31-4B8C-83A1-F6EECF244321}">
                <p14:modId xmlns:p14="http://schemas.microsoft.com/office/powerpoint/2010/main" val="1397811642"/>
              </p:ext>
            </p:extLst>
          </p:nvPr>
        </p:nvGraphicFramePr>
        <p:xfrm>
          <a:off x="3115048" y="1911918"/>
          <a:ext cx="3043389" cy="2359131"/>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2"/>
          <p:cNvSpPr txBox="1">
            <a:spLocks/>
          </p:cNvSpPr>
          <p:nvPr/>
        </p:nvSpPr>
        <p:spPr>
          <a:xfrm>
            <a:off x="4002580"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a:solidFill>
                  <a:schemeClr val="accent2"/>
                </a:solidFill>
                <a:latin typeface="Source Sans Pro Black" pitchFamily="34" charset="0"/>
              </a:rPr>
              <a:t>87%</a:t>
            </a:r>
          </a:p>
        </p:txBody>
      </p:sp>
      <p:graphicFrame>
        <p:nvGraphicFramePr>
          <p:cNvPr id="11" name="Chart 47"/>
          <p:cNvGraphicFramePr/>
          <p:nvPr>
            <p:extLst>
              <p:ext uri="{D42A27DB-BD31-4B8C-83A1-F6EECF244321}">
                <p14:modId xmlns:p14="http://schemas.microsoft.com/office/powerpoint/2010/main" val="699185014"/>
              </p:ext>
            </p:extLst>
          </p:nvPr>
        </p:nvGraphicFramePr>
        <p:xfrm>
          <a:off x="6036741" y="1911918"/>
          <a:ext cx="3043389" cy="2359131"/>
        </p:xfrm>
        <a:graphic>
          <a:graphicData uri="http://schemas.openxmlformats.org/drawingml/2006/chart">
            <c:chart xmlns:c="http://schemas.openxmlformats.org/drawingml/2006/chart" xmlns:r="http://schemas.openxmlformats.org/officeDocument/2006/relationships" r:id="rId4"/>
          </a:graphicData>
        </a:graphic>
      </p:graphicFrame>
      <p:sp>
        <p:nvSpPr>
          <p:cNvPr id="12" name="Content Placeholder 2"/>
          <p:cNvSpPr txBox="1">
            <a:spLocks/>
          </p:cNvSpPr>
          <p:nvPr/>
        </p:nvSpPr>
        <p:spPr>
          <a:xfrm>
            <a:off x="6929334"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a:solidFill>
                  <a:schemeClr val="accent2"/>
                </a:solidFill>
                <a:latin typeface="Source Sans Pro Black" pitchFamily="34" charset="0"/>
              </a:rPr>
              <a:t>35%</a:t>
            </a:r>
          </a:p>
        </p:txBody>
      </p:sp>
      <p:graphicFrame>
        <p:nvGraphicFramePr>
          <p:cNvPr id="13" name="Chart 51"/>
          <p:cNvGraphicFramePr/>
          <p:nvPr>
            <p:extLst>
              <p:ext uri="{D42A27DB-BD31-4B8C-83A1-F6EECF244321}">
                <p14:modId xmlns:p14="http://schemas.microsoft.com/office/powerpoint/2010/main" val="250952272"/>
              </p:ext>
            </p:extLst>
          </p:nvPr>
        </p:nvGraphicFramePr>
        <p:xfrm>
          <a:off x="8958434" y="1911918"/>
          <a:ext cx="3043389" cy="2359131"/>
        </p:xfrm>
        <a:graphic>
          <a:graphicData uri="http://schemas.openxmlformats.org/drawingml/2006/chart">
            <c:chart xmlns:c="http://schemas.openxmlformats.org/drawingml/2006/chart" xmlns:r="http://schemas.openxmlformats.org/officeDocument/2006/relationships" r:id="rId5"/>
          </a:graphicData>
        </a:graphic>
      </p:graphicFrame>
      <p:sp>
        <p:nvSpPr>
          <p:cNvPr id="14" name="Content Placeholder 2"/>
          <p:cNvSpPr txBox="1">
            <a:spLocks/>
          </p:cNvSpPr>
          <p:nvPr/>
        </p:nvSpPr>
        <p:spPr>
          <a:xfrm>
            <a:off x="9851026"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a:solidFill>
                  <a:schemeClr val="accent2"/>
                </a:solidFill>
                <a:latin typeface="Source Sans Pro Black" pitchFamily="34" charset="0"/>
              </a:rPr>
              <a:t>35%</a:t>
            </a:r>
          </a:p>
        </p:txBody>
      </p:sp>
      <p:cxnSp>
        <p:nvCxnSpPr>
          <p:cNvPr id="15" name="Straight Connector 53"/>
          <p:cNvCxnSpPr/>
          <p:nvPr/>
        </p:nvCxnSpPr>
        <p:spPr>
          <a:xfrm>
            <a:off x="3162791" y="1931722"/>
            <a:ext cx="0" cy="397748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54"/>
          <p:cNvCxnSpPr/>
          <p:nvPr/>
        </p:nvCxnSpPr>
        <p:spPr>
          <a:xfrm>
            <a:off x="6085907" y="1931722"/>
            <a:ext cx="0" cy="397748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55"/>
          <p:cNvCxnSpPr/>
          <p:nvPr/>
        </p:nvCxnSpPr>
        <p:spPr>
          <a:xfrm>
            <a:off x="9009024" y="1931722"/>
            <a:ext cx="0" cy="397748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58"/>
          <p:cNvCxnSpPr/>
          <p:nvPr/>
        </p:nvCxnSpPr>
        <p:spPr>
          <a:xfrm>
            <a:off x="841110"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751142"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a:solidFill>
                  <a:schemeClr val="bg1"/>
                </a:solidFill>
              </a:rPr>
              <a:t>Lorem ipsum dolor sit amet, consectetur adipiscing.</a:t>
            </a:r>
          </a:p>
        </p:txBody>
      </p:sp>
      <p:grpSp>
        <p:nvGrpSpPr>
          <p:cNvPr id="20" name="Group 75"/>
          <p:cNvGrpSpPr/>
          <p:nvPr/>
        </p:nvGrpSpPr>
        <p:grpSpPr>
          <a:xfrm>
            <a:off x="676021" y="4596243"/>
            <a:ext cx="2047885" cy="816849"/>
            <a:chOff x="2343409" y="3651870"/>
            <a:chExt cx="1480516" cy="590694"/>
          </a:xfrm>
        </p:grpSpPr>
        <p:sp>
          <p:nvSpPr>
            <p:cNvPr id="2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a:solidFill>
                    <a:schemeClr val="accent2"/>
                  </a:solidFill>
                  <a:latin typeface="Source Sans Pro Black" pitchFamily="34" charset="0"/>
                </a:rPr>
                <a:t>$96,453</a:t>
              </a:r>
            </a:p>
          </p:txBody>
        </p:sp>
        <p:sp>
          <p:nvSpPr>
            <p:cNvPr id="22"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a:solidFill>
                    <a:schemeClr val="accent2"/>
                  </a:solidFill>
                </a:rPr>
                <a:t>Revenue</a:t>
              </a:r>
            </a:p>
          </p:txBody>
        </p:sp>
      </p:grpSp>
      <p:cxnSp>
        <p:nvCxnSpPr>
          <p:cNvPr id="23" name="Straight Connector 56"/>
          <p:cNvCxnSpPr/>
          <p:nvPr/>
        </p:nvCxnSpPr>
        <p:spPr>
          <a:xfrm>
            <a:off x="3749406"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3693317"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a:solidFill>
                  <a:schemeClr val="bg1"/>
                </a:solidFill>
              </a:rPr>
              <a:t>Lorem ipsum dolor sit amet, consectetur adipiscing.</a:t>
            </a:r>
          </a:p>
        </p:txBody>
      </p:sp>
      <p:grpSp>
        <p:nvGrpSpPr>
          <p:cNvPr id="25" name="Group 79"/>
          <p:cNvGrpSpPr/>
          <p:nvPr/>
        </p:nvGrpSpPr>
        <p:grpSpPr>
          <a:xfrm>
            <a:off x="3618196" y="4596243"/>
            <a:ext cx="2047885" cy="816849"/>
            <a:chOff x="2343409" y="3651870"/>
            <a:chExt cx="1480516" cy="590694"/>
          </a:xfrm>
        </p:grpSpPr>
        <p:sp>
          <p:nvSpPr>
            <p:cNvPr id="26"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a:solidFill>
                    <a:schemeClr val="accent2"/>
                  </a:solidFill>
                  <a:latin typeface="Source Sans Pro Black" pitchFamily="34" charset="0"/>
                </a:rPr>
                <a:t>$46,200</a:t>
              </a:r>
            </a:p>
          </p:txBody>
        </p:sp>
        <p:sp>
          <p:nvSpPr>
            <p:cNvPr id="27"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a:solidFill>
                    <a:schemeClr val="accent2"/>
                  </a:solidFill>
                </a:rPr>
                <a:t>Revenue</a:t>
              </a:r>
            </a:p>
          </p:txBody>
        </p:sp>
      </p:grpSp>
      <p:cxnSp>
        <p:nvCxnSpPr>
          <p:cNvPr id="28" name="Straight Connector 60"/>
          <p:cNvCxnSpPr/>
          <p:nvPr/>
        </p:nvCxnSpPr>
        <p:spPr>
          <a:xfrm>
            <a:off x="6694616"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a:xfrm>
            <a:off x="6620071"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a:solidFill>
                  <a:schemeClr val="bg1"/>
                </a:solidFill>
              </a:rPr>
              <a:t>Lorem ipsum dolor sit amet, consectetur adipiscing.</a:t>
            </a:r>
          </a:p>
        </p:txBody>
      </p:sp>
      <p:grpSp>
        <p:nvGrpSpPr>
          <p:cNvPr id="30" name="Group 83"/>
          <p:cNvGrpSpPr/>
          <p:nvPr/>
        </p:nvGrpSpPr>
        <p:grpSpPr>
          <a:xfrm>
            <a:off x="6544950" y="4596243"/>
            <a:ext cx="2047885" cy="816849"/>
            <a:chOff x="2343409" y="3651870"/>
            <a:chExt cx="1480516" cy="590694"/>
          </a:xfrm>
        </p:grpSpPr>
        <p:sp>
          <p:nvSpPr>
            <p:cNvPr id="3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a:solidFill>
                    <a:schemeClr val="accent2"/>
                  </a:solidFill>
                  <a:latin typeface="Source Sans Pro Black" pitchFamily="34" charset="0"/>
                </a:rPr>
                <a:t>$14,321</a:t>
              </a:r>
            </a:p>
          </p:txBody>
        </p:sp>
        <p:sp>
          <p:nvSpPr>
            <p:cNvPr id="32"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a:solidFill>
                    <a:schemeClr val="accent2"/>
                  </a:solidFill>
                </a:rPr>
                <a:t>Revenue</a:t>
              </a:r>
            </a:p>
          </p:txBody>
        </p:sp>
      </p:grpSp>
      <p:cxnSp>
        <p:nvCxnSpPr>
          <p:cNvPr id="33" name="Straight Connector 61"/>
          <p:cNvCxnSpPr/>
          <p:nvPr/>
        </p:nvCxnSpPr>
        <p:spPr>
          <a:xfrm>
            <a:off x="9616308"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9541763"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a:solidFill>
                  <a:schemeClr val="bg1"/>
                </a:solidFill>
              </a:rPr>
              <a:t>Lorem ipsum dolor sit amet, consectetur adipiscing.</a:t>
            </a:r>
          </a:p>
        </p:txBody>
      </p:sp>
      <p:grpSp>
        <p:nvGrpSpPr>
          <p:cNvPr id="35" name="Group 87"/>
          <p:cNvGrpSpPr/>
          <p:nvPr/>
        </p:nvGrpSpPr>
        <p:grpSpPr>
          <a:xfrm>
            <a:off x="9466642" y="4596243"/>
            <a:ext cx="2047885" cy="816849"/>
            <a:chOff x="2343409" y="3651870"/>
            <a:chExt cx="1480516" cy="590694"/>
          </a:xfrm>
        </p:grpSpPr>
        <p:sp>
          <p:nvSpPr>
            <p:cNvPr id="36"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a:solidFill>
                    <a:schemeClr val="accent2"/>
                  </a:solidFill>
                  <a:latin typeface="Source Sans Pro Black" pitchFamily="34" charset="0"/>
                </a:rPr>
                <a:t>$16,567</a:t>
              </a:r>
            </a:p>
          </p:txBody>
        </p:sp>
        <p:sp>
          <p:nvSpPr>
            <p:cNvPr id="37"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a:solidFill>
                    <a:schemeClr val="accent2"/>
                  </a:solidFill>
                </a:rPr>
                <a:t>Revenue</a:t>
              </a:r>
            </a:p>
          </p:txBody>
        </p:sp>
      </p:grpSp>
    </p:spTree>
    <p:extLst>
      <p:ext uri="{BB962C8B-B14F-4D97-AF65-F5344CB8AC3E}">
        <p14:creationId xmlns:p14="http://schemas.microsoft.com/office/powerpoint/2010/main" val="34724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Freeform 7"/>
          <p:cNvSpPr>
            <a:spLocks noEditPoints="1"/>
          </p:cNvSpPr>
          <p:nvPr/>
        </p:nvSpPr>
        <p:spPr bwMode="auto">
          <a:xfrm>
            <a:off x="4673678" y="278334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8" name="TextBox 147"/>
          <p:cNvSpPr txBox="1"/>
          <p:nvPr/>
        </p:nvSpPr>
        <p:spPr>
          <a:xfrm>
            <a:off x="4634061" y="2839995"/>
            <a:ext cx="476536" cy="253916"/>
          </a:xfrm>
          <a:prstGeom prst="rect">
            <a:avLst/>
          </a:prstGeom>
          <a:noFill/>
        </p:spPr>
        <p:txBody>
          <a:bodyPr wrap="none" rtlCol="0">
            <a:spAutoFit/>
          </a:bodyPr>
          <a:lstStyle/>
          <a:p>
            <a:pPr algn="ctr"/>
            <a:r>
              <a:rPr lang="en-US" sz="1050" b="1" dirty="0">
                <a:solidFill>
                  <a:schemeClr val="accent2"/>
                </a:solidFill>
              </a:rPr>
              <a:t>26%</a:t>
            </a:r>
          </a:p>
        </p:txBody>
      </p:sp>
      <p:sp>
        <p:nvSpPr>
          <p:cNvPr id="9" name="Freeform 7"/>
          <p:cNvSpPr>
            <a:spLocks noEditPoints="1"/>
          </p:cNvSpPr>
          <p:nvPr/>
        </p:nvSpPr>
        <p:spPr bwMode="auto">
          <a:xfrm>
            <a:off x="2344129" y="190883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10" name="TextBox 150"/>
          <p:cNvSpPr txBox="1"/>
          <p:nvPr/>
        </p:nvSpPr>
        <p:spPr>
          <a:xfrm>
            <a:off x="2304510" y="1965485"/>
            <a:ext cx="476536" cy="253916"/>
          </a:xfrm>
          <a:prstGeom prst="rect">
            <a:avLst/>
          </a:prstGeom>
          <a:noFill/>
        </p:spPr>
        <p:txBody>
          <a:bodyPr wrap="none" rtlCol="0">
            <a:spAutoFit/>
          </a:bodyPr>
          <a:lstStyle/>
          <a:p>
            <a:pPr algn="ctr"/>
            <a:r>
              <a:rPr lang="en-US" sz="1050" b="1" dirty="0">
                <a:solidFill>
                  <a:schemeClr val="accent2"/>
                </a:solidFill>
              </a:rPr>
              <a:t>56%</a:t>
            </a:r>
          </a:p>
        </p:txBody>
      </p:sp>
      <p:sp>
        <p:nvSpPr>
          <p:cNvPr id="11" name="Freeform 7"/>
          <p:cNvSpPr>
            <a:spLocks noEditPoints="1"/>
          </p:cNvSpPr>
          <p:nvPr/>
        </p:nvSpPr>
        <p:spPr bwMode="auto">
          <a:xfrm>
            <a:off x="3565730" y="2372748"/>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12" name="TextBox 153"/>
          <p:cNvSpPr txBox="1"/>
          <p:nvPr/>
        </p:nvSpPr>
        <p:spPr>
          <a:xfrm>
            <a:off x="3526112" y="2429398"/>
            <a:ext cx="476536" cy="253916"/>
          </a:xfrm>
          <a:prstGeom prst="rect">
            <a:avLst/>
          </a:prstGeom>
          <a:noFill/>
        </p:spPr>
        <p:txBody>
          <a:bodyPr wrap="none" rtlCol="0">
            <a:spAutoFit/>
          </a:bodyPr>
          <a:lstStyle/>
          <a:p>
            <a:pPr algn="ctr"/>
            <a:r>
              <a:rPr lang="en-US" sz="1050" b="1" dirty="0">
                <a:solidFill>
                  <a:schemeClr val="accent2"/>
                </a:solidFill>
              </a:rPr>
              <a:t>45%</a:t>
            </a:r>
          </a:p>
        </p:txBody>
      </p:sp>
      <p:sp>
        <p:nvSpPr>
          <p:cNvPr id="13" name="Freeform 7"/>
          <p:cNvSpPr>
            <a:spLocks noEditPoints="1"/>
          </p:cNvSpPr>
          <p:nvPr/>
        </p:nvSpPr>
        <p:spPr bwMode="auto">
          <a:xfrm>
            <a:off x="1329824" y="2569379"/>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14" name="TextBox 156"/>
          <p:cNvSpPr txBox="1"/>
          <p:nvPr/>
        </p:nvSpPr>
        <p:spPr>
          <a:xfrm>
            <a:off x="1290206" y="2626029"/>
            <a:ext cx="476536" cy="253916"/>
          </a:xfrm>
          <a:prstGeom prst="rect">
            <a:avLst/>
          </a:prstGeom>
          <a:noFill/>
        </p:spPr>
        <p:txBody>
          <a:bodyPr wrap="none" rtlCol="0">
            <a:spAutoFit/>
          </a:bodyPr>
          <a:lstStyle/>
          <a:p>
            <a:pPr algn="ctr"/>
            <a:r>
              <a:rPr lang="en-US" sz="1050" b="1" dirty="0">
                <a:solidFill>
                  <a:schemeClr val="accent2"/>
                </a:solidFill>
              </a:rPr>
              <a:t>39%</a:t>
            </a:r>
          </a:p>
        </p:txBody>
      </p:sp>
      <p:sp>
        <p:nvSpPr>
          <p:cNvPr id="15" name="Isosceles Triangle 2"/>
          <p:cNvSpPr/>
          <p:nvPr/>
        </p:nvSpPr>
        <p:spPr>
          <a:xfrm>
            <a:off x="691298" y="3314292"/>
            <a:ext cx="1674352" cy="119259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6" name="Isosceles Triangle 2"/>
          <p:cNvSpPr/>
          <p:nvPr/>
        </p:nvSpPr>
        <p:spPr>
          <a:xfrm>
            <a:off x="1705604" y="2683832"/>
            <a:ext cx="1674352" cy="182305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7" name="Isosceles Triangle 2"/>
          <p:cNvSpPr/>
          <p:nvPr/>
        </p:nvSpPr>
        <p:spPr>
          <a:xfrm>
            <a:off x="2994384" y="3117489"/>
            <a:ext cx="1539992" cy="138939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8" name="Isosceles Triangle 2"/>
          <p:cNvSpPr/>
          <p:nvPr/>
        </p:nvSpPr>
        <p:spPr>
          <a:xfrm>
            <a:off x="4154313" y="3548016"/>
            <a:ext cx="1436032" cy="958866"/>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9" name="Content Placeholder 2"/>
          <p:cNvSpPr txBox="1">
            <a:spLocks/>
          </p:cNvSpPr>
          <p:nvPr/>
        </p:nvSpPr>
        <p:spPr>
          <a:xfrm>
            <a:off x="1311057" y="5532723"/>
            <a:ext cx="4255160" cy="8791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a:solidFill>
                  <a:schemeClr val="bg1"/>
                </a:solidFill>
              </a:rPr>
              <a:t>Lorem ipsum dolor sit amet, consectetur adipiscing elit. Curabitur elementum posuere pretium. Quisque nibh dolor, dignissim ac dignissim ut, luctus ac urna. </a:t>
            </a:r>
          </a:p>
        </p:txBody>
      </p:sp>
      <p:sp>
        <p:nvSpPr>
          <p:cNvPr id="20" name="Content Placeholder 2"/>
          <p:cNvSpPr txBox="1">
            <a:spLocks/>
          </p:cNvSpPr>
          <p:nvPr/>
        </p:nvSpPr>
        <p:spPr>
          <a:xfrm>
            <a:off x="1294740"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b="1" dirty="0">
                <a:solidFill>
                  <a:schemeClr val="accent2"/>
                </a:solidFill>
                <a:latin typeface="Source Sans Pro Black" pitchFamily="34" charset="0"/>
              </a:rPr>
              <a:t>2013</a:t>
            </a:r>
          </a:p>
        </p:txBody>
      </p:sp>
      <p:sp>
        <p:nvSpPr>
          <p:cNvPr id="21" name="Subtitle 2"/>
          <p:cNvSpPr txBox="1">
            <a:spLocks/>
          </p:cNvSpPr>
          <p:nvPr/>
        </p:nvSpPr>
        <p:spPr>
          <a:xfrm>
            <a:off x="1294027" y="5234117"/>
            <a:ext cx="2141312" cy="2837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chemeClr val="accent2"/>
                </a:solidFill>
                <a:ea typeface="Franchise" pitchFamily="49" charset="0"/>
              </a:rPr>
              <a:t>Sales By year</a:t>
            </a:r>
          </a:p>
        </p:txBody>
      </p:sp>
      <p:sp>
        <p:nvSpPr>
          <p:cNvPr id="22" name="Oval 79"/>
          <p:cNvSpPr/>
          <p:nvPr/>
        </p:nvSpPr>
        <p:spPr>
          <a:xfrm>
            <a:off x="716320" y="4933954"/>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3" name="Freeform 80"/>
          <p:cNvSpPr>
            <a:spLocks/>
          </p:cNvSpPr>
          <p:nvPr/>
        </p:nvSpPr>
        <p:spPr bwMode="auto">
          <a:xfrm>
            <a:off x="870827" y="5076371"/>
            <a:ext cx="205336" cy="21289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cxnSp>
        <p:nvCxnSpPr>
          <p:cNvPr id="24" name="Straight Connector 81"/>
          <p:cNvCxnSpPr/>
          <p:nvPr/>
        </p:nvCxnSpPr>
        <p:spPr>
          <a:xfrm>
            <a:off x="6075934" y="1816668"/>
            <a:ext cx="0" cy="455614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5" name="Freeform 7"/>
          <p:cNvSpPr>
            <a:spLocks noEditPoints="1"/>
          </p:cNvSpPr>
          <p:nvPr/>
        </p:nvSpPr>
        <p:spPr bwMode="auto">
          <a:xfrm>
            <a:off x="10587212" y="278334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accent2"/>
              </a:solidFill>
            </a:endParaRPr>
          </a:p>
        </p:txBody>
      </p:sp>
      <p:sp>
        <p:nvSpPr>
          <p:cNvPr id="26" name="TextBox 93"/>
          <p:cNvSpPr txBox="1"/>
          <p:nvPr/>
        </p:nvSpPr>
        <p:spPr>
          <a:xfrm>
            <a:off x="10547594" y="2839995"/>
            <a:ext cx="476536" cy="253916"/>
          </a:xfrm>
          <a:prstGeom prst="rect">
            <a:avLst/>
          </a:prstGeom>
          <a:noFill/>
        </p:spPr>
        <p:txBody>
          <a:bodyPr wrap="none" rtlCol="0">
            <a:spAutoFit/>
          </a:bodyPr>
          <a:lstStyle/>
          <a:p>
            <a:pPr algn="ctr"/>
            <a:r>
              <a:rPr lang="en-US" sz="1050" b="1" dirty="0">
                <a:solidFill>
                  <a:schemeClr val="accent2"/>
                </a:solidFill>
              </a:rPr>
              <a:t>26%</a:t>
            </a:r>
          </a:p>
        </p:txBody>
      </p:sp>
      <p:sp>
        <p:nvSpPr>
          <p:cNvPr id="27" name="Freeform 7"/>
          <p:cNvSpPr>
            <a:spLocks noEditPoints="1"/>
          </p:cNvSpPr>
          <p:nvPr/>
        </p:nvSpPr>
        <p:spPr bwMode="auto">
          <a:xfrm>
            <a:off x="8257662" y="190883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accent2"/>
              </a:solidFill>
            </a:endParaRPr>
          </a:p>
        </p:txBody>
      </p:sp>
      <p:sp>
        <p:nvSpPr>
          <p:cNvPr id="28" name="TextBox 96"/>
          <p:cNvSpPr txBox="1"/>
          <p:nvPr/>
        </p:nvSpPr>
        <p:spPr>
          <a:xfrm>
            <a:off x="8218044" y="1965485"/>
            <a:ext cx="476536" cy="253916"/>
          </a:xfrm>
          <a:prstGeom prst="rect">
            <a:avLst/>
          </a:prstGeom>
          <a:noFill/>
        </p:spPr>
        <p:txBody>
          <a:bodyPr wrap="none" rtlCol="0">
            <a:spAutoFit/>
          </a:bodyPr>
          <a:lstStyle/>
          <a:p>
            <a:pPr algn="ctr"/>
            <a:r>
              <a:rPr lang="en-US" sz="1050" b="1" dirty="0">
                <a:solidFill>
                  <a:schemeClr val="accent2"/>
                </a:solidFill>
              </a:rPr>
              <a:t>56%</a:t>
            </a:r>
          </a:p>
        </p:txBody>
      </p:sp>
      <p:sp>
        <p:nvSpPr>
          <p:cNvPr id="29" name="Freeform 7"/>
          <p:cNvSpPr>
            <a:spLocks noEditPoints="1"/>
          </p:cNvSpPr>
          <p:nvPr/>
        </p:nvSpPr>
        <p:spPr bwMode="auto">
          <a:xfrm>
            <a:off x="9479263" y="2372748"/>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accent2"/>
              </a:solidFill>
            </a:endParaRPr>
          </a:p>
        </p:txBody>
      </p:sp>
      <p:sp>
        <p:nvSpPr>
          <p:cNvPr id="30" name="TextBox 99"/>
          <p:cNvSpPr txBox="1"/>
          <p:nvPr/>
        </p:nvSpPr>
        <p:spPr>
          <a:xfrm>
            <a:off x="9439646" y="2429398"/>
            <a:ext cx="476536" cy="253916"/>
          </a:xfrm>
          <a:prstGeom prst="rect">
            <a:avLst/>
          </a:prstGeom>
          <a:noFill/>
        </p:spPr>
        <p:txBody>
          <a:bodyPr wrap="none" rtlCol="0">
            <a:spAutoFit/>
          </a:bodyPr>
          <a:lstStyle/>
          <a:p>
            <a:pPr algn="ctr"/>
            <a:r>
              <a:rPr lang="en-US" sz="1050" b="1" dirty="0">
                <a:solidFill>
                  <a:schemeClr val="accent2"/>
                </a:solidFill>
              </a:rPr>
              <a:t>45%</a:t>
            </a:r>
          </a:p>
        </p:txBody>
      </p:sp>
      <p:sp>
        <p:nvSpPr>
          <p:cNvPr id="31" name="Freeform 7"/>
          <p:cNvSpPr>
            <a:spLocks noEditPoints="1"/>
          </p:cNvSpPr>
          <p:nvPr/>
        </p:nvSpPr>
        <p:spPr bwMode="auto">
          <a:xfrm>
            <a:off x="7243357" y="2569379"/>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accent2"/>
              </a:solidFill>
            </a:endParaRPr>
          </a:p>
        </p:txBody>
      </p:sp>
      <p:sp>
        <p:nvSpPr>
          <p:cNvPr id="32" name="TextBox 102"/>
          <p:cNvSpPr txBox="1"/>
          <p:nvPr/>
        </p:nvSpPr>
        <p:spPr>
          <a:xfrm>
            <a:off x="7203740" y="2626029"/>
            <a:ext cx="476536" cy="253916"/>
          </a:xfrm>
          <a:prstGeom prst="rect">
            <a:avLst/>
          </a:prstGeom>
          <a:noFill/>
        </p:spPr>
        <p:txBody>
          <a:bodyPr wrap="none" rtlCol="0">
            <a:spAutoFit/>
          </a:bodyPr>
          <a:lstStyle/>
          <a:p>
            <a:pPr algn="ctr"/>
            <a:r>
              <a:rPr lang="en-US" sz="1050" b="1" dirty="0">
                <a:solidFill>
                  <a:schemeClr val="accent2"/>
                </a:solidFill>
              </a:rPr>
              <a:t>39%</a:t>
            </a:r>
          </a:p>
        </p:txBody>
      </p:sp>
      <p:sp>
        <p:nvSpPr>
          <p:cNvPr id="33" name="Isosceles Triangle 2"/>
          <p:cNvSpPr/>
          <p:nvPr/>
        </p:nvSpPr>
        <p:spPr>
          <a:xfrm>
            <a:off x="6604832" y="3314292"/>
            <a:ext cx="1674352" cy="119259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4" name="Isosceles Triangle 2"/>
          <p:cNvSpPr/>
          <p:nvPr/>
        </p:nvSpPr>
        <p:spPr>
          <a:xfrm>
            <a:off x="7619138" y="2683832"/>
            <a:ext cx="1674352" cy="182305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5" name="Isosceles Triangle 2"/>
          <p:cNvSpPr/>
          <p:nvPr/>
        </p:nvSpPr>
        <p:spPr>
          <a:xfrm>
            <a:off x="8907918" y="3117489"/>
            <a:ext cx="1539992" cy="138939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6" name="Isosceles Triangle 2"/>
          <p:cNvSpPr/>
          <p:nvPr/>
        </p:nvSpPr>
        <p:spPr>
          <a:xfrm>
            <a:off x="10067846" y="3548016"/>
            <a:ext cx="1436032" cy="958866"/>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7" name="Content Placeholder 2"/>
          <p:cNvSpPr txBox="1">
            <a:spLocks/>
          </p:cNvSpPr>
          <p:nvPr/>
        </p:nvSpPr>
        <p:spPr>
          <a:xfrm>
            <a:off x="7224591" y="5532723"/>
            <a:ext cx="4255160" cy="8791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a:solidFill>
                  <a:schemeClr val="bg1"/>
                </a:solidFill>
              </a:rPr>
              <a:t>Lorem ipsum dolor sit amet, consectetur adipiscing elit. Curabitur elementum posuere pretium. Quisque nibh dolor, dignissim ac dignissim ut, luctus ac urna. </a:t>
            </a:r>
          </a:p>
        </p:txBody>
      </p:sp>
      <p:sp>
        <p:nvSpPr>
          <p:cNvPr id="38" name="Content Placeholder 2"/>
          <p:cNvSpPr txBox="1">
            <a:spLocks/>
          </p:cNvSpPr>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b="1" dirty="0">
                <a:solidFill>
                  <a:schemeClr val="accent2"/>
                </a:solidFill>
                <a:latin typeface="Source Sans Pro Black" pitchFamily="34" charset="0"/>
              </a:rPr>
              <a:t>2014</a:t>
            </a:r>
          </a:p>
        </p:txBody>
      </p:sp>
      <p:sp>
        <p:nvSpPr>
          <p:cNvPr id="39" name="Subtitle 2"/>
          <p:cNvSpPr txBox="1">
            <a:spLocks/>
          </p:cNvSpPr>
          <p:nvPr/>
        </p:nvSpPr>
        <p:spPr>
          <a:xfrm>
            <a:off x="7207560" y="5234117"/>
            <a:ext cx="2141312" cy="2837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chemeClr val="accent2"/>
                </a:solidFill>
                <a:ea typeface="Franchise" pitchFamily="49" charset="0"/>
              </a:rPr>
              <a:t>Sales By year</a:t>
            </a:r>
          </a:p>
        </p:txBody>
      </p:sp>
      <p:sp>
        <p:nvSpPr>
          <p:cNvPr id="40" name="Oval 111"/>
          <p:cNvSpPr/>
          <p:nvPr/>
        </p:nvSpPr>
        <p:spPr>
          <a:xfrm>
            <a:off x="6629854" y="4933954"/>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41" name="Freeform 112"/>
          <p:cNvSpPr>
            <a:spLocks/>
          </p:cNvSpPr>
          <p:nvPr/>
        </p:nvSpPr>
        <p:spPr bwMode="auto">
          <a:xfrm>
            <a:off x="6784361" y="5076371"/>
            <a:ext cx="205336" cy="21289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Tree>
    <p:extLst>
      <p:ext uri="{BB962C8B-B14F-4D97-AF65-F5344CB8AC3E}">
        <p14:creationId xmlns:p14="http://schemas.microsoft.com/office/powerpoint/2010/main" val="2051877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任意多边形 6"/>
          <p:cNvSpPr/>
          <p:nvPr/>
        </p:nvSpPr>
        <p:spPr>
          <a:xfrm>
            <a:off x="4139784" y="4753328"/>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5978" tIns="383929" rIns="76539" bIns="76539" numCol="1" spcCol="1270" anchor="t" anchorCtr="0">
            <a:noAutofit/>
          </a:bodyPr>
          <a:lstStyle/>
          <a:p>
            <a:pPr marL="57150" lvl="1" indent="-57150" algn="r" defTabSz="444500">
              <a:lnSpc>
                <a:spcPct val="90000"/>
              </a:lnSpc>
              <a:spcBef>
                <a:spcPct val="0"/>
              </a:spcBef>
              <a:spcAft>
                <a:spcPct val="15000"/>
              </a:spcAft>
              <a:buChar char="••"/>
            </a:pPr>
            <a:r>
              <a:rPr lang="en-US" sz="1050" b="1" kern="1200" dirty="0">
                <a:solidFill>
                  <a:schemeClr val="bg1"/>
                </a:solidFill>
              </a:rPr>
              <a:t>Lorem Ipsum</a:t>
            </a:r>
            <a:r>
              <a:rPr lang="en-US" sz="1050" kern="1200" dirty="0">
                <a:solidFill>
                  <a:schemeClr val="bg1"/>
                </a:solidFill>
              </a:rPr>
              <a:t> is simply dummy text of the printing and typesetting industry.</a:t>
            </a:r>
          </a:p>
        </p:txBody>
      </p:sp>
      <p:sp>
        <p:nvSpPr>
          <p:cNvPr id="8" name="任意多边形 7"/>
          <p:cNvSpPr/>
          <p:nvPr/>
        </p:nvSpPr>
        <p:spPr>
          <a:xfrm>
            <a:off x="1055279" y="4753328"/>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6539" tIns="383929" rIns="645978" bIns="76539" numCol="1" spcCol="1270" anchor="t" anchorCtr="0">
            <a:noAutofit/>
          </a:bodyPr>
          <a:lstStyle/>
          <a:p>
            <a:pPr marL="57150" lvl="1" indent="-57150" algn="l" defTabSz="444500">
              <a:lnSpc>
                <a:spcPct val="90000"/>
              </a:lnSpc>
              <a:spcBef>
                <a:spcPct val="0"/>
              </a:spcBef>
              <a:spcAft>
                <a:spcPct val="15000"/>
              </a:spcAft>
              <a:buChar char="••"/>
            </a:pPr>
            <a:r>
              <a:rPr lang="en-US" sz="1050" b="1" kern="1200" dirty="0">
                <a:solidFill>
                  <a:schemeClr val="bg1"/>
                </a:solidFill>
              </a:rPr>
              <a:t>Lorem Ipsum</a:t>
            </a:r>
            <a:r>
              <a:rPr lang="en-US" sz="1050" kern="1200" dirty="0">
                <a:solidFill>
                  <a:schemeClr val="bg1"/>
                </a:solidFill>
              </a:rPr>
              <a:t> is simply dummy text of the printing and typesetting industry.</a:t>
            </a:r>
          </a:p>
        </p:txBody>
      </p:sp>
      <p:sp>
        <p:nvSpPr>
          <p:cNvPr id="9" name="任意多边形 8"/>
          <p:cNvSpPr/>
          <p:nvPr/>
        </p:nvSpPr>
        <p:spPr>
          <a:xfrm>
            <a:off x="4139784" y="2140517"/>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5978" tIns="76539" rIns="76539" bIns="383929" numCol="1" spcCol="1270" anchor="t" anchorCtr="0">
            <a:noAutofit/>
          </a:bodyPr>
          <a:lstStyle/>
          <a:p>
            <a:pPr marL="57150" lvl="1" indent="-57150" algn="r" defTabSz="444500">
              <a:lnSpc>
                <a:spcPct val="90000"/>
              </a:lnSpc>
              <a:spcBef>
                <a:spcPct val="0"/>
              </a:spcBef>
              <a:spcAft>
                <a:spcPct val="15000"/>
              </a:spcAft>
              <a:buChar char="••"/>
            </a:pPr>
            <a:r>
              <a:rPr lang="en-US" sz="1050" b="1" kern="1200" dirty="0">
                <a:solidFill>
                  <a:schemeClr val="bg1"/>
                </a:solidFill>
              </a:rPr>
              <a:t>Lorem Ipsum</a:t>
            </a:r>
            <a:r>
              <a:rPr lang="en-US" sz="1050" kern="1200" dirty="0">
                <a:solidFill>
                  <a:schemeClr val="bg1"/>
                </a:solidFill>
              </a:rPr>
              <a:t> is simply dummy text of the printing and typesetting industry.</a:t>
            </a:r>
          </a:p>
        </p:txBody>
      </p:sp>
      <p:sp>
        <p:nvSpPr>
          <p:cNvPr id="10" name="任意多边形 9"/>
          <p:cNvSpPr/>
          <p:nvPr/>
        </p:nvSpPr>
        <p:spPr>
          <a:xfrm>
            <a:off x="1055279" y="2140517"/>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6539" tIns="76539" rIns="645978" bIns="383929" numCol="1" spcCol="1270" anchor="t" anchorCtr="0">
            <a:noAutofit/>
          </a:bodyPr>
          <a:lstStyle/>
          <a:p>
            <a:pPr marL="57150" lvl="1" indent="-57150" algn="l" defTabSz="444500">
              <a:lnSpc>
                <a:spcPct val="90000"/>
              </a:lnSpc>
              <a:spcBef>
                <a:spcPct val="0"/>
              </a:spcBef>
              <a:spcAft>
                <a:spcPct val="15000"/>
              </a:spcAft>
              <a:buChar char="••"/>
            </a:pPr>
            <a:r>
              <a:rPr lang="en-US" sz="1050" b="1" kern="1200" dirty="0">
                <a:solidFill>
                  <a:schemeClr val="bg1"/>
                </a:solidFill>
              </a:rPr>
              <a:t>Lorem Ipsum</a:t>
            </a:r>
            <a:r>
              <a:rPr lang="en-US" sz="1050" kern="1200" dirty="0">
                <a:solidFill>
                  <a:schemeClr val="bg1"/>
                </a:solidFill>
              </a:rPr>
              <a:t> is simply dummy text of the printing and typesetting industry.</a:t>
            </a:r>
          </a:p>
        </p:txBody>
      </p:sp>
      <p:sp>
        <p:nvSpPr>
          <p:cNvPr id="11" name="任意多边形 10"/>
          <p:cNvSpPr/>
          <p:nvPr/>
        </p:nvSpPr>
        <p:spPr>
          <a:xfrm>
            <a:off x="1903411" y="2359532"/>
            <a:ext cx="1664179" cy="1663746"/>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0" y="1663746"/>
                </a:moveTo>
                <a:cubicBezTo>
                  <a:pt x="0" y="744884"/>
                  <a:pt x="744884" y="0"/>
                  <a:pt x="1663746" y="0"/>
                </a:cubicBezTo>
                <a:lnTo>
                  <a:pt x="1663746" y="1663746"/>
                </a:lnTo>
                <a:lnTo>
                  <a:pt x="0" y="1663746"/>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2" name="任意多边形 11"/>
          <p:cNvSpPr/>
          <p:nvPr/>
        </p:nvSpPr>
        <p:spPr>
          <a:xfrm>
            <a:off x="3644458" y="2359532"/>
            <a:ext cx="1664179" cy="1663746"/>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0" y="0"/>
                </a:moveTo>
                <a:cubicBezTo>
                  <a:pt x="918862" y="0"/>
                  <a:pt x="1663746" y="744884"/>
                  <a:pt x="1663746" y="1663746"/>
                </a:cubicBezTo>
                <a:lnTo>
                  <a:pt x="0" y="1663746"/>
                </a:lnTo>
                <a:lnTo>
                  <a:pt x="0" y="0"/>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3" name="任意多边形 12"/>
          <p:cNvSpPr/>
          <p:nvPr/>
        </p:nvSpPr>
        <p:spPr>
          <a:xfrm>
            <a:off x="3644458" y="4100125"/>
            <a:ext cx="1664179" cy="1663747"/>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1663746" y="0"/>
                </a:moveTo>
                <a:cubicBezTo>
                  <a:pt x="1663746" y="918862"/>
                  <a:pt x="918862" y="1663746"/>
                  <a:pt x="0" y="1663746"/>
                </a:cubicBezTo>
                <a:lnTo>
                  <a:pt x="0" y="0"/>
                </a:lnTo>
                <a:lnTo>
                  <a:pt x="1663746" y="0"/>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r>
              <a:rPr lang="en-US" sz="1200" dirty="0"/>
            </a:br>
            <a:br>
              <a:rPr lang="en-US" sz="1200" dirty="0"/>
            </a:br>
            <a:endParaRPr lang="en-US" sz="1200" dirty="0"/>
          </a:p>
        </p:txBody>
      </p:sp>
      <p:sp>
        <p:nvSpPr>
          <p:cNvPr id="14" name="任意多边形 13"/>
          <p:cNvSpPr/>
          <p:nvPr/>
        </p:nvSpPr>
        <p:spPr>
          <a:xfrm>
            <a:off x="1903411" y="4100125"/>
            <a:ext cx="1664179" cy="1663746"/>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1663746" y="1663746"/>
                </a:moveTo>
                <a:cubicBezTo>
                  <a:pt x="744884" y="1663746"/>
                  <a:pt x="0" y="918862"/>
                  <a:pt x="0" y="0"/>
                </a:cubicBezTo>
                <a:lnTo>
                  <a:pt x="1663746" y="0"/>
                </a:lnTo>
                <a:lnTo>
                  <a:pt x="1663746" y="1663746"/>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r>
              <a:rPr lang="en-US" sz="1200" dirty="0"/>
            </a:br>
            <a:br>
              <a:rPr lang="en-US" sz="1200" dirty="0"/>
            </a:br>
            <a:br>
              <a:rPr lang="en-US" sz="1200" dirty="0"/>
            </a:br>
            <a:endParaRPr lang="en-US" sz="1200" dirty="0"/>
          </a:p>
        </p:txBody>
      </p:sp>
      <p:sp>
        <p:nvSpPr>
          <p:cNvPr id="15" name="环形箭头 14"/>
          <p:cNvSpPr/>
          <p:nvPr/>
        </p:nvSpPr>
        <p:spPr>
          <a:xfrm>
            <a:off x="3318732" y="3715888"/>
            <a:ext cx="574584" cy="499508"/>
          </a:xfrm>
          <a:prstGeom prst="circularArrow">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环形箭头 15"/>
          <p:cNvSpPr/>
          <p:nvPr/>
        </p:nvSpPr>
        <p:spPr>
          <a:xfrm rot="10800000">
            <a:off x="3318732" y="3908007"/>
            <a:ext cx="574584" cy="499508"/>
          </a:xfrm>
          <a:prstGeom prst="circularArrow">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7" name="Freeform 6"/>
          <p:cNvSpPr>
            <a:spLocks/>
          </p:cNvSpPr>
          <p:nvPr/>
        </p:nvSpPr>
        <p:spPr bwMode="auto">
          <a:xfrm>
            <a:off x="2778991" y="4286945"/>
            <a:ext cx="420775" cy="402663"/>
          </a:xfrm>
          <a:custGeom>
            <a:avLst/>
            <a:gdLst>
              <a:gd name="T0" fmla="*/ 294 w 376"/>
              <a:gd name="T1" fmla="*/ 269 h 360"/>
              <a:gd name="T2" fmla="*/ 229 w 376"/>
              <a:gd name="T3" fmla="*/ 203 h 360"/>
              <a:gd name="T4" fmla="*/ 251 w 376"/>
              <a:gd name="T5" fmla="*/ 154 h 360"/>
              <a:gd name="T6" fmla="*/ 269 w 376"/>
              <a:gd name="T7" fmla="*/ 120 h 360"/>
              <a:gd name="T8" fmla="*/ 262 w 376"/>
              <a:gd name="T9" fmla="*/ 104 h 360"/>
              <a:gd name="T10" fmla="*/ 267 w 376"/>
              <a:gd name="T11" fmla="*/ 68 h 360"/>
              <a:gd name="T12" fmla="*/ 188 w 376"/>
              <a:gd name="T13" fmla="*/ 0 h 360"/>
              <a:gd name="T14" fmla="*/ 108 w 376"/>
              <a:gd name="T15" fmla="*/ 68 h 360"/>
              <a:gd name="T16" fmla="*/ 113 w 376"/>
              <a:gd name="T17" fmla="*/ 104 h 360"/>
              <a:gd name="T18" fmla="*/ 106 w 376"/>
              <a:gd name="T19" fmla="*/ 120 h 360"/>
              <a:gd name="T20" fmla="*/ 125 w 376"/>
              <a:gd name="T21" fmla="*/ 154 h 360"/>
              <a:gd name="T22" fmla="*/ 146 w 376"/>
              <a:gd name="T23" fmla="*/ 203 h 360"/>
              <a:gd name="T24" fmla="*/ 81 w 376"/>
              <a:gd name="T25" fmla="*/ 269 h 360"/>
              <a:gd name="T26" fmla="*/ 0 w 376"/>
              <a:gd name="T27" fmla="*/ 318 h 360"/>
              <a:gd name="T28" fmla="*/ 0 w 376"/>
              <a:gd name="T29" fmla="*/ 360 h 360"/>
              <a:gd name="T30" fmla="*/ 188 w 376"/>
              <a:gd name="T31" fmla="*/ 360 h 360"/>
              <a:gd name="T32" fmla="*/ 376 w 376"/>
              <a:gd name="T33" fmla="*/ 360 h 360"/>
              <a:gd name="T34" fmla="*/ 376 w 376"/>
              <a:gd name="T35" fmla="*/ 318 h 360"/>
              <a:gd name="T36" fmla="*/ 294 w 376"/>
              <a:gd name="T37"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8" name="Freeform 11"/>
          <p:cNvSpPr>
            <a:spLocks noEditPoints="1"/>
          </p:cNvSpPr>
          <p:nvPr/>
        </p:nvSpPr>
        <p:spPr bwMode="auto">
          <a:xfrm>
            <a:off x="2791107" y="2802994"/>
            <a:ext cx="436734" cy="438918"/>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9" name="Freeform 16"/>
          <p:cNvSpPr>
            <a:spLocks noEditPoints="1"/>
          </p:cNvSpPr>
          <p:nvPr/>
        </p:nvSpPr>
        <p:spPr bwMode="auto">
          <a:xfrm>
            <a:off x="4056464" y="2763778"/>
            <a:ext cx="308656" cy="420785"/>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20" name="Freeform 21"/>
          <p:cNvSpPr>
            <a:spLocks noEditPoints="1"/>
          </p:cNvSpPr>
          <p:nvPr/>
        </p:nvSpPr>
        <p:spPr bwMode="auto">
          <a:xfrm>
            <a:off x="4020256" y="4256673"/>
            <a:ext cx="436071" cy="453024"/>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21" name="Content Placeholder 2"/>
          <p:cNvSpPr txBox="1">
            <a:spLocks/>
          </p:cNvSpPr>
          <p:nvPr/>
        </p:nvSpPr>
        <p:spPr>
          <a:xfrm>
            <a:off x="7429061" y="3401156"/>
            <a:ext cx="4453007" cy="12832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a:solidFill>
                  <a:schemeClr val="bg1"/>
                </a:solidFill>
              </a:rPr>
              <a:t>Lorem ipsum dolor sit amet, </a:t>
            </a:r>
            <a:r>
              <a:rPr lang="en-US" sz="1400" b="1">
                <a:solidFill>
                  <a:schemeClr val="bg1"/>
                </a:solidFill>
              </a:rPr>
              <a:t>consectetur adipiscing elit. </a:t>
            </a:r>
          </a:p>
          <a:p>
            <a:pPr marL="0" indent="0">
              <a:buFont typeface="Arial" panose="020B0604020202020204" pitchFamily="34" charset="0"/>
              <a:buNone/>
            </a:pPr>
            <a:br>
              <a:rPr lang="en-US" sz="1400">
                <a:solidFill>
                  <a:schemeClr val="bg1"/>
                </a:solidFill>
              </a:rPr>
            </a:br>
            <a:r>
              <a:rPr lang="en-US" sz="1400">
                <a:solidFill>
                  <a:schemeClr val="bg1"/>
                </a:solidFill>
              </a:rPr>
              <a:t>Curabitur elementum posuere pretium. Quisque nibh dolor, dignissim ac dignissim ut, luctus ac urna. Aliquam aliquet non massa quis tincidunt.</a:t>
            </a:r>
            <a:endParaRPr lang="en-US" sz="1400" dirty="0">
              <a:solidFill>
                <a:schemeClr val="bg1"/>
              </a:solidFill>
            </a:endParaRPr>
          </a:p>
        </p:txBody>
      </p:sp>
      <p:sp>
        <p:nvSpPr>
          <p:cNvPr id="22" name="Title 13"/>
          <p:cNvSpPr txBox="1">
            <a:spLocks/>
          </p:cNvSpPr>
          <p:nvPr/>
        </p:nvSpPr>
        <p:spPr>
          <a:xfrm>
            <a:off x="7453160" y="2656589"/>
            <a:ext cx="4247004" cy="8618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400" dirty="0">
                <a:solidFill>
                  <a:schemeClr val="accent2"/>
                </a:solidFill>
              </a:rPr>
              <a:t>Analysis</a:t>
            </a:r>
          </a:p>
        </p:txBody>
      </p:sp>
      <p:sp>
        <p:nvSpPr>
          <p:cNvPr id="23" name="矩形 22"/>
          <p:cNvSpPr/>
          <p:nvPr/>
        </p:nvSpPr>
        <p:spPr>
          <a:xfrm>
            <a:off x="3735952" y="3308421"/>
            <a:ext cx="1359539" cy="646331"/>
          </a:xfrm>
          <a:prstGeom prst="rect">
            <a:avLst/>
          </a:prstGeom>
        </p:spPr>
        <p:txBody>
          <a:bodyPr wrap="none">
            <a:spAutoFit/>
          </a:bodyPr>
          <a:lstStyle/>
          <a:p>
            <a:pPr algn="ctr"/>
            <a:r>
              <a:rPr lang="en-US" altLang="zh-CN" dirty="0">
                <a:solidFill>
                  <a:schemeClr val="bg1"/>
                </a:solidFill>
              </a:rPr>
              <a:t>Improve </a:t>
            </a:r>
          </a:p>
          <a:p>
            <a:pPr algn="ctr"/>
            <a:r>
              <a:rPr lang="en-US" altLang="zh-CN" dirty="0">
                <a:solidFill>
                  <a:schemeClr val="bg1"/>
                </a:solidFill>
              </a:rPr>
              <a:t>Awareness</a:t>
            </a:r>
          </a:p>
        </p:txBody>
      </p:sp>
      <p:sp>
        <p:nvSpPr>
          <p:cNvPr id="24" name="矩形 23"/>
          <p:cNvSpPr/>
          <p:nvPr/>
        </p:nvSpPr>
        <p:spPr>
          <a:xfrm>
            <a:off x="2270582" y="3424001"/>
            <a:ext cx="1391856" cy="369332"/>
          </a:xfrm>
          <a:prstGeom prst="rect">
            <a:avLst/>
          </a:prstGeom>
        </p:spPr>
        <p:txBody>
          <a:bodyPr wrap="none">
            <a:spAutoFit/>
          </a:bodyPr>
          <a:lstStyle/>
          <a:p>
            <a:pPr algn="ctr"/>
            <a:r>
              <a:rPr lang="en-US" altLang="zh-CN" dirty="0">
                <a:solidFill>
                  <a:schemeClr val="bg1"/>
                </a:solidFill>
              </a:rPr>
              <a:t>Drive Sales</a:t>
            </a:r>
          </a:p>
        </p:txBody>
      </p:sp>
      <p:sp>
        <p:nvSpPr>
          <p:cNvPr id="25" name="矩形 24"/>
          <p:cNvSpPr/>
          <p:nvPr/>
        </p:nvSpPr>
        <p:spPr>
          <a:xfrm>
            <a:off x="3681980" y="4867452"/>
            <a:ext cx="1316259" cy="369332"/>
          </a:xfrm>
          <a:prstGeom prst="rect">
            <a:avLst/>
          </a:prstGeom>
        </p:spPr>
        <p:txBody>
          <a:bodyPr wrap="none">
            <a:spAutoFit/>
          </a:bodyPr>
          <a:lstStyle/>
          <a:p>
            <a:pPr algn="ctr"/>
            <a:r>
              <a:rPr lang="en-US" altLang="zh-CN" dirty="0">
                <a:solidFill>
                  <a:schemeClr val="bg1"/>
                </a:solidFill>
              </a:rPr>
              <a:t>Marketing</a:t>
            </a:r>
          </a:p>
        </p:txBody>
      </p:sp>
      <p:sp>
        <p:nvSpPr>
          <p:cNvPr id="26" name="矩形 25"/>
          <p:cNvSpPr/>
          <p:nvPr/>
        </p:nvSpPr>
        <p:spPr>
          <a:xfrm>
            <a:off x="2294940" y="4845706"/>
            <a:ext cx="1263166" cy="646331"/>
          </a:xfrm>
          <a:prstGeom prst="rect">
            <a:avLst/>
          </a:prstGeom>
        </p:spPr>
        <p:txBody>
          <a:bodyPr wrap="none">
            <a:spAutoFit/>
          </a:bodyPr>
          <a:lstStyle/>
          <a:p>
            <a:pPr algn="ctr"/>
            <a:r>
              <a:rPr lang="en-US" altLang="zh-CN" dirty="0">
                <a:solidFill>
                  <a:schemeClr val="bg1"/>
                </a:solidFill>
              </a:rPr>
              <a:t>Generate </a:t>
            </a:r>
          </a:p>
          <a:p>
            <a:pPr algn="ctr"/>
            <a:r>
              <a:rPr lang="en-US" altLang="zh-CN" dirty="0">
                <a:solidFill>
                  <a:schemeClr val="bg1"/>
                </a:solidFill>
              </a:rPr>
              <a:t>Leads</a:t>
            </a:r>
          </a:p>
        </p:txBody>
      </p:sp>
    </p:spTree>
    <p:extLst>
      <p:ext uri="{BB962C8B-B14F-4D97-AF65-F5344CB8AC3E}">
        <p14:creationId xmlns:p14="http://schemas.microsoft.com/office/powerpoint/2010/main" val="271139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292697" y="173102"/>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1488073"/>
            </a:xfrm>
            <a:prstGeom prst="rect">
              <a:avLst/>
            </a:prstGeom>
            <a:noFill/>
          </p:spPr>
          <p:txBody>
            <a:bodyPr wrap="square" rtlCol="0">
              <a:spAutoFit/>
            </a:bodyPr>
            <a:lstStyle/>
            <a:p>
              <a:pPr algn="ctr"/>
              <a:r>
                <a:rPr lang="en-US" altLang="zh-CN" sz="5400" b="1" dirty="0">
                  <a:solidFill>
                    <a:schemeClr val="bg1"/>
                  </a:solidFill>
                </a:rPr>
                <a:t>CONT</a:t>
              </a:r>
            </a:p>
            <a:p>
              <a:pPr algn="ctr"/>
              <a:r>
                <a:rPr lang="en-US" altLang="zh-CN" sz="5400" b="1" dirty="0">
                  <a:solidFill>
                    <a:schemeClr val="bg1"/>
                  </a:solidFill>
                </a:rPr>
                <a:t>ENTS</a:t>
              </a:r>
              <a:endParaRPr lang="zh-CN" altLang="en-US" sz="5400" b="1" dirty="0">
                <a:solidFill>
                  <a:schemeClr val="bg1"/>
                </a:solidFill>
              </a:endParaRPr>
            </a:p>
          </p:txBody>
        </p:sp>
      </p:grpSp>
      <p:sp>
        <p:nvSpPr>
          <p:cNvPr id="30" name="文本框 29"/>
          <p:cNvSpPr txBox="1"/>
          <p:nvPr/>
        </p:nvSpPr>
        <p:spPr>
          <a:xfrm>
            <a:off x="947774" y="4627921"/>
            <a:ext cx="5202004" cy="523220"/>
          </a:xfrm>
          <a:prstGeom prst="rect">
            <a:avLst/>
          </a:prstGeom>
          <a:noFill/>
        </p:spPr>
        <p:txBody>
          <a:bodyPr wrap="square" rtlCol="0">
            <a:spAutoFit/>
          </a:bodyPr>
          <a:lstStyle/>
          <a:p>
            <a:pPr algn="ctr"/>
            <a:r>
              <a:rPr lang="en-US" altLang="zh-CN" sz="2800" dirty="0">
                <a:solidFill>
                  <a:schemeClr val="bg1"/>
                </a:solidFill>
              </a:rPr>
              <a:t>MOMODA POWERPOINT</a:t>
            </a:r>
            <a:endParaRPr lang="zh-CN" altLang="en-US" sz="2800" dirty="0">
              <a:solidFill>
                <a:schemeClr val="bg1"/>
              </a:solidFill>
            </a:endParaRPr>
          </a:p>
        </p:txBody>
      </p:sp>
      <p:sp>
        <p:nvSpPr>
          <p:cNvPr id="31" name="文本框 30"/>
          <p:cNvSpPr txBox="1"/>
          <p:nvPr/>
        </p:nvSpPr>
        <p:spPr>
          <a:xfrm>
            <a:off x="947774" y="5582741"/>
            <a:ext cx="5202004" cy="523220"/>
          </a:xfrm>
          <a:prstGeom prst="rect">
            <a:avLst/>
          </a:prstGeom>
          <a:noFill/>
        </p:spPr>
        <p:txBody>
          <a:bodyPr wrap="square" rtlCol="0">
            <a:spAutoFit/>
          </a:bodyPr>
          <a:lstStyle/>
          <a:p>
            <a:pPr algn="ctr"/>
            <a:r>
              <a:rPr lang="en-US" altLang="zh-CN" sz="2800" dirty="0">
                <a:solidFill>
                  <a:schemeClr val="bg1"/>
                </a:solidFill>
              </a:rPr>
              <a:t>MOMODA POWERPOINT</a:t>
            </a:r>
            <a:endParaRPr lang="zh-CN" altLang="en-US" sz="2800" dirty="0">
              <a:solidFill>
                <a:schemeClr val="bg1"/>
              </a:solidFill>
            </a:endParaRPr>
          </a:p>
        </p:txBody>
      </p:sp>
      <p:sp>
        <p:nvSpPr>
          <p:cNvPr id="32" name="文本框 31"/>
          <p:cNvSpPr txBox="1"/>
          <p:nvPr/>
        </p:nvSpPr>
        <p:spPr>
          <a:xfrm>
            <a:off x="6045398" y="4627921"/>
            <a:ext cx="5202004" cy="523220"/>
          </a:xfrm>
          <a:prstGeom prst="rect">
            <a:avLst/>
          </a:prstGeom>
          <a:noFill/>
        </p:spPr>
        <p:txBody>
          <a:bodyPr wrap="square" rtlCol="0">
            <a:spAutoFit/>
          </a:bodyPr>
          <a:lstStyle/>
          <a:p>
            <a:pPr algn="ctr"/>
            <a:r>
              <a:rPr lang="en-US" altLang="zh-CN" sz="2800" dirty="0">
                <a:solidFill>
                  <a:schemeClr val="bg1"/>
                </a:solidFill>
              </a:rPr>
              <a:t>MOMODA POWERPOINT</a:t>
            </a:r>
            <a:endParaRPr lang="zh-CN" altLang="en-US" sz="2800" dirty="0">
              <a:solidFill>
                <a:schemeClr val="bg1"/>
              </a:solidFill>
            </a:endParaRPr>
          </a:p>
        </p:txBody>
      </p:sp>
      <p:sp>
        <p:nvSpPr>
          <p:cNvPr id="33" name="文本框 32"/>
          <p:cNvSpPr txBox="1"/>
          <p:nvPr/>
        </p:nvSpPr>
        <p:spPr>
          <a:xfrm>
            <a:off x="6045398" y="5582741"/>
            <a:ext cx="5202004" cy="523220"/>
          </a:xfrm>
          <a:prstGeom prst="rect">
            <a:avLst/>
          </a:prstGeom>
          <a:noFill/>
        </p:spPr>
        <p:txBody>
          <a:bodyPr wrap="square" rtlCol="0">
            <a:spAutoFit/>
          </a:bodyPr>
          <a:lstStyle/>
          <a:p>
            <a:pPr algn="ctr"/>
            <a:r>
              <a:rPr lang="en-US" altLang="zh-CN" sz="2800" dirty="0">
                <a:solidFill>
                  <a:schemeClr val="bg1"/>
                </a:solidFill>
              </a:rPr>
              <a:t>MOMODA POWERPOINT</a:t>
            </a:r>
            <a:endParaRPr lang="zh-CN" altLang="en-US" sz="2800" dirty="0">
              <a:solidFill>
                <a:schemeClr val="bg1"/>
              </a:solidFill>
            </a:endParaRPr>
          </a:p>
        </p:txBody>
      </p:sp>
    </p:spTree>
    <p:extLst>
      <p:ext uri="{BB962C8B-B14F-4D97-AF65-F5344CB8AC3E}">
        <p14:creationId xmlns:p14="http://schemas.microsoft.com/office/powerpoint/2010/main" val="159121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3</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extLst>
      <p:ext uri="{BB962C8B-B14F-4D97-AF65-F5344CB8AC3E}">
        <p14:creationId xmlns:p14="http://schemas.microsoft.com/office/powerpoint/2010/main" val="8595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Content Placeholder 2"/>
          <p:cNvSpPr txBox="1">
            <a:spLocks/>
          </p:cNvSpPr>
          <p:nvPr/>
        </p:nvSpPr>
        <p:spPr>
          <a:xfrm>
            <a:off x="449211" y="5784883"/>
            <a:ext cx="11296756" cy="8626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8" name="L-Shape 2"/>
          <p:cNvSpPr/>
          <p:nvPr/>
        </p:nvSpPr>
        <p:spPr>
          <a:xfrm rot="5400000">
            <a:off x="1312305" y="3386323"/>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accent2"/>
              </a:solidFill>
            </a:endParaRPr>
          </a:p>
        </p:txBody>
      </p:sp>
      <p:sp>
        <p:nvSpPr>
          <p:cNvPr id="9" name="Freeform 3"/>
          <p:cNvSpPr/>
          <p:nvPr/>
        </p:nvSpPr>
        <p:spPr>
          <a:xfrm>
            <a:off x="1077527" y="4085166"/>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a:solidFill>
                <a:schemeClr val="accent2"/>
              </a:solidFill>
            </a:endParaRPr>
          </a:p>
          <a:p>
            <a:pPr lvl="0" algn="ctr" defTabSz="533400">
              <a:lnSpc>
                <a:spcPct val="90000"/>
              </a:lnSpc>
              <a:spcBef>
                <a:spcPct val="0"/>
              </a:spcBef>
              <a:spcAft>
                <a:spcPct val="35000"/>
              </a:spcAft>
            </a:pPr>
            <a:endParaRPr lang="en-US" sz="2000" b="1" kern="1200" dirty="0">
              <a:solidFill>
                <a:schemeClr val="accent2"/>
              </a:solidFill>
            </a:endParaRPr>
          </a:p>
          <a:p>
            <a:pPr lvl="0" algn="ctr" defTabSz="533400">
              <a:lnSpc>
                <a:spcPct val="90000"/>
              </a:lnSpc>
              <a:spcBef>
                <a:spcPct val="0"/>
              </a:spcBef>
              <a:spcAft>
                <a:spcPct val="35000"/>
              </a:spcAft>
            </a:pPr>
            <a:r>
              <a:rPr lang="en-US" sz="2000" b="1" kern="1200" dirty="0">
                <a:solidFill>
                  <a:schemeClr val="accent2"/>
                </a:solidFill>
              </a:rPr>
              <a:t>Brainstorm</a:t>
            </a:r>
          </a:p>
        </p:txBody>
      </p:sp>
      <p:sp>
        <p:nvSpPr>
          <p:cNvPr id="10" name="Isosceles Triangle 5"/>
          <p:cNvSpPr/>
          <p:nvPr/>
        </p:nvSpPr>
        <p:spPr>
          <a:xfrm>
            <a:off x="2790431" y="3214507"/>
            <a:ext cx="398349" cy="398245"/>
          </a:xfrm>
          <a:prstGeom prst="triangle">
            <a:avLst>
              <a:gd name="adj" fmla="val 100000"/>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L-Shape 6"/>
          <p:cNvSpPr/>
          <p:nvPr/>
        </p:nvSpPr>
        <p:spPr>
          <a:xfrm rot="5400000">
            <a:off x="3896892" y="2746931"/>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Freeform 7"/>
          <p:cNvSpPr/>
          <p:nvPr/>
        </p:nvSpPr>
        <p:spPr>
          <a:xfrm>
            <a:off x="3662114" y="3445774"/>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a:solidFill>
                <a:schemeClr val="accent2"/>
              </a:solidFill>
            </a:endParaRPr>
          </a:p>
          <a:p>
            <a:pPr lvl="0" algn="ctr" defTabSz="533400">
              <a:lnSpc>
                <a:spcPct val="90000"/>
              </a:lnSpc>
              <a:spcBef>
                <a:spcPct val="0"/>
              </a:spcBef>
              <a:spcAft>
                <a:spcPct val="35000"/>
              </a:spcAft>
            </a:pPr>
            <a:endParaRPr lang="en-US" sz="2000" b="1" kern="1200" dirty="0">
              <a:solidFill>
                <a:schemeClr val="accent2"/>
              </a:solidFill>
            </a:endParaRPr>
          </a:p>
          <a:p>
            <a:pPr lvl="0" algn="ctr" defTabSz="533400">
              <a:lnSpc>
                <a:spcPct val="90000"/>
              </a:lnSpc>
              <a:spcBef>
                <a:spcPct val="0"/>
              </a:spcBef>
              <a:spcAft>
                <a:spcPct val="35000"/>
              </a:spcAft>
            </a:pPr>
            <a:r>
              <a:rPr lang="en-US" sz="2000" b="1" kern="1200" dirty="0">
                <a:solidFill>
                  <a:schemeClr val="accent2"/>
                </a:solidFill>
              </a:rPr>
              <a:t>Conceptualization</a:t>
            </a:r>
          </a:p>
        </p:txBody>
      </p:sp>
      <p:sp>
        <p:nvSpPr>
          <p:cNvPr id="13" name="Isosceles Triangle 10"/>
          <p:cNvSpPr/>
          <p:nvPr/>
        </p:nvSpPr>
        <p:spPr>
          <a:xfrm>
            <a:off x="5375017" y="2575115"/>
            <a:ext cx="398349" cy="398245"/>
          </a:xfrm>
          <a:prstGeom prst="triangle">
            <a:avLst>
              <a:gd name="adj" fmla="val 100000"/>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4" name="L-Shape 11"/>
          <p:cNvSpPr/>
          <p:nvPr/>
        </p:nvSpPr>
        <p:spPr>
          <a:xfrm rot="5400000">
            <a:off x="6481478" y="2107539"/>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5" name="Freeform 14"/>
          <p:cNvSpPr/>
          <p:nvPr/>
        </p:nvSpPr>
        <p:spPr>
          <a:xfrm>
            <a:off x="6246700" y="2806383"/>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a:solidFill>
                <a:schemeClr val="accent2"/>
              </a:solidFill>
            </a:endParaRPr>
          </a:p>
          <a:p>
            <a:pPr lvl="0" algn="ctr" defTabSz="533400">
              <a:lnSpc>
                <a:spcPct val="90000"/>
              </a:lnSpc>
              <a:spcBef>
                <a:spcPct val="0"/>
              </a:spcBef>
              <a:spcAft>
                <a:spcPct val="35000"/>
              </a:spcAft>
            </a:pPr>
            <a:endParaRPr lang="en-US" sz="2000" b="1" kern="1200" dirty="0">
              <a:solidFill>
                <a:schemeClr val="accent2"/>
              </a:solidFill>
            </a:endParaRPr>
          </a:p>
          <a:p>
            <a:pPr lvl="0" algn="ctr" defTabSz="533400">
              <a:lnSpc>
                <a:spcPct val="90000"/>
              </a:lnSpc>
              <a:spcBef>
                <a:spcPct val="0"/>
              </a:spcBef>
              <a:spcAft>
                <a:spcPct val="35000"/>
              </a:spcAft>
            </a:pPr>
            <a:r>
              <a:rPr lang="en-US" sz="2000" b="1" kern="1200" dirty="0">
                <a:solidFill>
                  <a:schemeClr val="accent2"/>
                </a:solidFill>
              </a:rPr>
              <a:t>Proposal</a:t>
            </a:r>
          </a:p>
        </p:txBody>
      </p:sp>
      <p:sp>
        <p:nvSpPr>
          <p:cNvPr id="16" name="Isosceles Triangle 15"/>
          <p:cNvSpPr/>
          <p:nvPr/>
        </p:nvSpPr>
        <p:spPr>
          <a:xfrm>
            <a:off x="7959602" y="1935723"/>
            <a:ext cx="398349" cy="398245"/>
          </a:xfrm>
          <a:prstGeom prst="triangle">
            <a:avLst>
              <a:gd name="adj" fmla="val 100000"/>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 name="L-Shape 16"/>
          <p:cNvSpPr/>
          <p:nvPr/>
        </p:nvSpPr>
        <p:spPr>
          <a:xfrm rot="5400000">
            <a:off x="9066063" y="1468149"/>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8" name="Freeform 18"/>
          <p:cNvSpPr/>
          <p:nvPr/>
        </p:nvSpPr>
        <p:spPr>
          <a:xfrm>
            <a:off x="8831285" y="2166991"/>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a:solidFill>
                <a:schemeClr val="accent2"/>
              </a:solidFill>
            </a:endParaRPr>
          </a:p>
          <a:p>
            <a:pPr lvl="0" algn="ctr" defTabSz="533400">
              <a:lnSpc>
                <a:spcPct val="90000"/>
              </a:lnSpc>
              <a:spcBef>
                <a:spcPct val="0"/>
              </a:spcBef>
              <a:spcAft>
                <a:spcPct val="35000"/>
              </a:spcAft>
            </a:pPr>
            <a:endParaRPr lang="en-US" sz="2000" b="1" kern="1200" dirty="0">
              <a:solidFill>
                <a:schemeClr val="accent2"/>
              </a:solidFill>
            </a:endParaRPr>
          </a:p>
          <a:p>
            <a:pPr lvl="0" algn="ctr" defTabSz="533400">
              <a:lnSpc>
                <a:spcPct val="90000"/>
              </a:lnSpc>
              <a:spcBef>
                <a:spcPct val="0"/>
              </a:spcBef>
              <a:spcAft>
                <a:spcPct val="35000"/>
              </a:spcAft>
            </a:pPr>
            <a:r>
              <a:rPr lang="en-US" sz="2000" b="1" kern="1200" dirty="0">
                <a:solidFill>
                  <a:schemeClr val="accent2"/>
                </a:solidFill>
              </a:rPr>
              <a:t>Revisions</a:t>
            </a:r>
          </a:p>
        </p:txBody>
      </p:sp>
      <p:sp>
        <p:nvSpPr>
          <p:cNvPr id="19" name="Freeform 6"/>
          <p:cNvSpPr>
            <a:spLocks noEditPoints="1"/>
          </p:cNvSpPr>
          <p:nvPr/>
        </p:nvSpPr>
        <p:spPr bwMode="auto">
          <a:xfrm>
            <a:off x="1945829" y="4310874"/>
            <a:ext cx="374644" cy="398983"/>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20" name="Freeform 11"/>
          <p:cNvSpPr>
            <a:spLocks noEditPoints="1"/>
          </p:cNvSpPr>
          <p:nvPr/>
        </p:nvSpPr>
        <p:spPr bwMode="auto">
          <a:xfrm>
            <a:off x="4420011" y="3633240"/>
            <a:ext cx="482850" cy="483236"/>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21" name="Freeform 21"/>
          <p:cNvSpPr>
            <a:spLocks noEditPoints="1"/>
          </p:cNvSpPr>
          <p:nvPr/>
        </p:nvSpPr>
        <p:spPr bwMode="auto">
          <a:xfrm>
            <a:off x="7019683" y="3001110"/>
            <a:ext cx="411326" cy="41251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22" name="Freeform 26"/>
          <p:cNvSpPr>
            <a:spLocks/>
          </p:cNvSpPr>
          <p:nvPr/>
        </p:nvSpPr>
        <p:spPr bwMode="auto">
          <a:xfrm>
            <a:off x="9681984" y="2423160"/>
            <a:ext cx="338606" cy="35107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Tree>
    <p:extLst>
      <p:ext uri="{BB962C8B-B14F-4D97-AF65-F5344CB8AC3E}">
        <p14:creationId xmlns:p14="http://schemas.microsoft.com/office/powerpoint/2010/main" val="83948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cxnSp>
        <p:nvCxnSpPr>
          <p:cNvPr id="7" name="Straight Connector 31"/>
          <p:cNvCxnSpPr/>
          <p:nvPr/>
        </p:nvCxnSpPr>
        <p:spPr>
          <a:xfrm>
            <a:off x="566205" y="3113898"/>
            <a:ext cx="11062766" cy="0"/>
          </a:xfrm>
          <a:prstGeom prst="line">
            <a:avLst/>
          </a:prstGeom>
          <a:ln>
            <a:solidFill>
              <a:schemeClr val="accent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Freeform 6"/>
          <p:cNvSpPr>
            <a:spLocks noEditPoints="1"/>
          </p:cNvSpPr>
          <p:nvPr/>
        </p:nvSpPr>
        <p:spPr bwMode="auto">
          <a:xfrm>
            <a:off x="5590800" y="2390018"/>
            <a:ext cx="939054" cy="959794"/>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9" name="Oval 14"/>
          <p:cNvSpPr/>
          <p:nvPr/>
        </p:nvSpPr>
        <p:spPr>
          <a:xfrm>
            <a:off x="1502851" y="2124559"/>
            <a:ext cx="2083509" cy="2082967"/>
          </a:xfrm>
          <a:prstGeom prst="ellipse">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a:p>
            <a:pPr algn="ctr"/>
            <a:endParaRPr lang="en-US" sz="2000" dirty="0"/>
          </a:p>
          <a:p>
            <a:pPr algn="ctr"/>
            <a:r>
              <a:rPr lang="en-US" sz="2000" dirty="0"/>
              <a:t>Identify your Trigger</a:t>
            </a:r>
          </a:p>
        </p:txBody>
      </p:sp>
      <p:sp>
        <p:nvSpPr>
          <p:cNvPr id="10" name="Freeform 11"/>
          <p:cNvSpPr>
            <a:spLocks noEditPoints="1"/>
          </p:cNvSpPr>
          <p:nvPr/>
        </p:nvSpPr>
        <p:spPr bwMode="auto">
          <a:xfrm>
            <a:off x="2295575" y="2425530"/>
            <a:ext cx="498056" cy="496603"/>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1" name="Oval 19"/>
          <p:cNvSpPr/>
          <p:nvPr/>
        </p:nvSpPr>
        <p:spPr>
          <a:xfrm>
            <a:off x="8608816" y="2124559"/>
            <a:ext cx="2083509" cy="2082967"/>
          </a:xfrm>
          <a:prstGeom prst="ellipse">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a:p>
            <a:pPr algn="ctr"/>
            <a:endParaRPr lang="en-US" sz="2000" dirty="0"/>
          </a:p>
          <a:p>
            <a:pPr algn="ctr"/>
            <a:r>
              <a:rPr lang="en-US" sz="2000" dirty="0"/>
              <a:t>Create a New Routine</a:t>
            </a:r>
          </a:p>
        </p:txBody>
      </p:sp>
      <p:sp>
        <p:nvSpPr>
          <p:cNvPr id="12" name="Freeform 16"/>
          <p:cNvSpPr>
            <a:spLocks noEditPoints="1"/>
          </p:cNvSpPr>
          <p:nvPr/>
        </p:nvSpPr>
        <p:spPr bwMode="auto">
          <a:xfrm>
            <a:off x="9409182" y="2432505"/>
            <a:ext cx="482772" cy="482646"/>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3" name="Content Placeholder 2"/>
          <p:cNvSpPr txBox="1">
            <a:spLocks/>
          </p:cNvSpPr>
          <p:nvPr/>
        </p:nvSpPr>
        <p:spPr>
          <a:xfrm>
            <a:off x="1004108" y="5398409"/>
            <a:ext cx="3043913" cy="11306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a:solidFill>
                  <a:schemeClr val="bg1"/>
                </a:solidFill>
              </a:rPr>
              <a:t>Lorem ipsum dolor sit amet, </a:t>
            </a:r>
            <a:r>
              <a:rPr lang="en-US" sz="1200" b="1">
                <a:solidFill>
                  <a:schemeClr val="bg1"/>
                </a:solidFill>
              </a:rPr>
              <a:t>consectetur adipiscing elit. </a:t>
            </a:r>
            <a:r>
              <a:rPr lang="en-US" sz="1200">
                <a:solidFill>
                  <a:schemeClr val="bg1"/>
                </a:solidFill>
              </a:rPr>
              <a:t>Lorem Ipsum has been the industry's standard dummy text ever since the 1500s.</a:t>
            </a:r>
            <a:endParaRPr lang="en-US" sz="1200" dirty="0">
              <a:solidFill>
                <a:schemeClr val="bg1"/>
              </a:solidFill>
            </a:endParaRPr>
          </a:p>
        </p:txBody>
      </p:sp>
      <p:sp>
        <p:nvSpPr>
          <p:cNvPr id="14" name="Title 13"/>
          <p:cNvSpPr txBox="1">
            <a:spLocks/>
          </p:cNvSpPr>
          <p:nvPr/>
        </p:nvSpPr>
        <p:spPr>
          <a:xfrm>
            <a:off x="902644" y="4706581"/>
            <a:ext cx="3246839" cy="646331"/>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600" dirty="0">
                <a:solidFill>
                  <a:schemeClr val="accent2"/>
                </a:solidFill>
              </a:rPr>
              <a:t>Step 1</a:t>
            </a:r>
          </a:p>
        </p:txBody>
      </p:sp>
      <p:sp>
        <p:nvSpPr>
          <p:cNvPr id="15" name="Content Placeholder 2"/>
          <p:cNvSpPr txBox="1">
            <a:spLocks/>
          </p:cNvSpPr>
          <p:nvPr/>
        </p:nvSpPr>
        <p:spPr>
          <a:xfrm>
            <a:off x="4562135" y="5398409"/>
            <a:ext cx="3043913" cy="11306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a:solidFill>
                  <a:schemeClr val="bg1"/>
                </a:solidFill>
              </a:rPr>
              <a:t>Lorem ipsum dolor sit amet, </a:t>
            </a:r>
            <a:r>
              <a:rPr lang="en-US" sz="1200" b="1" dirty="0">
                <a:solidFill>
                  <a:schemeClr val="bg1"/>
                </a:solidFill>
              </a:rPr>
              <a:t>consectetur adipiscing elit. </a:t>
            </a:r>
            <a:r>
              <a:rPr lang="en-US" sz="1200" dirty="0">
                <a:solidFill>
                  <a:schemeClr val="bg1"/>
                </a:solidFill>
              </a:rPr>
              <a:t>Lorem Ipsum has been the industry's standard dummy text ever since the 1500s.</a:t>
            </a:r>
          </a:p>
        </p:txBody>
      </p:sp>
      <p:sp>
        <p:nvSpPr>
          <p:cNvPr id="16" name="Title 13"/>
          <p:cNvSpPr txBox="1">
            <a:spLocks/>
          </p:cNvSpPr>
          <p:nvPr/>
        </p:nvSpPr>
        <p:spPr>
          <a:xfrm>
            <a:off x="4460670" y="4706581"/>
            <a:ext cx="3246839" cy="646331"/>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600" dirty="0">
                <a:solidFill>
                  <a:schemeClr val="accent2"/>
                </a:solidFill>
              </a:rPr>
              <a:t>Step 2</a:t>
            </a:r>
          </a:p>
        </p:txBody>
      </p:sp>
      <p:sp>
        <p:nvSpPr>
          <p:cNvPr id="17" name="Content Placeholder 2"/>
          <p:cNvSpPr txBox="1">
            <a:spLocks/>
          </p:cNvSpPr>
          <p:nvPr/>
        </p:nvSpPr>
        <p:spPr>
          <a:xfrm>
            <a:off x="8115118" y="5398409"/>
            <a:ext cx="3043913" cy="11306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a:solidFill>
                  <a:schemeClr val="bg1"/>
                </a:solidFill>
              </a:rPr>
              <a:t>Lorem ipsum dolor sit amet, </a:t>
            </a:r>
            <a:r>
              <a:rPr lang="en-US" sz="1200" b="1" dirty="0">
                <a:solidFill>
                  <a:schemeClr val="bg1"/>
                </a:solidFill>
              </a:rPr>
              <a:t>consectetur adipiscing elit. </a:t>
            </a:r>
            <a:r>
              <a:rPr lang="en-US" sz="1200" dirty="0">
                <a:solidFill>
                  <a:schemeClr val="bg1"/>
                </a:solidFill>
              </a:rPr>
              <a:t>Lorem Ipsum has been the industry's standard dummy text ever since the 1500s.</a:t>
            </a:r>
          </a:p>
        </p:txBody>
      </p:sp>
      <p:sp>
        <p:nvSpPr>
          <p:cNvPr id="18" name="Title 13"/>
          <p:cNvSpPr txBox="1">
            <a:spLocks/>
          </p:cNvSpPr>
          <p:nvPr/>
        </p:nvSpPr>
        <p:spPr>
          <a:xfrm>
            <a:off x="8013653" y="4706581"/>
            <a:ext cx="3246839" cy="646331"/>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600" dirty="0">
                <a:solidFill>
                  <a:schemeClr val="accent2"/>
                </a:solidFill>
              </a:rPr>
              <a:t>Step 3</a:t>
            </a:r>
          </a:p>
        </p:txBody>
      </p:sp>
    </p:spTree>
    <p:extLst>
      <p:ext uri="{BB962C8B-B14F-4D97-AF65-F5344CB8AC3E}">
        <p14:creationId xmlns:p14="http://schemas.microsoft.com/office/powerpoint/2010/main" val="417259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Freeform 114"/>
          <p:cNvSpPr>
            <a:spLocks noChangeAspect="1"/>
          </p:cNvSpPr>
          <p:nvPr/>
        </p:nvSpPr>
        <p:spPr bwMode="gray">
          <a:xfrm>
            <a:off x="6881687" y="1816667"/>
            <a:ext cx="2200465" cy="1678768"/>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8" name="Content Placeholder 2"/>
          <p:cNvSpPr txBox="1">
            <a:spLocks/>
          </p:cNvSpPr>
          <p:nvPr/>
        </p:nvSpPr>
        <p:spPr>
          <a:xfrm>
            <a:off x="9662669" y="1954437"/>
            <a:ext cx="1970235" cy="791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800" b="1" dirty="0">
                <a:solidFill>
                  <a:schemeClr val="bg1"/>
                </a:solidFill>
              </a:rPr>
              <a:t>China</a:t>
            </a:r>
          </a:p>
          <a:p>
            <a:pPr marL="0" indent="0" algn="r">
              <a:buFont typeface="Arial" pitchFamily="34" charset="0"/>
              <a:buNone/>
            </a:pPr>
            <a:r>
              <a:rPr lang="en-US" sz="1050" dirty="0">
                <a:solidFill>
                  <a:schemeClr val="bg1"/>
                </a:solidFill>
              </a:rPr>
              <a:t>Lorem ipsum dolor sit amet, consectetur adipiscing.</a:t>
            </a:r>
          </a:p>
        </p:txBody>
      </p:sp>
      <p:sp>
        <p:nvSpPr>
          <p:cNvPr id="9" name="Freeform 268"/>
          <p:cNvSpPr>
            <a:spLocks noChangeAspect="1"/>
          </p:cNvSpPr>
          <p:nvPr/>
        </p:nvSpPr>
        <p:spPr bwMode="gray">
          <a:xfrm>
            <a:off x="835393" y="1959300"/>
            <a:ext cx="2614727" cy="1456664"/>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10" name="Content Placeholder 2"/>
          <p:cNvSpPr txBox="1">
            <a:spLocks/>
          </p:cNvSpPr>
          <p:nvPr/>
        </p:nvSpPr>
        <p:spPr>
          <a:xfrm>
            <a:off x="3758312" y="1954437"/>
            <a:ext cx="1970235" cy="791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800" b="1" dirty="0">
                <a:solidFill>
                  <a:schemeClr val="bg1"/>
                </a:solidFill>
              </a:rPr>
              <a:t>Honduras</a:t>
            </a:r>
          </a:p>
          <a:p>
            <a:pPr marL="0" indent="0" algn="r">
              <a:buFont typeface="Arial" pitchFamily="34" charset="0"/>
              <a:buNone/>
            </a:pPr>
            <a:r>
              <a:rPr lang="en-US" sz="1050" dirty="0">
                <a:solidFill>
                  <a:schemeClr val="bg1"/>
                </a:solidFill>
              </a:rPr>
              <a:t>Lorem ipsum dolor sit amet, consectetur adipiscing.</a:t>
            </a:r>
          </a:p>
        </p:txBody>
      </p:sp>
      <p:sp>
        <p:nvSpPr>
          <p:cNvPr id="11" name="Subtitle 2"/>
          <p:cNvSpPr txBox="1">
            <a:spLocks/>
          </p:cNvSpPr>
          <p:nvPr/>
        </p:nvSpPr>
        <p:spPr>
          <a:xfrm>
            <a:off x="9028233"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solidFill>
                <a:ea typeface="Franchise" pitchFamily="49" charset="0"/>
              </a:rPr>
              <a:t>Females </a:t>
            </a:r>
          </a:p>
        </p:txBody>
      </p:sp>
      <p:sp>
        <p:nvSpPr>
          <p:cNvPr id="12" name="Content Placeholder 2"/>
          <p:cNvSpPr txBox="1">
            <a:spLocks/>
          </p:cNvSpPr>
          <p:nvPr/>
        </p:nvSpPr>
        <p:spPr>
          <a:xfrm>
            <a:off x="9013473"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solidFill>
                <a:latin typeface="Source Sans Pro Black" pitchFamily="34" charset="0"/>
              </a:rPr>
              <a:t>64%</a:t>
            </a:r>
          </a:p>
        </p:txBody>
      </p:sp>
      <p:grpSp>
        <p:nvGrpSpPr>
          <p:cNvPr id="13" name="Group 697"/>
          <p:cNvGrpSpPr/>
          <p:nvPr/>
        </p:nvGrpSpPr>
        <p:grpSpPr>
          <a:xfrm>
            <a:off x="8900902" y="2949376"/>
            <a:ext cx="222756" cy="480291"/>
            <a:chOff x="6084168" y="3828473"/>
            <a:chExt cx="172244" cy="371476"/>
          </a:xfrm>
          <a:solidFill>
            <a:srgbClr val="0CB692"/>
          </a:solidFill>
        </p:grpSpPr>
        <p:sp>
          <p:nvSpPr>
            <p:cNvPr id="14" name="Oval 698"/>
            <p:cNvSpPr>
              <a:spLocks noChangeArrowheads="1"/>
            </p:cNvSpPr>
            <p:nvPr/>
          </p:nvSpPr>
          <p:spPr bwMode="auto">
            <a:xfrm>
              <a:off x="6142112" y="3828473"/>
              <a:ext cx="54769" cy="56357"/>
            </a:xfrm>
            <a:prstGeom prst="ellipse">
              <a:avLst/>
            </a:pr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1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grpSp>
      <p:grpSp>
        <p:nvGrpSpPr>
          <p:cNvPr id="16" name="Group 700"/>
          <p:cNvGrpSpPr/>
          <p:nvPr/>
        </p:nvGrpSpPr>
        <p:grpSpPr>
          <a:xfrm>
            <a:off x="10379711" y="2949376"/>
            <a:ext cx="188879" cy="480291"/>
            <a:chOff x="7364799" y="3816899"/>
            <a:chExt cx="150666" cy="383216"/>
          </a:xfrm>
          <a:solidFill>
            <a:srgbClr val="0CB692"/>
          </a:solidFill>
        </p:grpSpPr>
        <p:sp>
          <p:nvSpPr>
            <p:cNvPr id="17"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18" name="Oval 13"/>
            <p:cNvSpPr>
              <a:spLocks noChangeArrowheads="1"/>
            </p:cNvSpPr>
            <p:nvPr/>
          </p:nvSpPr>
          <p:spPr bwMode="auto">
            <a:xfrm>
              <a:off x="7410654" y="3816899"/>
              <a:ext cx="59775" cy="59775"/>
            </a:xfrm>
            <a:prstGeom prst="ellipse">
              <a:avLst/>
            </a:pr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grpSp>
      <p:sp>
        <p:nvSpPr>
          <p:cNvPr id="19" name="Subtitle 2"/>
          <p:cNvSpPr txBox="1">
            <a:spLocks/>
          </p:cNvSpPr>
          <p:nvPr/>
        </p:nvSpPr>
        <p:spPr>
          <a:xfrm>
            <a:off x="10497885"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solidFill>
                <a:ea typeface="Franchise" pitchFamily="49" charset="0"/>
              </a:rPr>
              <a:t>Males </a:t>
            </a:r>
          </a:p>
        </p:txBody>
      </p:sp>
      <p:sp>
        <p:nvSpPr>
          <p:cNvPr id="20" name="Content Placeholder 2"/>
          <p:cNvSpPr txBox="1">
            <a:spLocks/>
          </p:cNvSpPr>
          <p:nvPr/>
        </p:nvSpPr>
        <p:spPr>
          <a:xfrm>
            <a:off x="10483126"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solidFill>
                <a:latin typeface="Source Sans Pro Black" pitchFamily="34" charset="0"/>
              </a:rPr>
              <a:t>36%</a:t>
            </a:r>
          </a:p>
        </p:txBody>
      </p:sp>
      <p:sp>
        <p:nvSpPr>
          <p:cNvPr id="21" name="Rectangle 1"/>
          <p:cNvSpPr/>
          <p:nvPr/>
        </p:nvSpPr>
        <p:spPr>
          <a:xfrm>
            <a:off x="1163151" y="3827206"/>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22" name="Rectangle 27"/>
          <p:cNvSpPr/>
          <p:nvPr/>
        </p:nvSpPr>
        <p:spPr>
          <a:xfrm>
            <a:off x="1163152" y="3827206"/>
            <a:ext cx="217937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3" name="Content Placeholder 2"/>
          <p:cNvSpPr txBox="1">
            <a:spLocks/>
          </p:cNvSpPr>
          <p:nvPr/>
        </p:nvSpPr>
        <p:spPr>
          <a:xfrm>
            <a:off x="1143551" y="3843515"/>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chemeClr val="tx1"/>
                </a:solidFill>
              </a:rPr>
              <a:t>50%</a:t>
            </a:r>
          </a:p>
        </p:txBody>
      </p:sp>
      <p:sp>
        <p:nvSpPr>
          <p:cNvPr id="24" name="Freeform 6"/>
          <p:cNvSpPr>
            <a:spLocks noEditPoints="1"/>
          </p:cNvSpPr>
          <p:nvPr/>
        </p:nvSpPr>
        <p:spPr bwMode="auto">
          <a:xfrm>
            <a:off x="523072" y="3805595"/>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25" name="Rectangle 42"/>
          <p:cNvSpPr/>
          <p:nvPr/>
        </p:nvSpPr>
        <p:spPr>
          <a:xfrm>
            <a:off x="1163151" y="5976717"/>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26" name="Rectangle 43"/>
          <p:cNvSpPr/>
          <p:nvPr/>
        </p:nvSpPr>
        <p:spPr>
          <a:xfrm>
            <a:off x="1163151" y="5976717"/>
            <a:ext cx="1794775"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7" name="Content Placeholder 2"/>
          <p:cNvSpPr txBox="1">
            <a:spLocks/>
          </p:cNvSpPr>
          <p:nvPr/>
        </p:nvSpPr>
        <p:spPr>
          <a:xfrm>
            <a:off x="1143551" y="5994476"/>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chemeClr val="tx1"/>
                </a:solidFill>
              </a:rPr>
              <a:t>45%</a:t>
            </a:r>
          </a:p>
        </p:txBody>
      </p:sp>
      <p:sp>
        <p:nvSpPr>
          <p:cNvPr id="28" name="Freeform 11"/>
          <p:cNvSpPr>
            <a:spLocks noEditPoints="1"/>
          </p:cNvSpPr>
          <p:nvPr/>
        </p:nvSpPr>
        <p:spPr bwMode="auto">
          <a:xfrm>
            <a:off x="523072" y="5956556"/>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29" name="Rectangle 39"/>
          <p:cNvSpPr/>
          <p:nvPr/>
        </p:nvSpPr>
        <p:spPr>
          <a:xfrm>
            <a:off x="1163151" y="544238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0" name="Rectangle 40"/>
          <p:cNvSpPr/>
          <p:nvPr/>
        </p:nvSpPr>
        <p:spPr>
          <a:xfrm>
            <a:off x="1163151" y="5442381"/>
            <a:ext cx="324769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31" name="Content Placeholder 2"/>
          <p:cNvSpPr txBox="1">
            <a:spLocks/>
          </p:cNvSpPr>
          <p:nvPr/>
        </p:nvSpPr>
        <p:spPr>
          <a:xfrm>
            <a:off x="1143551" y="545869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chemeClr val="tx1"/>
                </a:solidFill>
              </a:rPr>
              <a:t>75%</a:t>
            </a:r>
          </a:p>
        </p:txBody>
      </p:sp>
      <p:sp>
        <p:nvSpPr>
          <p:cNvPr id="32" name="Freeform 16"/>
          <p:cNvSpPr>
            <a:spLocks noEditPoints="1"/>
          </p:cNvSpPr>
          <p:nvPr/>
        </p:nvSpPr>
        <p:spPr bwMode="auto">
          <a:xfrm>
            <a:off x="523072" y="5422220"/>
            <a:ext cx="393495" cy="393393"/>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33" name="Rectangle 28"/>
          <p:cNvSpPr/>
          <p:nvPr/>
        </p:nvSpPr>
        <p:spPr>
          <a:xfrm>
            <a:off x="1163151" y="435265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4" name="Rectangle 31"/>
          <p:cNvSpPr/>
          <p:nvPr/>
        </p:nvSpPr>
        <p:spPr>
          <a:xfrm>
            <a:off x="1163151" y="4352651"/>
            <a:ext cx="2563967"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35" name="Content Placeholder 2"/>
          <p:cNvSpPr txBox="1">
            <a:spLocks/>
          </p:cNvSpPr>
          <p:nvPr/>
        </p:nvSpPr>
        <p:spPr>
          <a:xfrm>
            <a:off x="1143551" y="436896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chemeClr val="tx1"/>
                </a:solidFill>
              </a:rPr>
              <a:t>62%</a:t>
            </a:r>
          </a:p>
        </p:txBody>
      </p:sp>
      <p:sp>
        <p:nvSpPr>
          <p:cNvPr id="36" name="Freeform 21"/>
          <p:cNvSpPr>
            <a:spLocks noEditPoints="1"/>
          </p:cNvSpPr>
          <p:nvPr/>
        </p:nvSpPr>
        <p:spPr bwMode="auto">
          <a:xfrm>
            <a:off x="523072" y="4353543"/>
            <a:ext cx="393495" cy="39339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37" name="Rectangle 36"/>
          <p:cNvSpPr/>
          <p:nvPr/>
        </p:nvSpPr>
        <p:spPr>
          <a:xfrm>
            <a:off x="1163151" y="4908043"/>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8" name="Rectangle 37"/>
          <p:cNvSpPr/>
          <p:nvPr/>
        </p:nvSpPr>
        <p:spPr>
          <a:xfrm>
            <a:off x="1163151" y="4908043"/>
            <a:ext cx="1089686"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39" name="Content Placeholder 2"/>
          <p:cNvSpPr txBox="1">
            <a:spLocks/>
          </p:cNvSpPr>
          <p:nvPr/>
        </p:nvSpPr>
        <p:spPr>
          <a:xfrm>
            <a:off x="1143551" y="4924352"/>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chemeClr val="tx1"/>
                </a:solidFill>
              </a:rPr>
              <a:t>25%</a:t>
            </a:r>
          </a:p>
        </p:txBody>
      </p:sp>
      <p:sp>
        <p:nvSpPr>
          <p:cNvPr id="40" name="Freeform 30"/>
          <p:cNvSpPr>
            <a:spLocks noEditPoints="1"/>
          </p:cNvSpPr>
          <p:nvPr/>
        </p:nvSpPr>
        <p:spPr bwMode="auto">
          <a:xfrm>
            <a:off x="523072" y="4887882"/>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41" name="Rectangle 667"/>
          <p:cNvSpPr/>
          <p:nvPr/>
        </p:nvSpPr>
        <p:spPr>
          <a:xfrm>
            <a:off x="7161122" y="3827206"/>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42" name="Rectangle 668"/>
          <p:cNvSpPr/>
          <p:nvPr/>
        </p:nvSpPr>
        <p:spPr>
          <a:xfrm>
            <a:off x="7161122" y="3827206"/>
            <a:ext cx="217937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43" name="Content Placeholder 2"/>
          <p:cNvSpPr txBox="1">
            <a:spLocks/>
          </p:cNvSpPr>
          <p:nvPr/>
        </p:nvSpPr>
        <p:spPr>
          <a:xfrm>
            <a:off x="7141522" y="3843515"/>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chemeClr val="tx1"/>
                </a:solidFill>
              </a:rPr>
              <a:t>50%</a:t>
            </a:r>
          </a:p>
        </p:txBody>
      </p:sp>
      <p:sp>
        <p:nvSpPr>
          <p:cNvPr id="44" name="Freeform 670"/>
          <p:cNvSpPr>
            <a:spLocks noEditPoints="1"/>
          </p:cNvSpPr>
          <p:nvPr/>
        </p:nvSpPr>
        <p:spPr bwMode="auto">
          <a:xfrm>
            <a:off x="6521042" y="3805595"/>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45" name="Rectangle 672"/>
          <p:cNvSpPr/>
          <p:nvPr/>
        </p:nvSpPr>
        <p:spPr>
          <a:xfrm>
            <a:off x="7161122" y="5976717"/>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46" name="Rectangle 673"/>
          <p:cNvSpPr/>
          <p:nvPr/>
        </p:nvSpPr>
        <p:spPr>
          <a:xfrm>
            <a:off x="7161122" y="5976717"/>
            <a:ext cx="1794775"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47" name="Content Placeholder 2"/>
          <p:cNvSpPr txBox="1">
            <a:spLocks/>
          </p:cNvSpPr>
          <p:nvPr/>
        </p:nvSpPr>
        <p:spPr>
          <a:xfrm>
            <a:off x="7141522" y="5994476"/>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chemeClr val="tx1"/>
                </a:solidFill>
              </a:rPr>
              <a:t>45%</a:t>
            </a:r>
          </a:p>
        </p:txBody>
      </p:sp>
      <p:sp>
        <p:nvSpPr>
          <p:cNvPr id="48" name="Freeform 11"/>
          <p:cNvSpPr>
            <a:spLocks noEditPoints="1"/>
          </p:cNvSpPr>
          <p:nvPr/>
        </p:nvSpPr>
        <p:spPr bwMode="auto">
          <a:xfrm>
            <a:off x="6521042" y="5956556"/>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49" name="Rectangle 677"/>
          <p:cNvSpPr/>
          <p:nvPr/>
        </p:nvSpPr>
        <p:spPr>
          <a:xfrm>
            <a:off x="7161122" y="544238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50" name="Rectangle 678"/>
          <p:cNvSpPr/>
          <p:nvPr/>
        </p:nvSpPr>
        <p:spPr>
          <a:xfrm>
            <a:off x="7161121" y="5442381"/>
            <a:ext cx="324769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51" name="Content Placeholder 2"/>
          <p:cNvSpPr txBox="1">
            <a:spLocks/>
          </p:cNvSpPr>
          <p:nvPr/>
        </p:nvSpPr>
        <p:spPr>
          <a:xfrm>
            <a:off x="7141522" y="545869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chemeClr val="tx1"/>
                </a:solidFill>
              </a:rPr>
              <a:t>75%</a:t>
            </a:r>
          </a:p>
        </p:txBody>
      </p:sp>
      <p:sp>
        <p:nvSpPr>
          <p:cNvPr id="52" name="Freeform 680"/>
          <p:cNvSpPr>
            <a:spLocks noEditPoints="1"/>
          </p:cNvSpPr>
          <p:nvPr/>
        </p:nvSpPr>
        <p:spPr bwMode="auto">
          <a:xfrm>
            <a:off x="6521042" y="5422220"/>
            <a:ext cx="393495" cy="393393"/>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53" name="Rectangle 682"/>
          <p:cNvSpPr/>
          <p:nvPr/>
        </p:nvSpPr>
        <p:spPr>
          <a:xfrm>
            <a:off x="7161122" y="435265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54" name="Rectangle 683"/>
          <p:cNvSpPr/>
          <p:nvPr/>
        </p:nvSpPr>
        <p:spPr>
          <a:xfrm>
            <a:off x="7161122" y="4352651"/>
            <a:ext cx="2563967"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55" name="Content Placeholder 2"/>
          <p:cNvSpPr txBox="1">
            <a:spLocks/>
          </p:cNvSpPr>
          <p:nvPr/>
        </p:nvSpPr>
        <p:spPr>
          <a:xfrm>
            <a:off x="7141522" y="436896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chemeClr val="tx1"/>
                </a:solidFill>
              </a:rPr>
              <a:t>62%</a:t>
            </a:r>
          </a:p>
        </p:txBody>
      </p:sp>
      <p:sp>
        <p:nvSpPr>
          <p:cNvPr id="56" name="Freeform 21"/>
          <p:cNvSpPr>
            <a:spLocks noEditPoints="1"/>
          </p:cNvSpPr>
          <p:nvPr/>
        </p:nvSpPr>
        <p:spPr bwMode="auto">
          <a:xfrm>
            <a:off x="6521042" y="4353543"/>
            <a:ext cx="393495" cy="39339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57" name="Rectangle 687"/>
          <p:cNvSpPr/>
          <p:nvPr/>
        </p:nvSpPr>
        <p:spPr>
          <a:xfrm>
            <a:off x="7161122" y="4908043"/>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58" name="Rectangle 688"/>
          <p:cNvSpPr/>
          <p:nvPr/>
        </p:nvSpPr>
        <p:spPr>
          <a:xfrm>
            <a:off x="7161121" y="4912131"/>
            <a:ext cx="1089686"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59" name="Content Placeholder 2"/>
          <p:cNvSpPr txBox="1">
            <a:spLocks/>
          </p:cNvSpPr>
          <p:nvPr/>
        </p:nvSpPr>
        <p:spPr>
          <a:xfrm>
            <a:off x="7141522" y="4924352"/>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chemeClr val="tx1"/>
                </a:solidFill>
              </a:rPr>
              <a:t>25%</a:t>
            </a:r>
          </a:p>
        </p:txBody>
      </p:sp>
      <p:sp>
        <p:nvSpPr>
          <p:cNvPr id="60" name="Freeform 30"/>
          <p:cNvSpPr>
            <a:spLocks noEditPoints="1"/>
          </p:cNvSpPr>
          <p:nvPr/>
        </p:nvSpPr>
        <p:spPr bwMode="auto">
          <a:xfrm>
            <a:off x="6521042" y="4887882"/>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61" name="Subtitle 2"/>
          <p:cNvSpPr txBox="1">
            <a:spLocks/>
          </p:cNvSpPr>
          <p:nvPr/>
        </p:nvSpPr>
        <p:spPr>
          <a:xfrm>
            <a:off x="3123876"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solidFill>
                <a:ea typeface="Franchise" pitchFamily="49" charset="0"/>
              </a:rPr>
              <a:t>Females </a:t>
            </a:r>
          </a:p>
        </p:txBody>
      </p:sp>
      <p:sp>
        <p:nvSpPr>
          <p:cNvPr id="62" name="Content Placeholder 2"/>
          <p:cNvSpPr txBox="1">
            <a:spLocks/>
          </p:cNvSpPr>
          <p:nvPr/>
        </p:nvSpPr>
        <p:spPr>
          <a:xfrm>
            <a:off x="3109116"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solidFill>
                <a:latin typeface="Source Sans Pro Black" pitchFamily="34" charset="0"/>
              </a:rPr>
              <a:t>64%</a:t>
            </a:r>
          </a:p>
        </p:txBody>
      </p:sp>
      <p:grpSp>
        <p:nvGrpSpPr>
          <p:cNvPr id="63" name="Group 709"/>
          <p:cNvGrpSpPr/>
          <p:nvPr/>
        </p:nvGrpSpPr>
        <p:grpSpPr>
          <a:xfrm>
            <a:off x="2996545" y="2949376"/>
            <a:ext cx="222756" cy="480291"/>
            <a:chOff x="6084168" y="3828473"/>
            <a:chExt cx="172244" cy="371476"/>
          </a:xfrm>
          <a:solidFill>
            <a:srgbClr val="0CB692"/>
          </a:solidFill>
        </p:grpSpPr>
        <p:sp>
          <p:nvSpPr>
            <p:cNvPr id="64" name="Oval 715"/>
            <p:cNvSpPr>
              <a:spLocks noChangeArrowheads="1"/>
            </p:cNvSpPr>
            <p:nvPr/>
          </p:nvSpPr>
          <p:spPr bwMode="auto">
            <a:xfrm>
              <a:off x="6142112" y="3828473"/>
              <a:ext cx="54769" cy="56357"/>
            </a:xfrm>
            <a:prstGeom prst="ellipse">
              <a:avLst/>
            </a:pr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6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grpSp>
      <p:grpSp>
        <p:nvGrpSpPr>
          <p:cNvPr id="66" name="Group 710"/>
          <p:cNvGrpSpPr/>
          <p:nvPr/>
        </p:nvGrpSpPr>
        <p:grpSpPr>
          <a:xfrm>
            <a:off x="4475354" y="2949376"/>
            <a:ext cx="188879" cy="480291"/>
            <a:chOff x="7364799" y="3816899"/>
            <a:chExt cx="150666" cy="383216"/>
          </a:xfrm>
          <a:solidFill>
            <a:srgbClr val="0CB692"/>
          </a:solidFill>
        </p:grpSpPr>
        <p:sp>
          <p:nvSpPr>
            <p:cNvPr id="67"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68" name="Oval 13"/>
            <p:cNvSpPr>
              <a:spLocks noChangeArrowheads="1"/>
            </p:cNvSpPr>
            <p:nvPr/>
          </p:nvSpPr>
          <p:spPr bwMode="auto">
            <a:xfrm>
              <a:off x="7410654" y="3816899"/>
              <a:ext cx="59775" cy="59775"/>
            </a:xfrm>
            <a:prstGeom prst="ellipse">
              <a:avLst/>
            </a:pr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grpSp>
      <p:sp>
        <p:nvSpPr>
          <p:cNvPr id="69" name="Subtitle 2"/>
          <p:cNvSpPr txBox="1">
            <a:spLocks/>
          </p:cNvSpPr>
          <p:nvPr/>
        </p:nvSpPr>
        <p:spPr>
          <a:xfrm>
            <a:off x="4593528"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solidFill>
                <a:ea typeface="Franchise" pitchFamily="49" charset="0"/>
              </a:rPr>
              <a:t>Males </a:t>
            </a:r>
          </a:p>
        </p:txBody>
      </p:sp>
      <p:sp>
        <p:nvSpPr>
          <p:cNvPr id="70" name="Content Placeholder 2"/>
          <p:cNvSpPr txBox="1">
            <a:spLocks/>
          </p:cNvSpPr>
          <p:nvPr/>
        </p:nvSpPr>
        <p:spPr>
          <a:xfrm>
            <a:off x="4578768"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solidFill>
                <a:latin typeface="Source Sans Pro Black" pitchFamily="34" charset="0"/>
              </a:rPr>
              <a:t>36%</a:t>
            </a:r>
          </a:p>
        </p:txBody>
      </p:sp>
    </p:spTree>
    <p:extLst>
      <p:ext uri="{BB962C8B-B14F-4D97-AF65-F5344CB8AC3E}">
        <p14:creationId xmlns:p14="http://schemas.microsoft.com/office/powerpoint/2010/main" val="3294116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pic>
        <p:nvPicPr>
          <p:cNvPr id="7"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28" y="1615355"/>
            <a:ext cx="2796667" cy="5467616"/>
          </a:xfrm>
          <a:prstGeom prst="rect">
            <a:avLst/>
          </a:prstGeom>
        </p:spPr>
      </p:pic>
      <p:sp>
        <p:nvSpPr>
          <p:cNvPr id="8" name="Title 13"/>
          <p:cNvSpPr txBox="1">
            <a:spLocks/>
          </p:cNvSpPr>
          <p:nvPr/>
        </p:nvSpPr>
        <p:spPr>
          <a:xfrm>
            <a:off x="4094446" y="1678729"/>
            <a:ext cx="6158440" cy="98048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800" dirty="0">
                <a:solidFill>
                  <a:schemeClr val="accent2"/>
                </a:solidFill>
              </a:rPr>
              <a:t>App Project Sample</a:t>
            </a:r>
          </a:p>
        </p:txBody>
      </p:sp>
      <p:sp>
        <p:nvSpPr>
          <p:cNvPr id="9" name="Content Placeholder 2"/>
          <p:cNvSpPr txBox="1">
            <a:spLocks/>
          </p:cNvSpPr>
          <p:nvPr/>
        </p:nvSpPr>
        <p:spPr>
          <a:xfrm>
            <a:off x="4341588" y="2841274"/>
            <a:ext cx="5161699" cy="16017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chemeClr val="accent1">
                  <a:lumMod val="40000"/>
                  <a:lumOff val="60000"/>
                </a:schemeClr>
              </a:buClr>
              <a:buFont typeface="Calibri" pitchFamily="34" charset="0"/>
              <a:buChar char="↘"/>
            </a:pPr>
            <a:r>
              <a:rPr lang="en-US" sz="1200" dirty="0">
                <a:solidFill>
                  <a:schemeClr val="accent2"/>
                </a:solidFill>
              </a:rPr>
              <a:t>Lorem ipsum dolor sit amet, </a:t>
            </a:r>
            <a:r>
              <a:rPr lang="en-US" sz="1200" b="1" dirty="0">
                <a:solidFill>
                  <a:schemeClr val="accent2"/>
                </a:solidFill>
              </a:rPr>
              <a:t>consectetur</a:t>
            </a:r>
            <a:r>
              <a:rPr lang="en-US" sz="1200" dirty="0">
                <a:solidFill>
                  <a:schemeClr val="accent2"/>
                </a:solidFill>
              </a:rPr>
              <a:t> adipiscing elit.</a:t>
            </a:r>
          </a:p>
          <a:p>
            <a:pPr>
              <a:lnSpc>
                <a:spcPct val="150000"/>
              </a:lnSpc>
              <a:buClr>
                <a:schemeClr val="accent1">
                  <a:lumMod val="40000"/>
                  <a:lumOff val="60000"/>
                </a:schemeClr>
              </a:buClr>
              <a:buFont typeface="Calibri" pitchFamily="34" charset="0"/>
              <a:buChar char="↘"/>
            </a:pPr>
            <a:r>
              <a:rPr lang="en-US" sz="1200" dirty="0">
                <a:solidFill>
                  <a:schemeClr val="accent2"/>
                </a:solidFill>
              </a:rPr>
              <a:t>Curabitur elementum posuere pretium.</a:t>
            </a:r>
          </a:p>
          <a:p>
            <a:pPr>
              <a:lnSpc>
                <a:spcPct val="150000"/>
              </a:lnSpc>
              <a:buClr>
                <a:schemeClr val="accent1">
                  <a:lumMod val="40000"/>
                  <a:lumOff val="60000"/>
                </a:schemeClr>
              </a:buClr>
              <a:buFont typeface="Calibri" pitchFamily="34" charset="0"/>
              <a:buChar char="↘"/>
            </a:pPr>
            <a:r>
              <a:rPr lang="en-US" sz="1200" dirty="0">
                <a:solidFill>
                  <a:schemeClr val="accent2"/>
                </a:solidFill>
              </a:rPr>
              <a:t>Quisque nibh dolor, </a:t>
            </a:r>
            <a:r>
              <a:rPr lang="en-US" sz="1200" b="1" dirty="0">
                <a:solidFill>
                  <a:schemeClr val="accent2"/>
                </a:solidFill>
              </a:rPr>
              <a:t>dignissim ac dignissim ut</a:t>
            </a:r>
            <a:r>
              <a:rPr lang="en-US" sz="1200" dirty="0">
                <a:solidFill>
                  <a:schemeClr val="accent2"/>
                </a:solidFill>
              </a:rPr>
              <a:t>, luctus ac urna.</a:t>
            </a:r>
          </a:p>
          <a:p>
            <a:pPr>
              <a:lnSpc>
                <a:spcPct val="150000"/>
              </a:lnSpc>
              <a:buClr>
                <a:schemeClr val="accent1">
                  <a:lumMod val="40000"/>
                  <a:lumOff val="60000"/>
                </a:schemeClr>
              </a:buClr>
              <a:buFont typeface="Calibri" pitchFamily="34" charset="0"/>
              <a:buChar char="↘"/>
            </a:pPr>
            <a:r>
              <a:rPr lang="en-US" sz="1200" dirty="0">
                <a:solidFill>
                  <a:schemeClr val="accent2"/>
                </a:solidFill>
              </a:rPr>
              <a:t>Aliquam aliquet non massa quis tincidunt.</a:t>
            </a:r>
          </a:p>
          <a:p>
            <a:pPr>
              <a:lnSpc>
                <a:spcPct val="150000"/>
              </a:lnSpc>
              <a:buClr>
                <a:schemeClr val="accent1">
                  <a:lumMod val="40000"/>
                  <a:lumOff val="60000"/>
                </a:schemeClr>
              </a:buClr>
              <a:buFont typeface="Calibri" pitchFamily="34" charset="0"/>
              <a:buChar char="↘"/>
            </a:pPr>
            <a:r>
              <a:rPr lang="en-US" sz="1200" dirty="0">
                <a:solidFill>
                  <a:schemeClr val="accent2"/>
                </a:solidFill>
              </a:rPr>
              <a:t>Quisque nibh dolor, </a:t>
            </a:r>
            <a:r>
              <a:rPr lang="en-US" sz="1200" b="1" dirty="0">
                <a:solidFill>
                  <a:schemeClr val="accent2"/>
                </a:solidFill>
              </a:rPr>
              <a:t>dignissim ac.</a:t>
            </a:r>
            <a:endParaRPr lang="en-US" sz="1200" dirty="0">
              <a:solidFill>
                <a:schemeClr val="accent2"/>
              </a:solidFill>
            </a:endParaRPr>
          </a:p>
        </p:txBody>
      </p:sp>
      <p:grpSp>
        <p:nvGrpSpPr>
          <p:cNvPr id="10" name="Group 47"/>
          <p:cNvGrpSpPr/>
          <p:nvPr/>
        </p:nvGrpSpPr>
        <p:grpSpPr>
          <a:xfrm>
            <a:off x="4538128" y="4882017"/>
            <a:ext cx="671718" cy="671543"/>
            <a:chOff x="3707904" y="1338582"/>
            <a:chExt cx="587140" cy="587140"/>
          </a:xfrm>
          <a:solidFill>
            <a:srgbClr val="0CB692"/>
          </a:solidFill>
        </p:grpSpPr>
        <p:sp>
          <p:nvSpPr>
            <p:cNvPr id="11"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sp>
          <p:nvSpPr>
            <p:cNvPr id="12"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grpSp>
      <p:sp>
        <p:nvSpPr>
          <p:cNvPr id="13" name="Content Placeholder 2"/>
          <p:cNvSpPr txBox="1">
            <a:spLocks/>
          </p:cNvSpPr>
          <p:nvPr/>
        </p:nvSpPr>
        <p:spPr>
          <a:xfrm>
            <a:off x="4094445"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b="1" dirty="0">
                <a:solidFill>
                  <a:schemeClr val="bg1"/>
                </a:solidFill>
              </a:rPr>
              <a:t>Analytics</a:t>
            </a:r>
          </a:p>
          <a:p>
            <a:pPr marL="0" indent="0" algn="ctr">
              <a:buFont typeface="Arial" pitchFamily="34" charset="0"/>
              <a:buNone/>
            </a:pPr>
            <a:r>
              <a:rPr lang="en-US" sz="1050" dirty="0">
                <a:solidFill>
                  <a:schemeClr val="bg1"/>
                </a:solidFill>
              </a:rPr>
              <a:t>Lorem ipsum dolor sit amet, consectetur adipiscing.</a:t>
            </a:r>
          </a:p>
        </p:txBody>
      </p:sp>
      <p:grpSp>
        <p:nvGrpSpPr>
          <p:cNvPr id="14" name="Group 48"/>
          <p:cNvGrpSpPr/>
          <p:nvPr/>
        </p:nvGrpSpPr>
        <p:grpSpPr>
          <a:xfrm>
            <a:off x="6158283" y="4892663"/>
            <a:ext cx="671718" cy="671543"/>
            <a:chOff x="5607375" y="3562825"/>
            <a:chExt cx="587140" cy="587140"/>
          </a:xfrm>
          <a:solidFill>
            <a:srgbClr val="0CB692"/>
          </a:solidFill>
        </p:grpSpPr>
        <p:sp>
          <p:nvSpPr>
            <p:cNvPr id="15"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sp>
          <p:nvSpPr>
            <p:cNvPr id="16"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grpSp>
      <p:sp>
        <p:nvSpPr>
          <p:cNvPr id="17" name="Content Placeholder 2"/>
          <p:cNvSpPr txBox="1">
            <a:spLocks/>
          </p:cNvSpPr>
          <p:nvPr/>
        </p:nvSpPr>
        <p:spPr>
          <a:xfrm>
            <a:off x="5714600"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b="1" dirty="0">
                <a:solidFill>
                  <a:schemeClr val="bg1"/>
                </a:solidFill>
              </a:rPr>
              <a:t>Support</a:t>
            </a:r>
          </a:p>
          <a:p>
            <a:pPr marL="0" indent="0" algn="ctr">
              <a:buFont typeface="Arial" pitchFamily="34" charset="0"/>
              <a:buNone/>
            </a:pPr>
            <a:r>
              <a:rPr lang="en-US" sz="1050" dirty="0">
                <a:solidFill>
                  <a:schemeClr val="bg1"/>
                </a:solidFill>
              </a:rPr>
              <a:t>Lorem ipsum dolor sit amet, consectetur adipiscing.</a:t>
            </a:r>
          </a:p>
        </p:txBody>
      </p:sp>
      <p:grpSp>
        <p:nvGrpSpPr>
          <p:cNvPr id="18" name="Group 49"/>
          <p:cNvGrpSpPr/>
          <p:nvPr/>
        </p:nvGrpSpPr>
        <p:grpSpPr>
          <a:xfrm>
            <a:off x="7778437" y="4892663"/>
            <a:ext cx="671718" cy="671543"/>
            <a:chOff x="6665323" y="3562825"/>
            <a:chExt cx="587140" cy="587140"/>
          </a:xfrm>
          <a:solidFill>
            <a:srgbClr val="0CB692"/>
          </a:solidFill>
        </p:grpSpPr>
        <p:sp>
          <p:nvSpPr>
            <p:cNvPr id="19"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sp>
          <p:nvSpPr>
            <p:cNvPr id="20"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grpSp>
      <p:sp>
        <p:nvSpPr>
          <p:cNvPr id="21" name="Content Placeholder 2"/>
          <p:cNvSpPr txBox="1">
            <a:spLocks/>
          </p:cNvSpPr>
          <p:nvPr/>
        </p:nvSpPr>
        <p:spPr>
          <a:xfrm>
            <a:off x="7334754"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b="1" dirty="0">
                <a:solidFill>
                  <a:schemeClr val="bg1"/>
                </a:solidFill>
              </a:rPr>
              <a:t>Locations</a:t>
            </a:r>
          </a:p>
          <a:p>
            <a:pPr marL="0" indent="0" algn="ctr">
              <a:buFont typeface="Arial" pitchFamily="34" charset="0"/>
              <a:buNone/>
            </a:pPr>
            <a:r>
              <a:rPr lang="en-US" sz="1050" dirty="0">
                <a:solidFill>
                  <a:schemeClr val="bg1"/>
                </a:solidFill>
              </a:rPr>
              <a:t>Lorem ipsum dolor sit amet, consectetur adipiscing.</a:t>
            </a:r>
          </a:p>
        </p:txBody>
      </p:sp>
      <p:grpSp>
        <p:nvGrpSpPr>
          <p:cNvPr id="22" name="Group 50"/>
          <p:cNvGrpSpPr/>
          <p:nvPr/>
        </p:nvGrpSpPr>
        <p:grpSpPr>
          <a:xfrm>
            <a:off x="9398592" y="4896268"/>
            <a:ext cx="671718" cy="671543"/>
            <a:chOff x="7740352" y="3562825"/>
            <a:chExt cx="587140" cy="587140"/>
          </a:xfrm>
          <a:solidFill>
            <a:srgbClr val="0CB692"/>
          </a:solidFill>
        </p:grpSpPr>
        <p:sp>
          <p:nvSpPr>
            <p:cNvPr id="23"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sp>
          <p:nvSpPr>
            <p:cNvPr id="24"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grpSp>
      <p:sp>
        <p:nvSpPr>
          <p:cNvPr id="25" name="Content Placeholder 2"/>
          <p:cNvSpPr txBox="1">
            <a:spLocks/>
          </p:cNvSpPr>
          <p:nvPr/>
        </p:nvSpPr>
        <p:spPr>
          <a:xfrm>
            <a:off x="8954909"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b="1" dirty="0">
                <a:solidFill>
                  <a:schemeClr val="bg1"/>
                </a:solidFill>
              </a:rPr>
              <a:t>Setup Guide</a:t>
            </a:r>
          </a:p>
          <a:p>
            <a:pPr marL="0" indent="0" algn="ctr">
              <a:buFont typeface="Arial" pitchFamily="34" charset="0"/>
              <a:buNone/>
            </a:pPr>
            <a:r>
              <a:rPr lang="en-US" sz="1050" dirty="0">
                <a:solidFill>
                  <a:schemeClr val="bg1"/>
                </a:solidFill>
              </a:rPr>
              <a:t>Lorem ipsum dolor sit amet, consectetur adipiscing.</a:t>
            </a:r>
          </a:p>
        </p:txBody>
      </p:sp>
    </p:spTree>
    <p:extLst>
      <p:ext uri="{BB962C8B-B14F-4D97-AF65-F5344CB8AC3E}">
        <p14:creationId xmlns:p14="http://schemas.microsoft.com/office/powerpoint/2010/main" val="1730708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4</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extLst>
      <p:ext uri="{BB962C8B-B14F-4D97-AF65-F5344CB8AC3E}">
        <p14:creationId xmlns:p14="http://schemas.microsoft.com/office/powerpoint/2010/main" val="21652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graphicFrame>
        <p:nvGraphicFramePr>
          <p:cNvPr id="7" name="Chart 1"/>
          <p:cNvGraphicFramePr/>
          <p:nvPr>
            <p:extLst>
              <p:ext uri="{D42A27DB-BD31-4B8C-83A1-F6EECF244321}">
                <p14:modId xmlns:p14="http://schemas.microsoft.com/office/powerpoint/2010/main" val="1803880547"/>
              </p:ext>
            </p:extLst>
          </p:nvPr>
        </p:nvGraphicFramePr>
        <p:xfrm>
          <a:off x="281332" y="1971444"/>
          <a:ext cx="5826933" cy="2904072"/>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2"/>
          <p:cNvSpPr txBox="1">
            <a:spLocks/>
          </p:cNvSpPr>
          <p:nvPr/>
        </p:nvSpPr>
        <p:spPr>
          <a:xfrm>
            <a:off x="7431591" y="2431390"/>
            <a:ext cx="4482252" cy="8789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a:solidFill>
                  <a:schemeClr val="bg1"/>
                </a:solidFill>
              </a:rPr>
              <a:t>Lorem ipsum dolor sit amet, </a:t>
            </a:r>
            <a:r>
              <a:rPr lang="en-US" sz="1100" b="1" dirty="0">
                <a:solidFill>
                  <a:schemeClr val="bg1"/>
                </a:solidFill>
              </a:rPr>
              <a:t>consectetur adipiscing elit. </a:t>
            </a:r>
          </a:p>
          <a:p>
            <a:pPr marL="0" indent="0">
              <a:buFont typeface="Arial" pitchFamily="34" charset="0"/>
              <a:buNone/>
            </a:pPr>
            <a:r>
              <a:rPr lang="en-US" sz="1100" dirty="0">
                <a:solidFill>
                  <a:schemeClr val="bg1"/>
                </a:solidFill>
              </a:rPr>
              <a:t>Curabitur elementum posuere pretium. Quisque nibh dolor, dignissim ac dignissim ut, luctus ac urna. </a:t>
            </a:r>
          </a:p>
        </p:txBody>
      </p:sp>
      <p:sp>
        <p:nvSpPr>
          <p:cNvPr id="9" name="Title 13"/>
          <p:cNvSpPr txBox="1">
            <a:spLocks/>
          </p:cNvSpPr>
          <p:nvPr/>
        </p:nvSpPr>
        <p:spPr>
          <a:xfrm>
            <a:off x="7412483" y="1816667"/>
            <a:ext cx="4274895" cy="78867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3600" dirty="0">
                <a:solidFill>
                  <a:schemeClr val="accent2"/>
                </a:solidFill>
              </a:rPr>
              <a:t>Series 1</a:t>
            </a:r>
          </a:p>
        </p:txBody>
      </p:sp>
      <p:sp>
        <p:nvSpPr>
          <p:cNvPr id="10" name="Content Placeholder 2"/>
          <p:cNvSpPr txBox="1">
            <a:spLocks/>
          </p:cNvSpPr>
          <p:nvPr/>
        </p:nvSpPr>
        <p:spPr>
          <a:xfrm>
            <a:off x="7431591" y="3934572"/>
            <a:ext cx="4482252" cy="8789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a:solidFill>
                  <a:schemeClr val="bg1"/>
                </a:solidFill>
              </a:rPr>
              <a:t>Lorem ipsum dolor sit amet, </a:t>
            </a:r>
            <a:r>
              <a:rPr lang="en-US" sz="1100" b="1" dirty="0">
                <a:solidFill>
                  <a:schemeClr val="bg1"/>
                </a:solidFill>
              </a:rPr>
              <a:t>consectetur adipiscing elit. </a:t>
            </a:r>
          </a:p>
          <a:p>
            <a:pPr marL="0" indent="0">
              <a:buFont typeface="Arial" pitchFamily="34" charset="0"/>
              <a:buNone/>
            </a:pPr>
            <a:r>
              <a:rPr lang="en-US" sz="1100" dirty="0">
                <a:solidFill>
                  <a:schemeClr val="bg1"/>
                </a:solidFill>
              </a:rPr>
              <a:t>Curabitur elementum posuere pretium. Quisque nibh dolor, dignissim ac dignissim ut, luctus ac urna. </a:t>
            </a:r>
          </a:p>
        </p:txBody>
      </p:sp>
      <p:sp>
        <p:nvSpPr>
          <p:cNvPr id="11" name="Title 13"/>
          <p:cNvSpPr txBox="1">
            <a:spLocks/>
          </p:cNvSpPr>
          <p:nvPr/>
        </p:nvSpPr>
        <p:spPr>
          <a:xfrm>
            <a:off x="7412483" y="3319849"/>
            <a:ext cx="4274895" cy="788674"/>
          </a:xfrm>
          <a:prstGeom prst="rect">
            <a:avLst/>
          </a:prstGeom>
        </p:spPr>
        <p:txBody>
          <a:bodyPr vert="horz" lIns="91440" tIns="45720" rIns="91440" bIns="45720" rtlCol="0" anchor="ctr">
            <a:normAutofit/>
          </a:bodyPr>
          <a:lstStyle>
            <a:defPPr>
              <a:defRPr lang="zh-CN"/>
            </a:defPPr>
            <a:lvl1pPr>
              <a:spcBef>
                <a:spcPct val="0"/>
              </a:spcBef>
              <a:buNone/>
              <a:defRPr sz="3600" b="0">
                <a:solidFill>
                  <a:srgbClr val="FA4939"/>
                </a:solidFill>
                <a:latin typeface="Source Sans Pro Light" pitchFamily="34" charset="0"/>
                <a:ea typeface="+mj-ea"/>
                <a:cs typeface="+mj-cs"/>
              </a:defRPr>
            </a:lvl1pPr>
          </a:lstStyle>
          <a:p>
            <a:r>
              <a:rPr lang="en-US" dirty="0">
                <a:solidFill>
                  <a:schemeClr val="accent2"/>
                </a:solidFill>
              </a:rPr>
              <a:t>Series 2</a:t>
            </a:r>
          </a:p>
        </p:txBody>
      </p:sp>
      <p:sp>
        <p:nvSpPr>
          <p:cNvPr id="12" name="Content Placeholder 2"/>
          <p:cNvSpPr txBox="1">
            <a:spLocks/>
          </p:cNvSpPr>
          <p:nvPr/>
        </p:nvSpPr>
        <p:spPr>
          <a:xfrm>
            <a:off x="7431591" y="5456026"/>
            <a:ext cx="4482252" cy="8789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a:solidFill>
                  <a:schemeClr val="bg1"/>
                </a:solidFill>
              </a:rPr>
              <a:t>Lorem ipsum dolor sit amet, </a:t>
            </a:r>
            <a:r>
              <a:rPr lang="en-US" sz="1100" b="1" dirty="0">
                <a:solidFill>
                  <a:schemeClr val="bg1"/>
                </a:solidFill>
              </a:rPr>
              <a:t>consectetur adipiscing elit. </a:t>
            </a:r>
          </a:p>
          <a:p>
            <a:pPr marL="0" indent="0">
              <a:buFont typeface="Arial" pitchFamily="34" charset="0"/>
              <a:buNone/>
            </a:pPr>
            <a:r>
              <a:rPr lang="en-US" sz="1100" dirty="0">
                <a:solidFill>
                  <a:schemeClr val="bg1"/>
                </a:solidFill>
              </a:rPr>
              <a:t>Curabitur elementum posuere pretium. Quisque nibh dolor, dignissim ac dignissim ut, luctus ac urna. </a:t>
            </a:r>
          </a:p>
        </p:txBody>
      </p:sp>
      <p:sp>
        <p:nvSpPr>
          <p:cNvPr id="13" name="Title 13"/>
          <p:cNvSpPr txBox="1">
            <a:spLocks/>
          </p:cNvSpPr>
          <p:nvPr/>
        </p:nvSpPr>
        <p:spPr>
          <a:xfrm>
            <a:off x="7412483" y="4841303"/>
            <a:ext cx="4274895" cy="788674"/>
          </a:xfrm>
          <a:prstGeom prst="rect">
            <a:avLst/>
          </a:prstGeom>
        </p:spPr>
        <p:txBody>
          <a:bodyPr vert="horz" lIns="91440" tIns="45720" rIns="91440" bIns="45720" rtlCol="0" anchor="ctr">
            <a:normAutofit/>
          </a:bodyPr>
          <a:lstStyle>
            <a:defPPr>
              <a:defRPr lang="zh-CN"/>
            </a:defPPr>
            <a:lvl1pPr>
              <a:spcBef>
                <a:spcPct val="0"/>
              </a:spcBef>
              <a:buNone/>
              <a:defRPr sz="3600" b="0">
                <a:solidFill>
                  <a:srgbClr val="FA4939"/>
                </a:solidFill>
                <a:latin typeface="Source Sans Pro Light" pitchFamily="34" charset="0"/>
                <a:ea typeface="+mj-ea"/>
                <a:cs typeface="+mj-cs"/>
              </a:defRPr>
            </a:lvl1pPr>
          </a:lstStyle>
          <a:p>
            <a:r>
              <a:rPr lang="en-US" dirty="0">
                <a:solidFill>
                  <a:schemeClr val="accent2"/>
                </a:solidFill>
              </a:rPr>
              <a:t>Series 3</a:t>
            </a:r>
          </a:p>
        </p:txBody>
      </p:sp>
      <p:sp>
        <p:nvSpPr>
          <p:cNvPr id="14" name="Oval 11"/>
          <p:cNvSpPr/>
          <p:nvPr/>
        </p:nvSpPr>
        <p:spPr>
          <a:xfrm>
            <a:off x="6707622" y="2015967"/>
            <a:ext cx="704354" cy="704171"/>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5" name="Freeform 6"/>
          <p:cNvSpPr>
            <a:spLocks noEditPoints="1"/>
          </p:cNvSpPr>
          <p:nvPr/>
        </p:nvSpPr>
        <p:spPr bwMode="auto">
          <a:xfrm>
            <a:off x="6965680" y="2209052"/>
            <a:ext cx="188237" cy="317996"/>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dirty="0">
              <a:solidFill>
                <a:schemeClr val="bg1"/>
              </a:solidFill>
            </a:endParaRPr>
          </a:p>
        </p:txBody>
      </p:sp>
      <p:sp>
        <p:nvSpPr>
          <p:cNvPr id="16" name="Oval 22"/>
          <p:cNvSpPr/>
          <p:nvPr/>
        </p:nvSpPr>
        <p:spPr>
          <a:xfrm>
            <a:off x="6707622" y="3519149"/>
            <a:ext cx="704354" cy="704171"/>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7" name="Freeform 11"/>
          <p:cNvSpPr>
            <a:spLocks/>
          </p:cNvSpPr>
          <p:nvPr/>
        </p:nvSpPr>
        <p:spPr bwMode="auto">
          <a:xfrm>
            <a:off x="6915063" y="3726879"/>
            <a:ext cx="289469" cy="288709"/>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dirty="0">
              <a:solidFill>
                <a:schemeClr val="bg1"/>
              </a:solidFill>
            </a:endParaRPr>
          </a:p>
        </p:txBody>
      </p:sp>
      <p:sp>
        <p:nvSpPr>
          <p:cNvPr id="18" name="Oval 27"/>
          <p:cNvSpPr/>
          <p:nvPr/>
        </p:nvSpPr>
        <p:spPr>
          <a:xfrm>
            <a:off x="6707622" y="5040603"/>
            <a:ext cx="704354" cy="704171"/>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9" name="Freeform 16"/>
          <p:cNvSpPr>
            <a:spLocks noEditPoints="1"/>
          </p:cNvSpPr>
          <p:nvPr/>
        </p:nvSpPr>
        <p:spPr bwMode="auto">
          <a:xfrm>
            <a:off x="6915378" y="5281657"/>
            <a:ext cx="283268" cy="249293"/>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dirty="0">
              <a:solidFill>
                <a:schemeClr val="bg1"/>
              </a:solidFill>
            </a:endParaRPr>
          </a:p>
        </p:txBody>
      </p:sp>
      <p:sp>
        <p:nvSpPr>
          <p:cNvPr id="20" name="Content Placeholder 2"/>
          <p:cNvSpPr txBox="1">
            <a:spLocks/>
          </p:cNvSpPr>
          <p:nvPr/>
        </p:nvSpPr>
        <p:spPr>
          <a:xfrm>
            <a:off x="1649293" y="5259813"/>
            <a:ext cx="4074774" cy="7659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a:solidFill>
                  <a:schemeClr val="bg1"/>
                </a:solidFill>
              </a:rPr>
              <a:t>Lorem Ipsum has been the industry's standard dummy text ever since the 1500s, when an unknown printer took a galley of type and scrambled it to make a type specimen book.</a:t>
            </a:r>
            <a:endParaRPr lang="en-US" sz="1400" dirty="0">
              <a:solidFill>
                <a:schemeClr val="bg1"/>
              </a:solidFill>
            </a:endParaRPr>
          </a:p>
        </p:txBody>
      </p:sp>
      <p:sp>
        <p:nvSpPr>
          <p:cNvPr id="21" name="Freeform 38"/>
          <p:cNvSpPr>
            <a:spLocks noEditPoints="1"/>
          </p:cNvSpPr>
          <p:nvPr/>
        </p:nvSpPr>
        <p:spPr bwMode="auto">
          <a:xfrm>
            <a:off x="824010" y="5379243"/>
            <a:ext cx="717116" cy="732954"/>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Tree>
    <p:extLst>
      <p:ext uri="{BB962C8B-B14F-4D97-AF65-F5344CB8AC3E}">
        <p14:creationId xmlns:p14="http://schemas.microsoft.com/office/powerpoint/2010/main" val="2196054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任意多边形 6"/>
          <p:cNvSpPr/>
          <p:nvPr/>
        </p:nvSpPr>
        <p:spPr>
          <a:xfrm>
            <a:off x="717526" y="1971243"/>
            <a:ext cx="10896477" cy="1585999"/>
          </a:xfrm>
          <a:custGeom>
            <a:avLst/>
            <a:gdLst>
              <a:gd name="connsiteX0" fmla="*/ 0 w 10893640"/>
              <a:gd name="connsiteY0" fmla="*/ 396500 h 1585999"/>
              <a:gd name="connsiteX1" fmla="*/ 10100641 w 10893640"/>
              <a:gd name="connsiteY1" fmla="*/ 396500 h 1585999"/>
              <a:gd name="connsiteX2" fmla="*/ 10100641 w 10893640"/>
              <a:gd name="connsiteY2" fmla="*/ 0 h 1585999"/>
              <a:gd name="connsiteX3" fmla="*/ 10893640 w 10893640"/>
              <a:gd name="connsiteY3" fmla="*/ 793000 h 1585999"/>
              <a:gd name="connsiteX4" fmla="*/ 10100641 w 10893640"/>
              <a:gd name="connsiteY4" fmla="*/ 1585999 h 1585999"/>
              <a:gd name="connsiteX5" fmla="*/ 10100641 w 10893640"/>
              <a:gd name="connsiteY5" fmla="*/ 1189499 h 1585999"/>
              <a:gd name="connsiteX6" fmla="*/ 0 w 10893640"/>
              <a:gd name="connsiteY6" fmla="*/ 1189499 h 1585999"/>
              <a:gd name="connsiteX7" fmla="*/ 0 w 10893640"/>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3640" h="1585999">
                <a:moveTo>
                  <a:pt x="0" y="396500"/>
                </a:moveTo>
                <a:lnTo>
                  <a:pt x="10100641" y="396500"/>
                </a:lnTo>
                <a:lnTo>
                  <a:pt x="10100641" y="0"/>
                </a:lnTo>
                <a:lnTo>
                  <a:pt x="10893640" y="793000"/>
                </a:lnTo>
                <a:lnTo>
                  <a:pt x="10100641" y="1585999"/>
                </a:lnTo>
                <a:lnTo>
                  <a:pt x="10100641" y="1189499"/>
                </a:lnTo>
                <a:lnTo>
                  <a:pt x="0" y="1189499"/>
                </a:lnTo>
                <a:lnTo>
                  <a:pt x="0" y="396500"/>
                </a:lnTo>
                <a:close/>
              </a:path>
            </a:pathLst>
          </a:cu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1"/>
                </a:solidFill>
              </a:rPr>
              <a:t>Brainstorm</a:t>
            </a:r>
          </a:p>
        </p:txBody>
      </p:sp>
      <p:sp>
        <p:nvSpPr>
          <p:cNvPr id="8" name="任意多边形 7"/>
          <p:cNvSpPr/>
          <p:nvPr/>
        </p:nvSpPr>
        <p:spPr>
          <a:xfrm>
            <a:off x="3229164" y="2499592"/>
            <a:ext cx="8384838" cy="1585999"/>
          </a:xfrm>
          <a:custGeom>
            <a:avLst/>
            <a:gdLst>
              <a:gd name="connsiteX0" fmla="*/ 0 w 8382655"/>
              <a:gd name="connsiteY0" fmla="*/ 396500 h 1585999"/>
              <a:gd name="connsiteX1" fmla="*/ 7589656 w 8382655"/>
              <a:gd name="connsiteY1" fmla="*/ 396500 h 1585999"/>
              <a:gd name="connsiteX2" fmla="*/ 7589656 w 8382655"/>
              <a:gd name="connsiteY2" fmla="*/ 0 h 1585999"/>
              <a:gd name="connsiteX3" fmla="*/ 8382655 w 8382655"/>
              <a:gd name="connsiteY3" fmla="*/ 793000 h 1585999"/>
              <a:gd name="connsiteX4" fmla="*/ 7589656 w 8382655"/>
              <a:gd name="connsiteY4" fmla="*/ 1585999 h 1585999"/>
              <a:gd name="connsiteX5" fmla="*/ 7589656 w 8382655"/>
              <a:gd name="connsiteY5" fmla="*/ 1189499 h 1585999"/>
              <a:gd name="connsiteX6" fmla="*/ 0 w 8382655"/>
              <a:gd name="connsiteY6" fmla="*/ 1189499 h 1585999"/>
              <a:gd name="connsiteX7" fmla="*/ 0 w 8382655"/>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55" h="1585999">
                <a:moveTo>
                  <a:pt x="0" y="396500"/>
                </a:moveTo>
                <a:lnTo>
                  <a:pt x="7589656" y="396500"/>
                </a:lnTo>
                <a:lnTo>
                  <a:pt x="7589656" y="0"/>
                </a:lnTo>
                <a:lnTo>
                  <a:pt x="8382655" y="793000"/>
                </a:lnTo>
                <a:lnTo>
                  <a:pt x="7589656" y="1585999"/>
                </a:lnTo>
                <a:lnTo>
                  <a:pt x="7589656" y="1189499"/>
                </a:lnTo>
                <a:lnTo>
                  <a:pt x="0" y="1189499"/>
                </a:lnTo>
                <a:lnTo>
                  <a:pt x="0" y="396500"/>
                </a:lnTo>
                <a:close/>
              </a:path>
            </a:pathLst>
          </a:cu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1"/>
                </a:solidFill>
              </a:rPr>
              <a:t>Conceptualization</a:t>
            </a:r>
          </a:p>
        </p:txBody>
      </p:sp>
      <p:sp>
        <p:nvSpPr>
          <p:cNvPr id="9" name="任意多边形 8"/>
          <p:cNvSpPr/>
          <p:nvPr/>
        </p:nvSpPr>
        <p:spPr>
          <a:xfrm>
            <a:off x="5740802" y="3028259"/>
            <a:ext cx="5873200" cy="1585999"/>
          </a:xfrm>
          <a:custGeom>
            <a:avLst/>
            <a:gdLst>
              <a:gd name="connsiteX0" fmla="*/ 0 w 5871671"/>
              <a:gd name="connsiteY0" fmla="*/ 396500 h 1585999"/>
              <a:gd name="connsiteX1" fmla="*/ 5078672 w 5871671"/>
              <a:gd name="connsiteY1" fmla="*/ 396500 h 1585999"/>
              <a:gd name="connsiteX2" fmla="*/ 5078672 w 5871671"/>
              <a:gd name="connsiteY2" fmla="*/ 0 h 1585999"/>
              <a:gd name="connsiteX3" fmla="*/ 5871671 w 5871671"/>
              <a:gd name="connsiteY3" fmla="*/ 793000 h 1585999"/>
              <a:gd name="connsiteX4" fmla="*/ 5078672 w 5871671"/>
              <a:gd name="connsiteY4" fmla="*/ 1585999 h 1585999"/>
              <a:gd name="connsiteX5" fmla="*/ 5078672 w 5871671"/>
              <a:gd name="connsiteY5" fmla="*/ 1189499 h 1585999"/>
              <a:gd name="connsiteX6" fmla="*/ 0 w 5871671"/>
              <a:gd name="connsiteY6" fmla="*/ 1189499 h 1585999"/>
              <a:gd name="connsiteX7" fmla="*/ 0 w 5871671"/>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1671" h="1585999">
                <a:moveTo>
                  <a:pt x="0" y="396500"/>
                </a:moveTo>
                <a:lnTo>
                  <a:pt x="5078672" y="396500"/>
                </a:lnTo>
                <a:lnTo>
                  <a:pt x="5078672" y="0"/>
                </a:lnTo>
                <a:lnTo>
                  <a:pt x="5871671" y="793000"/>
                </a:lnTo>
                <a:lnTo>
                  <a:pt x="5078672" y="1585999"/>
                </a:lnTo>
                <a:lnTo>
                  <a:pt x="5078672" y="1189499"/>
                </a:lnTo>
                <a:lnTo>
                  <a:pt x="0" y="1189499"/>
                </a:lnTo>
                <a:lnTo>
                  <a:pt x="0" y="396500"/>
                </a:lnTo>
                <a:close/>
              </a:path>
            </a:pathLst>
          </a:cu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1"/>
                </a:solidFill>
              </a:rPr>
              <a:t>Proposal</a:t>
            </a:r>
          </a:p>
        </p:txBody>
      </p:sp>
      <p:sp>
        <p:nvSpPr>
          <p:cNvPr id="10" name="任意多边形 9"/>
          <p:cNvSpPr/>
          <p:nvPr/>
        </p:nvSpPr>
        <p:spPr>
          <a:xfrm>
            <a:off x="8252440" y="3556608"/>
            <a:ext cx="3361562" cy="1585999"/>
          </a:xfrm>
          <a:custGeom>
            <a:avLst/>
            <a:gdLst>
              <a:gd name="connsiteX0" fmla="*/ 0 w 3360687"/>
              <a:gd name="connsiteY0" fmla="*/ 396500 h 1585999"/>
              <a:gd name="connsiteX1" fmla="*/ 2567688 w 3360687"/>
              <a:gd name="connsiteY1" fmla="*/ 396500 h 1585999"/>
              <a:gd name="connsiteX2" fmla="*/ 2567688 w 3360687"/>
              <a:gd name="connsiteY2" fmla="*/ 0 h 1585999"/>
              <a:gd name="connsiteX3" fmla="*/ 3360687 w 3360687"/>
              <a:gd name="connsiteY3" fmla="*/ 793000 h 1585999"/>
              <a:gd name="connsiteX4" fmla="*/ 2567688 w 3360687"/>
              <a:gd name="connsiteY4" fmla="*/ 1585999 h 1585999"/>
              <a:gd name="connsiteX5" fmla="*/ 2567688 w 3360687"/>
              <a:gd name="connsiteY5" fmla="*/ 1189499 h 1585999"/>
              <a:gd name="connsiteX6" fmla="*/ 0 w 3360687"/>
              <a:gd name="connsiteY6" fmla="*/ 1189499 h 1585999"/>
              <a:gd name="connsiteX7" fmla="*/ 0 w 3360687"/>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0687" h="1585999">
                <a:moveTo>
                  <a:pt x="0" y="396500"/>
                </a:moveTo>
                <a:lnTo>
                  <a:pt x="2567688" y="396500"/>
                </a:lnTo>
                <a:lnTo>
                  <a:pt x="2567688" y="0"/>
                </a:lnTo>
                <a:lnTo>
                  <a:pt x="3360687" y="793000"/>
                </a:lnTo>
                <a:lnTo>
                  <a:pt x="2567688" y="1585999"/>
                </a:lnTo>
                <a:lnTo>
                  <a:pt x="2567688" y="1189499"/>
                </a:lnTo>
                <a:lnTo>
                  <a:pt x="0" y="1189499"/>
                </a:lnTo>
                <a:lnTo>
                  <a:pt x="0" y="396500"/>
                </a:lnTo>
                <a:close/>
              </a:path>
            </a:pathLst>
          </a:cu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1"/>
                </a:solidFill>
              </a:rPr>
              <a:t>Revisions</a:t>
            </a:r>
          </a:p>
        </p:txBody>
      </p:sp>
      <p:sp>
        <p:nvSpPr>
          <p:cNvPr id="11" name="Freeform 6"/>
          <p:cNvSpPr>
            <a:spLocks noEditPoints="1"/>
          </p:cNvSpPr>
          <p:nvPr/>
        </p:nvSpPr>
        <p:spPr bwMode="auto">
          <a:xfrm>
            <a:off x="887770" y="2545449"/>
            <a:ext cx="389436" cy="414736"/>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3200" dirty="0">
              <a:solidFill>
                <a:schemeClr val="bg1"/>
              </a:solidFill>
            </a:endParaRPr>
          </a:p>
        </p:txBody>
      </p:sp>
      <p:sp>
        <p:nvSpPr>
          <p:cNvPr id="12" name="Freeform 11"/>
          <p:cNvSpPr>
            <a:spLocks noEditPoints="1"/>
          </p:cNvSpPr>
          <p:nvPr/>
        </p:nvSpPr>
        <p:spPr bwMode="auto">
          <a:xfrm>
            <a:off x="3362303" y="3043271"/>
            <a:ext cx="501916" cy="50231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3200" dirty="0">
              <a:solidFill>
                <a:schemeClr val="bg1"/>
              </a:solidFill>
            </a:endParaRPr>
          </a:p>
        </p:txBody>
      </p:sp>
      <p:sp>
        <p:nvSpPr>
          <p:cNvPr id="13" name="Freeform 21"/>
          <p:cNvSpPr>
            <a:spLocks noEditPoints="1"/>
          </p:cNvSpPr>
          <p:nvPr/>
        </p:nvSpPr>
        <p:spPr bwMode="auto">
          <a:xfrm>
            <a:off x="5949779" y="3619156"/>
            <a:ext cx="427567" cy="428806"/>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3200" dirty="0">
              <a:solidFill>
                <a:schemeClr val="bg1"/>
              </a:solidFill>
            </a:endParaRPr>
          </a:p>
        </p:txBody>
      </p:sp>
      <p:sp>
        <p:nvSpPr>
          <p:cNvPr id="14" name="Content Placeholder 2"/>
          <p:cNvSpPr txBox="1">
            <a:spLocks/>
          </p:cNvSpPr>
          <p:nvPr/>
        </p:nvSpPr>
        <p:spPr>
          <a:xfrm>
            <a:off x="581173" y="3545573"/>
            <a:ext cx="2463756" cy="310854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poseur tincidunt. Quisque nibh dolor, ac sim ut, luctus ac urna. </a:t>
            </a:r>
          </a:p>
        </p:txBody>
      </p:sp>
      <p:sp>
        <p:nvSpPr>
          <p:cNvPr id="15" name="Freeform 26"/>
          <p:cNvSpPr>
            <a:spLocks/>
          </p:cNvSpPr>
          <p:nvPr/>
        </p:nvSpPr>
        <p:spPr bwMode="auto">
          <a:xfrm>
            <a:off x="8472513" y="4154064"/>
            <a:ext cx="351977" cy="364939"/>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3200" dirty="0">
              <a:solidFill>
                <a:schemeClr val="bg1"/>
              </a:solidFill>
            </a:endParaRPr>
          </a:p>
        </p:txBody>
      </p:sp>
      <p:sp>
        <p:nvSpPr>
          <p:cNvPr id="16" name="Content Placeholder 2"/>
          <p:cNvSpPr txBox="1">
            <a:spLocks/>
          </p:cNvSpPr>
          <p:nvPr/>
        </p:nvSpPr>
        <p:spPr>
          <a:xfrm>
            <a:off x="3109411" y="3968626"/>
            <a:ext cx="2463756" cy="2677656"/>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poseur tincidunt.</a:t>
            </a:r>
          </a:p>
        </p:txBody>
      </p:sp>
      <p:sp>
        <p:nvSpPr>
          <p:cNvPr id="17" name="Content Placeholder 2"/>
          <p:cNvSpPr txBox="1">
            <a:spLocks/>
          </p:cNvSpPr>
          <p:nvPr/>
        </p:nvSpPr>
        <p:spPr>
          <a:xfrm>
            <a:off x="5594661" y="4503428"/>
            <a:ext cx="2463756" cy="203132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bg1"/>
                </a:solidFill>
              </a:rPr>
              <a:t>Lorem ipsum dolor sit amet, consectetur adipiscing elit. Curabitur elementum posuere pretium. Quisque nibh dolor, dignissim ac dignissim ut, luctus ac urna. Aliquam aliquet non massa quis tincidunt. </a:t>
            </a:r>
          </a:p>
        </p:txBody>
      </p:sp>
      <p:sp>
        <p:nvSpPr>
          <p:cNvPr id="18" name="Content Placeholder 2"/>
          <p:cNvSpPr txBox="1">
            <a:spLocks/>
          </p:cNvSpPr>
          <p:nvPr/>
        </p:nvSpPr>
        <p:spPr>
          <a:xfrm>
            <a:off x="8098050" y="4955481"/>
            <a:ext cx="2463756" cy="181588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bg1"/>
                </a:solidFill>
              </a:rPr>
              <a:t>Lorem ipsum dolor sit amet, consectetur adipiscing elit. Curabitur elementum posuere pretium. Quisque nibh dolor, dignissim ac dignissim ut, luctus ac urna. </a:t>
            </a:r>
          </a:p>
        </p:txBody>
      </p:sp>
    </p:spTree>
    <p:extLst>
      <p:ext uri="{BB962C8B-B14F-4D97-AF65-F5344CB8AC3E}">
        <p14:creationId xmlns:p14="http://schemas.microsoft.com/office/powerpoint/2010/main" val="3133974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Freeform 332"/>
          <p:cNvSpPr>
            <a:spLocks/>
          </p:cNvSpPr>
          <p:nvPr/>
        </p:nvSpPr>
        <p:spPr bwMode="auto">
          <a:xfrm>
            <a:off x="7347050" y="4166417"/>
            <a:ext cx="1460880" cy="2044700"/>
          </a:xfrm>
          <a:custGeom>
            <a:avLst/>
            <a:gdLst/>
            <a:ahLst/>
            <a:cxnLst>
              <a:cxn ang="0">
                <a:pos x="125" y="0"/>
              </a:cxn>
              <a:cxn ang="0">
                <a:pos x="188" y="175"/>
              </a:cxn>
              <a:cxn ang="0">
                <a:pos x="250" y="350"/>
              </a:cxn>
              <a:cxn ang="0">
                <a:pos x="125" y="350"/>
              </a:cxn>
              <a:cxn ang="0">
                <a:pos x="0" y="350"/>
              </a:cxn>
              <a:cxn ang="0">
                <a:pos x="63" y="175"/>
              </a:cxn>
              <a:cxn ang="0">
                <a:pos x="125" y="0"/>
              </a:cxn>
            </a:cxnLst>
            <a:rect l="0" t="0" r="r" b="b"/>
            <a:pathLst>
              <a:path w="250" h="350">
                <a:moveTo>
                  <a:pt x="125" y="0"/>
                </a:moveTo>
                <a:lnTo>
                  <a:pt x="188" y="175"/>
                </a:lnTo>
                <a:lnTo>
                  <a:pt x="250" y="350"/>
                </a:lnTo>
                <a:lnTo>
                  <a:pt x="125" y="350"/>
                </a:lnTo>
                <a:lnTo>
                  <a:pt x="0" y="350"/>
                </a:lnTo>
                <a:lnTo>
                  <a:pt x="63" y="175"/>
                </a:lnTo>
                <a:lnTo>
                  <a:pt x="125"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133">
              <a:solidFill>
                <a:prstClr val="black"/>
              </a:solidFill>
            </a:endParaRPr>
          </a:p>
        </p:txBody>
      </p:sp>
      <p:sp>
        <p:nvSpPr>
          <p:cNvPr id="8" name="Freeform 335"/>
          <p:cNvSpPr>
            <a:spLocks/>
          </p:cNvSpPr>
          <p:nvPr/>
        </p:nvSpPr>
        <p:spPr bwMode="auto">
          <a:xfrm>
            <a:off x="8585875" y="2980493"/>
            <a:ext cx="1449193" cy="3230628"/>
          </a:xfrm>
          <a:custGeom>
            <a:avLst/>
            <a:gdLst/>
            <a:ahLst/>
            <a:cxnLst>
              <a:cxn ang="0">
                <a:pos x="125" y="0"/>
              </a:cxn>
              <a:cxn ang="0">
                <a:pos x="187" y="277"/>
              </a:cxn>
              <a:cxn ang="0">
                <a:pos x="248" y="553"/>
              </a:cxn>
              <a:cxn ang="0">
                <a:pos x="125" y="553"/>
              </a:cxn>
              <a:cxn ang="0">
                <a:pos x="0" y="553"/>
              </a:cxn>
              <a:cxn ang="0">
                <a:pos x="62" y="277"/>
              </a:cxn>
              <a:cxn ang="0">
                <a:pos x="125" y="0"/>
              </a:cxn>
            </a:cxnLst>
            <a:rect l="0" t="0" r="r" b="b"/>
            <a:pathLst>
              <a:path w="248" h="553">
                <a:moveTo>
                  <a:pt x="125" y="0"/>
                </a:moveTo>
                <a:lnTo>
                  <a:pt x="187" y="277"/>
                </a:lnTo>
                <a:lnTo>
                  <a:pt x="248" y="553"/>
                </a:lnTo>
                <a:lnTo>
                  <a:pt x="125" y="553"/>
                </a:lnTo>
                <a:lnTo>
                  <a:pt x="0" y="553"/>
                </a:lnTo>
                <a:lnTo>
                  <a:pt x="62" y="277"/>
                </a:lnTo>
                <a:lnTo>
                  <a:pt x="125"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133">
              <a:solidFill>
                <a:prstClr val="black"/>
              </a:solidFill>
            </a:endParaRPr>
          </a:p>
        </p:txBody>
      </p:sp>
      <p:sp>
        <p:nvSpPr>
          <p:cNvPr id="9" name="Freeform 336"/>
          <p:cNvSpPr>
            <a:spLocks/>
          </p:cNvSpPr>
          <p:nvPr/>
        </p:nvSpPr>
        <p:spPr bwMode="auto">
          <a:xfrm>
            <a:off x="9813016" y="4721408"/>
            <a:ext cx="1466722" cy="1489712"/>
          </a:xfrm>
          <a:custGeom>
            <a:avLst/>
            <a:gdLst/>
            <a:ahLst/>
            <a:cxnLst>
              <a:cxn ang="0">
                <a:pos x="125" y="0"/>
              </a:cxn>
              <a:cxn ang="0">
                <a:pos x="187" y="128"/>
              </a:cxn>
              <a:cxn ang="0">
                <a:pos x="251" y="255"/>
              </a:cxn>
              <a:cxn ang="0">
                <a:pos x="125" y="255"/>
              </a:cxn>
              <a:cxn ang="0">
                <a:pos x="0" y="255"/>
              </a:cxn>
              <a:cxn ang="0">
                <a:pos x="62" y="128"/>
              </a:cxn>
              <a:cxn ang="0">
                <a:pos x="125" y="0"/>
              </a:cxn>
            </a:cxnLst>
            <a:rect l="0" t="0" r="r" b="b"/>
            <a:pathLst>
              <a:path w="251" h="255">
                <a:moveTo>
                  <a:pt x="125" y="0"/>
                </a:moveTo>
                <a:lnTo>
                  <a:pt x="187" y="128"/>
                </a:lnTo>
                <a:lnTo>
                  <a:pt x="251" y="255"/>
                </a:lnTo>
                <a:lnTo>
                  <a:pt x="125" y="255"/>
                </a:lnTo>
                <a:lnTo>
                  <a:pt x="0" y="255"/>
                </a:lnTo>
                <a:lnTo>
                  <a:pt x="62" y="128"/>
                </a:lnTo>
                <a:lnTo>
                  <a:pt x="125"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133">
              <a:solidFill>
                <a:prstClr val="black"/>
              </a:solidFill>
            </a:endParaRPr>
          </a:p>
        </p:txBody>
      </p:sp>
      <p:sp>
        <p:nvSpPr>
          <p:cNvPr id="10" name="TextBox 7"/>
          <p:cNvSpPr txBox="1"/>
          <p:nvPr/>
        </p:nvSpPr>
        <p:spPr>
          <a:xfrm>
            <a:off x="9912391" y="4172267"/>
            <a:ext cx="1577762" cy="420564"/>
          </a:xfrm>
          <a:prstGeom prst="rect">
            <a:avLst/>
          </a:prstGeom>
          <a:noFill/>
        </p:spPr>
        <p:txBody>
          <a:bodyPr wrap="square" rtlCol="0">
            <a:spAutoFit/>
          </a:bodyPr>
          <a:lstStyle/>
          <a:p>
            <a:r>
              <a:rPr lang="en-US" altLang="zh-CN" sz="2133" b="1" i="1" dirty="0">
                <a:solidFill>
                  <a:schemeClr val="accent2"/>
                </a:solidFill>
                <a:latin typeface="微软雅黑" pitchFamily="34" charset="-122"/>
                <a:ea typeface="微软雅黑" pitchFamily="34" charset="-122"/>
              </a:rPr>
              <a:t>49%</a:t>
            </a:r>
            <a:endParaRPr lang="zh-CN" altLang="en-US" sz="2133" b="1" i="1" dirty="0">
              <a:solidFill>
                <a:schemeClr val="accent2"/>
              </a:solidFill>
              <a:latin typeface="微软雅黑" pitchFamily="34" charset="-122"/>
              <a:ea typeface="微软雅黑" pitchFamily="34" charset="-122"/>
            </a:endParaRPr>
          </a:p>
        </p:txBody>
      </p:sp>
      <p:sp>
        <p:nvSpPr>
          <p:cNvPr id="11" name="TextBox 8"/>
          <p:cNvSpPr txBox="1"/>
          <p:nvPr/>
        </p:nvSpPr>
        <p:spPr>
          <a:xfrm>
            <a:off x="8597589" y="2332024"/>
            <a:ext cx="1577762" cy="420564"/>
          </a:xfrm>
          <a:prstGeom prst="rect">
            <a:avLst/>
          </a:prstGeom>
          <a:noFill/>
        </p:spPr>
        <p:txBody>
          <a:bodyPr wrap="square" rtlCol="0">
            <a:spAutoFit/>
          </a:bodyPr>
          <a:lstStyle/>
          <a:p>
            <a:r>
              <a:rPr lang="en-US" altLang="zh-CN" sz="2133" b="1" i="1" dirty="0">
                <a:solidFill>
                  <a:schemeClr val="accent2"/>
                </a:solidFill>
                <a:latin typeface="微软雅黑" pitchFamily="34" charset="-122"/>
                <a:ea typeface="微软雅黑" pitchFamily="34" charset="-122"/>
              </a:rPr>
              <a:t>95%</a:t>
            </a:r>
            <a:endParaRPr lang="zh-CN" altLang="en-US" sz="2133" b="1" i="1" dirty="0">
              <a:solidFill>
                <a:schemeClr val="accent2"/>
              </a:solidFill>
              <a:latin typeface="微软雅黑" pitchFamily="34" charset="-122"/>
              <a:ea typeface="微软雅黑" pitchFamily="34" charset="-122"/>
            </a:endParaRPr>
          </a:p>
        </p:txBody>
      </p:sp>
      <p:sp>
        <p:nvSpPr>
          <p:cNvPr id="12" name="TextBox 9"/>
          <p:cNvSpPr txBox="1"/>
          <p:nvPr/>
        </p:nvSpPr>
        <p:spPr>
          <a:xfrm>
            <a:off x="7467414" y="3367101"/>
            <a:ext cx="1577762" cy="420564"/>
          </a:xfrm>
          <a:prstGeom prst="rect">
            <a:avLst/>
          </a:prstGeom>
          <a:noFill/>
        </p:spPr>
        <p:txBody>
          <a:bodyPr wrap="square" rtlCol="0">
            <a:spAutoFit/>
          </a:bodyPr>
          <a:lstStyle/>
          <a:p>
            <a:r>
              <a:rPr lang="en-US" altLang="zh-CN" sz="2133" b="1" i="1" dirty="0">
                <a:solidFill>
                  <a:schemeClr val="accent2"/>
                </a:solidFill>
                <a:latin typeface="微软雅黑" pitchFamily="34" charset="-122"/>
                <a:ea typeface="微软雅黑" pitchFamily="34" charset="-122"/>
              </a:rPr>
              <a:t>69%</a:t>
            </a:r>
            <a:endParaRPr lang="zh-CN" altLang="en-US" sz="2133" b="1" i="1" dirty="0">
              <a:solidFill>
                <a:schemeClr val="accent2"/>
              </a:solidFill>
              <a:latin typeface="微软雅黑" pitchFamily="34" charset="-122"/>
              <a:ea typeface="微软雅黑" pitchFamily="34" charset="-122"/>
            </a:endParaRPr>
          </a:p>
        </p:txBody>
      </p:sp>
      <p:sp>
        <p:nvSpPr>
          <p:cNvPr id="13" name="Freeform 333"/>
          <p:cNvSpPr>
            <a:spLocks/>
          </p:cNvSpPr>
          <p:nvPr/>
        </p:nvSpPr>
        <p:spPr bwMode="auto">
          <a:xfrm>
            <a:off x="6114065" y="5247188"/>
            <a:ext cx="1466722" cy="963932"/>
          </a:xfrm>
          <a:custGeom>
            <a:avLst/>
            <a:gdLst/>
            <a:ahLst/>
            <a:cxnLst>
              <a:cxn ang="0">
                <a:pos x="126" y="0"/>
              </a:cxn>
              <a:cxn ang="0">
                <a:pos x="187" y="82"/>
              </a:cxn>
              <a:cxn ang="0">
                <a:pos x="251" y="165"/>
              </a:cxn>
              <a:cxn ang="0">
                <a:pos x="126" y="165"/>
              </a:cxn>
              <a:cxn ang="0">
                <a:pos x="0" y="165"/>
              </a:cxn>
              <a:cxn ang="0">
                <a:pos x="62" y="82"/>
              </a:cxn>
              <a:cxn ang="0">
                <a:pos x="126" y="0"/>
              </a:cxn>
            </a:cxnLst>
            <a:rect l="0" t="0" r="r" b="b"/>
            <a:pathLst>
              <a:path w="251" h="165">
                <a:moveTo>
                  <a:pt x="126" y="0"/>
                </a:moveTo>
                <a:lnTo>
                  <a:pt x="187" y="82"/>
                </a:lnTo>
                <a:lnTo>
                  <a:pt x="251" y="165"/>
                </a:lnTo>
                <a:lnTo>
                  <a:pt x="126" y="165"/>
                </a:lnTo>
                <a:lnTo>
                  <a:pt x="0" y="165"/>
                </a:lnTo>
                <a:lnTo>
                  <a:pt x="62" y="82"/>
                </a:lnTo>
                <a:lnTo>
                  <a:pt x="126"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133">
              <a:solidFill>
                <a:prstClr val="black"/>
              </a:solidFill>
            </a:endParaRPr>
          </a:p>
        </p:txBody>
      </p:sp>
      <p:sp>
        <p:nvSpPr>
          <p:cNvPr id="14" name="TextBox 10"/>
          <p:cNvSpPr txBox="1"/>
          <p:nvPr/>
        </p:nvSpPr>
        <p:spPr>
          <a:xfrm>
            <a:off x="6230946" y="4698051"/>
            <a:ext cx="1577761" cy="420564"/>
          </a:xfrm>
          <a:prstGeom prst="rect">
            <a:avLst/>
          </a:prstGeom>
          <a:noFill/>
        </p:spPr>
        <p:txBody>
          <a:bodyPr wrap="square" rtlCol="0">
            <a:spAutoFit/>
          </a:bodyPr>
          <a:lstStyle/>
          <a:p>
            <a:r>
              <a:rPr lang="en-US" altLang="zh-CN" sz="2133" b="1" i="1" dirty="0">
                <a:solidFill>
                  <a:schemeClr val="accent2"/>
                </a:solidFill>
                <a:latin typeface="微软雅黑" pitchFamily="34" charset="-122"/>
                <a:ea typeface="微软雅黑" pitchFamily="34" charset="-122"/>
              </a:rPr>
              <a:t>31%</a:t>
            </a:r>
            <a:endParaRPr lang="zh-CN" altLang="en-US" sz="2133" b="1" i="1" dirty="0">
              <a:solidFill>
                <a:schemeClr val="accent2"/>
              </a:solidFill>
              <a:latin typeface="微软雅黑" pitchFamily="34" charset="-122"/>
              <a:ea typeface="微软雅黑" pitchFamily="34" charset="-122"/>
            </a:endParaRPr>
          </a:p>
        </p:txBody>
      </p:sp>
      <p:sp>
        <p:nvSpPr>
          <p:cNvPr id="15" name="Freeform 334"/>
          <p:cNvSpPr>
            <a:spLocks/>
          </p:cNvSpPr>
          <p:nvPr/>
        </p:nvSpPr>
        <p:spPr bwMode="auto">
          <a:xfrm>
            <a:off x="4927832" y="5948228"/>
            <a:ext cx="1466722" cy="262892"/>
          </a:xfrm>
          <a:custGeom>
            <a:avLst/>
            <a:gdLst/>
            <a:ahLst/>
            <a:cxnLst>
              <a:cxn ang="0">
                <a:pos x="126" y="0"/>
              </a:cxn>
              <a:cxn ang="0">
                <a:pos x="187" y="24"/>
              </a:cxn>
              <a:cxn ang="0">
                <a:pos x="251" y="45"/>
              </a:cxn>
              <a:cxn ang="0">
                <a:pos x="126" y="45"/>
              </a:cxn>
              <a:cxn ang="0">
                <a:pos x="0" y="45"/>
              </a:cxn>
              <a:cxn ang="0">
                <a:pos x="62" y="24"/>
              </a:cxn>
              <a:cxn ang="0">
                <a:pos x="126" y="0"/>
              </a:cxn>
            </a:cxnLst>
            <a:rect l="0" t="0" r="r" b="b"/>
            <a:pathLst>
              <a:path w="251" h="45">
                <a:moveTo>
                  <a:pt x="126" y="0"/>
                </a:moveTo>
                <a:lnTo>
                  <a:pt x="187" y="24"/>
                </a:lnTo>
                <a:lnTo>
                  <a:pt x="251" y="45"/>
                </a:lnTo>
                <a:lnTo>
                  <a:pt x="126" y="45"/>
                </a:lnTo>
                <a:lnTo>
                  <a:pt x="0" y="45"/>
                </a:lnTo>
                <a:lnTo>
                  <a:pt x="62" y="24"/>
                </a:lnTo>
                <a:lnTo>
                  <a:pt x="126"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133">
              <a:solidFill>
                <a:prstClr val="black"/>
              </a:solidFill>
            </a:endParaRPr>
          </a:p>
        </p:txBody>
      </p:sp>
      <p:sp>
        <p:nvSpPr>
          <p:cNvPr id="16" name="TextBox 11"/>
          <p:cNvSpPr txBox="1"/>
          <p:nvPr/>
        </p:nvSpPr>
        <p:spPr>
          <a:xfrm>
            <a:off x="4916145" y="5223835"/>
            <a:ext cx="1577762" cy="420564"/>
          </a:xfrm>
          <a:prstGeom prst="rect">
            <a:avLst/>
          </a:prstGeom>
          <a:noFill/>
        </p:spPr>
        <p:txBody>
          <a:bodyPr wrap="square" rtlCol="0">
            <a:spAutoFit/>
          </a:bodyPr>
          <a:lstStyle/>
          <a:p>
            <a:r>
              <a:rPr lang="en-US" altLang="zh-CN" sz="2133" b="1" i="1" dirty="0">
                <a:solidFill>
                  <a:schemeClr val="accent2"/>
                </a:solidFill>
                <a:latin typeface="微软雅黑" pitchFamily="34" charset="-122"/>
                <a:ea typeface="微软雅黑" pitchFamily="34" charset="-122"/>
              </a:rPr>
              <a:t>15%</a:t>
            </a:r>
            <a:endParaRPr lang="zh-CN" altLang="en-US" sz="2133" b="1" i="1" dirty="0">
              <a:solidFill>
                <a:schemeClr val="accent2"/>
              </a:solidFill>
              <a:latin typeface="微软雅黑" pitchFamily="34" charset="-122"/>
              <a:ea typeface="微软雅黑" pitchFamily="34" charset="-122"/>
            </a:endParaRPr>
          </a:p>
        </p:txBody>
      </p:sp>
      <p:sp>
        <p:nvSpPr>
          <p:cNvPr id="17" name="TextBox 634"/>
          <p:cNvSpPr txBox="1"/>
          <p:nvPr/>
        </p:nvSpPr>
        <p:spPr>
          <a:xfrm>
            <a:off x="652010" y="3092420"/>
            <a:ext cx="4374675" cy="2585323"/>
          </a:xfrm>
          <a:prstGeom prst="rect">
            <a:avLst/>
          </a:prstGeom>
          <a:noFill/>
        </p:spPr>
        <p:txBody>
          <a:bodyPr wrap="square" rtlCol="0">
            <a:spAutoFit/>
          </a:bodyPr>
          <a:lstStyle/>
          <a:p>
            <a:pPr>
              <a:lnSpc>
                <a:spcPct val="150000"/>
              </a:lnSpc>
            </a:pPr>
            <a:r>
              <a:rPr lang="en-US" altLang="zh-CN" dirty="0">
                <a:solidFill>
                  <a:schemeClr val="bg1"/>
                </a:solidFill>
                <a:latin typeface="微软雅黑" pitchFamily="34" charset="-122"/>
                <a:ea typeface="微软雅黑" panose="020B0503020204020204" pitchFamily="34" charset="-122"/>
              </a:rPr>
              <a:t>Lorem ipsum dolor sit amet, consectetur adipiscing elit. Curabitur elementum posuere pretium. Quisque nibh dolor, dignissim ac dignissim ut, luctus ac urna. Aliquam aliquet non massa quis tincidunt. </a:t>
            </a:r>
            <a:endParaRPr lang="zh-CN" altLang="zh-CN" dirty="0">
              <a:solidFill>
                <a:schemeClr val="bg1"/>
              </a:solidFill>
              <a:latin typeface="微软雅黑" pitchFamily="34" charset="-122"/>
              <a:ea typeface="微软雅黑" panose="020B0503020204020204" pitchFamily="34" charset="-122"/>
            </a:endParaRPr>
          </a:p>
        </p:txBody>
      </p:sp>
      <p:sp>
        <p:nvSpPr>
          <p:cNvPr id="18" name="TextBox 635"/>
          <p:cNvSpPr txBox="1"/>
          <p:nvPr/>
        </p:nvSpPr>
        <p:spPr>
          <a:xfrm>
            <a:off x="637894" y="2414048"/>
            <a:ext cx="3232215" cy="523220"/>
          </a:xfrm>
          <a:prstGeom prst="rect">
            <a:avLst/>
          </a:prstGeom>
          <a:noFill/>
        </p:spPr>
        <p:txBody>
          <a:bodyPr wrap="square" rtlCol="0">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单击此处添加标题</a:t>
            </a:r>
          </a:p>
        </p:txBody>
      </p:sp>
    </p:spTree>
    <p:extLst>
      <p:ext uri="{BB962C8B-B14F-4D97-AF65-F5344CB8AC3E}">
        <p14:creationId xmlns:p14="http://schemas.microsoft.com/office/powerpoint/2010/main" val="81524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p:cNvPicPr>
          <p:nvPr/>
        </p:nvPicPr>
        <p:blipFill>
          <a:blip r:embed="rId2">
            <a:grayscl/>
            <a:extLst>
              <a:ext uri="{28A0092B-C50C-407E-A947-70E740481C1C}">
                <a14:useLocalDpi xmlns:a14="http://schemas.microsoft.com/office/drawing/2010/main"/>
              </a:ext>
            </a:extLst>
          </a:blip>
          <a:stretch>
            <a:fillRect/>
          </a:stretch>
        </p:blipFill>
        <p:spPr>
          <a:xfrm>
            <a:off x="-1" y="-51756"/>
            <a:ext cx="12195176" cy="5035678"/>
          </a:xfrm>
          <a:prstGeom prst="rect">
            <a:avLst/>
          </a:prstGeom>
        </p:spPr>
      </p:pic>
      <p:sp>
        <p:nvSpPr>
          <p:cNvPr id="8" name="Rectangle 16"/>
          <p:cNvSpPr/>
          <p:nvPr/>
        </p:nvSpPr>
        <p:spPr>
          <a:xfrm flipH="1">
            <a:off x="-1" y="3916398"/>
            <a:ext cx="12195176" cy="2941602"/>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800" b="1" dirty="0">
              <a:solidFill>
                <a:schemeClr val="tx1"/>
              </a:solidFill>
            </a:endParaRPr>
          </a:p>
        </p:txBody>
      </p:sp>
      <p:sp>
        <p:nvSpPr>
          <p:cNvPr id="9" name="Title 1"/>
          <p:cNvSpPr txBox="1">
            <a:spLocks/>
          </p:cNvSpPr>
          <p:nvPr/>
        </p:nvSpPr>
        <p:spPr>
          <a:xfrm>
            <a:off x="847437" y="5468907"/>
            <a:ext cx="5632248" cy="369332"/>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a:solidFill>
                  <a:schemeClr val="tx1"/>
                </a:solidFill>
                <a:latin typeface="+mn-lt"/>
              </a:rPr>
              <a:t>Put a relevant subtitle </a:t>
            </a:r>
            <a:r>
              <a:rPr lang="en-US" sz="1800" b="1" dirty="0">
                <a:solidFill>
                  <a:schemeClr val="tx1"/>
                </a:solidFill>
                <a:latin typeface="+mn-lt"/>
              </a:rPr>
              <a:t>in this line</a:t>
            </a:r>
          </a:p>
        </p:txBody>
      </p:sp>
      <p:sp>
        <p:nvSpPr>
          <p:cNvPr id="10" name="Title 13"/>
          <p:cNvSpPr txBox="1">
            <a:spLocks/>
          </p:cNvSpPr>
          <p:nvPr/>
        </p:nvSpPr>
        <p:spPr>
          <a:xfrm>
            <a:off x="815625" y="4789814"/>
            <a:ext cx="5632248" cy="923330"/>
          </a:xfrm>
          <a:prstGeom prst="rect">
            <a:avLst/>
          </a:prstGeom>
        </p:spPr>
        <p:txBody>
          <a:bodyP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a:solidFill>
                  <a:schemeClr val="bg1"/>
                </a:solidFill>
              </a:rPr>
              <a:t>Get in Touch</a:t>
            </a:r>
            <a:endParaRPr lang="en-US" sz="6000" dirty="0">
              <a:solidFill>
                <a:schemeClr val="bg1"/>
              </a:solidFill>
            </a:endParaRPr>
          </a:p>
        </p:txBody>
      </p:sp>
      <p:sp>
        <p:nvSpPr>
          <p:cNvPr id="11" name="Rectangle 26"/>
          <p:cNvSpPr/>
          <p:nvPr/>
        </p:nvSpPr>
        <p:spPr>
          <a:xfrm>
            <a:off x="7826226" y="4605754"/>
            <a:ext cx="3916137" cy="646331"/>
          </a:xfrm>
          <a:prstGeom prst="rect">
            <a:avLst/>
          </a:prstGeom>
        </p:spPr>
        <p:txBody>
          <a:bodyPr wrap="none">
            <a:spAutoFit/>
          </a:bodyPr>
          <a:lstStyle/>
          <a:p>
            <a:r>
              <a:rPr lang="en-US" b="1" dirty="0"/>
              <a:t>Center Street, 5 Ave. Pto. Cortes</a:t>
            </a:r>
          </a:p>
          <a:p>
            <a:r>
              <a:rPr lang="en-US" b="1" dirty="0"/>
              <a:t>Honduras, Central America</a:t>
            </a:r>
          </a:p>
        </p:txBody>
      </p:sp>
      <p:sp>
        <p:nvSpPr>
          <p:cNvPr id="12" name="Subtitle 2"/>
          <p:cNvSpPr txBox="1">
            <a:spLocks/>
          </p:cNvSpPr>
          <p:nvPr/>
        </p:nvSpPr>
        <p:spPr>
          <a:xfrm>
            <a:off x="8106791" y="5180383"/>
            <a:ext cx="2539669" cy="10179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800" b="1" dirty="0"/>
              <a:t>123.456.7890</a:t>
            </a:r>
          </a:p>
          <a:p>
            <a:pPr marL="0" indent="0">
              <a:lnSpc>
                <a:spcPct val="150000"/>
              </a:lnSpc>
              <a:buNone/>
            </a:pPr>
            <a:r>
              <a:rPr lang="en-US" sz="1800" b="1" dirty="0"/>
              <a:t>info@domain.com</a:t>
            </a:r>
            <a:endParaRPr lang="en-US" sz="1800" dirty="0"/>
          </a:p>
          <a:p>
            <a:pPr marL="0" indent="0">
              <a:lnSpc>
                <a:spcPct val="150000"/>
              </a:lnSpc>
              <a:buNone/>
            </a:pPr>
            <a:endParaRPr lang="en-US" sz="1800" dirty="0"/>
          </a:p>
        </p:txBody>
      </p:sp>
      <p:sp>
        <p:nvSpPr>
          <p:cNvPr id="13" name="Freeform 6"/>
          <p:cNvSpPr>
            <a:spLocks noEditPoints="1"/>
          </p:cNvSpPr>
          <p:nvPr/>
        </p:nvSpPr>
        <p:spPr bwMode="auto">
          <a:xfrm>
            <a:off x="7956355" y="5336432"/>
            <a:ext cx="145338" cy="222651"/>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sz="2800"/>
          </a:p>
        </p:txBody>
      </p:sp>
      <p:sp>
        <p:nvSpPr>
          <p:cNvPr id="14" name="Freeform 11"/>
          <p:cNvSpPr>
            <a:spLocks noEditPoints="1"/>
          </p:cNvSpPr>
          <p:nvPr/>
        </p:nvSpPr>
        <p:spPr bwMode="auto">
          <a:xfrm>
            <a:off x="7922263" y="5799827"/>
            <a:ext cx="202440" cy="151603"/>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a:p>
        </p:txBody>
      </p:sp>
      <p:cxnSp>
        <p:nvCxnSpPr>
          <p:cNvPr id="15" name="Straight Connector 15"/>
          <p:cNvCxnSpPr/>
          <p:nvPr/>
        </p:nvCxnSpPr>
        <p:spPr>
          <a:xfrm>
            <a:off x="7634156" y="4605755"/>
            <a:ext cx="0" cy="15926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2"/>
                </a:solidFill>
              </a:rPr>
              <a:t>Morbi dignissim nisl in diam sagittis, id dapibus nulla pretium. </a:t>
            </a:r>
            <a:endParaRPr lang="zh-CN" altLang="en-US" dirty="0">
              <a:solidFill>
                <a:schemeClr val="accent2"/>
              </a:solidFill>
            </a:endParaRPr>
          </a:p>
        </p:txBody>
      </p:sp>
    </p:spTree>
    <p:extLst>
      <p:ext uri="{BB962C8B-B14F-4D97-AF65-F5344CB8AC3E}">
        <p14:creationId xmlns:p14="http://schemas.microsoft.com/office/powerpoint/2010/main" val="226315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6</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沟通管理手册</a:t>
            </a:r>
            <a:endParaRPr lang="en-US" altLang="zh-CN" sz="6600" b="1" dirty="0">
              <a:solidFill>
                <a:schemeClr val="accent2"/>
              </a:solidFill>
            </a:endParaRPr>
          </a:p>
        </p:txBody>
      </p:sp>
      <p:sp>
        <p:nvSpPr>
          <p:cNvPr id="18" name="矩形 17">
            <a:extLst>
              <a:ext uri="{FF2B5EF4-FFF2-40B4-BE49-F238E27FC236}">
                <a16:creationId xmlns:a16="http://schemas.microsoft.com/office/drawing/2014/main" id="{666E92B1-E29C-4361-B397-BA1B4BB6813A}"/>
              </a:ext>
            </a:extLst>
          </p:cNvPr>
          <p:cNvSpPr/>
          <p:nvPr/>
        </p:nvSpPr>
        <p:spPr>
          <a:xfrm>
            <a:off x="5653665" y="3233803"/>
            <a:ext cx="2746758" cy="1200329"/>
          </a:xfrm>
          <a:prstGeom prst="rect">
            <a:avLst/>
          </a:prstGeom>
        </p:spPr>
        <p:txBody>
          <a:bodyPr wrap="square">
            <a:spAutoFit/>
          </a:bodyPr>
          <a:lstStyle/>
          <a:p>
            <a:r>
              <a:rPr lang="en-US" altLang="zh-CN" sz="2400" b="1" dirty="0">
                <a:solidFill>
                  <a:schemeClr val="accent2"/>
                </a:solidFill>
              </a:rPr>
              <a:t>6.1</a:t>
            </a:r>
            <a:r>
              <a:rPr lang="zh-CN" altLang="en-US" sz="2400" b="1" dirty="0">
                <a:solidFill>
                  <a:schemeClr val="accent2"/>
                </a:solidFill>
              </a:rPr>
              <a:t>干系人手册</a:t>
            </a:r>
            <a:endParaRPr lang="en-US" altLang="zh-CN" sz="2400" b="1" dirty="0">
              <a:solidFill>
                <a:schemeClr val="accent2"/>
              </a:solidFill>
            </a:endParaRPr>
          </a:p>
          <a:p>
            <a:r>
              <a:rPr lang="en-US" altLang="zh-CN" sz="2400" b="1" dirty="0">
                <a:solidFill>
                  <a:schemeClr val="accent2"/>
                </a:solidFill>
              </a:rPr>
              <a:t>6.2</a:t>
            </a:r>
            <a:r>
              <a:rPr lang="zh-CN" altLang="en-US" sz="2400" b="1" dirty="0">
                <a:solidFill>
                  <a:schemeClr val="accent2"/>
                </a:solidFill>
              </a:rPr>
              <a:t>对外沟通形式</a:t>
            </a:r>
            <a:endParaRPr lang="en-US" altLang="zh-CN" sz="2400" b="1" dirty="0">
              <a:solidFill>
                <a:schemeClr val="accent2"/>
              </a:solidFill>
            </a:endParaRPr>
          </a:p>
          <a:p>
            <a:r>
              <a:rPr lang="en-US" altLang="zh-CN" sz="2400" b="1" dirty="0">
                <a:solidFill>
                  <a:schemeClr val="accent2"/>
                </a:solidFill>
              </a:rPr>
              <a:t>6.3</a:t>
            </a:r>
            <a:r>
              <a:rPr lang="zh-CN" altLang="en-US" sz="2400" b="1" dirty="0">
                <a:solidFill>
                  <a:schemeClr val="accent2"/>
                </a:solidFill>
              </a:rPr>
              <a:t>限制沟通因素</a:t>
            </a:r>
          </a:p>
        </p:txBody>
      </p:sp>
    </p:spTree>
    <p:extLst>
      <p:ext uri="{BB962C8B-B14F-4D97-AF65-F5344CB8AC3E}">
        <p14:creationId xmlns:p14="http://schemas.microsoft.com/office/powerpoint/2010/main" val="4148886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1632134"/>
            <a:ext cx="9663152" cy="4154984"/>
          </a:xfrm>
          <a:prstGeom prst="rect">
            <a:avLst/>
          </a:prstGeom>
          <a:noFill/>
        </p:spPr>
        <p:txBody>
          <a:bodyPr wrap="square" rtlCol="0">
            <a:spAutoFit/>
          </a:bodyPr>
          <a:lstStyle/>
          <a:p>
            <a:pPr algn="ctr"/>
            <a:r>
              <a:rPr lang="en-US" altLang="zh-CN" sz="6600" b="1" dirty="0">
                <a:solidFill>
                  <a:schemeClr val="bg1"/>
                </a:solidFill>
              </a:rPr>
              <a:t>THANKS</a:t>
            </a:r>
          </a:p>
          <a:p>
            <a:pPr algn="ctr"/>
            <a:r>
              <a:rPr lang="en-US" altLang="zh-CN" sz="6600" b="1" dirty="0">
                <a:solidFill>
                  <a:schemeClr val="bg1"/>
                </a:solidFill>
              </a:rPr>
              <a:t>FOR</a:t>
            </a:r>
          </a:p>
          <a:p>
            <a:pPr algn="ctr"/>
            <a:r>
              <a:rPr lang="en-US" altLang="zh-CN" sz="6600" b="1" dirty="0">
                <a:solidFill>
                  <a:schemeClr val="bg1"/>
                </a:solidFill>
              </a:rPr>
              <a:t>YOUR</a:t>
            </a:r>
          </a:p>
          <a:p>
            <a:pPr algn="ctr"/>
            <a:r>
              <a:rPr lang="en-US" altLang="zh-CN" sz="6600" b="1" dirty="0">
                <a:solidFill>
                  <a:schemeClr val="bg1"/>
                </a:solidFill>
              </a:rPr>
              <a:t>TIME</a:t>
            </a:r>
            <a:endParaRPr lang="zh-CN" altLang="en-US" sz="6600" b="1" dirty="0">
              <a:solidFill>
                <a:schemeClr val="bg1"/>
              </a:solidFill>
            </a:endParaRPr>
          </a:p>
        </p:txBody>
      </p:sp>
    </p:spTree>
    <p:extLst>
      <p:ext uri="{BB962C8B-B14F-4D97-AF65-F5344CB8AC3E}">
        <p14:creationId xmlns:p14="http://schemas.microsoft.com/office/powerpoint/2010/main" val="322360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6.1</a:t>
            </a:r>
            <a:r>
              <a:rPr lang="zh-CN" altLang="en-US" sz="4000" b="1" dirty="0">
                <a:solidFill>
                  <a:schemeClr val="accent2"/>
                </a:solidFill>
              </a:rPr>
              <a:t>干系人手册</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12" name="表格 11">
            <a:extLst>
              <a:ext uri="{FF2B5EF4-FFF2-40B4-BE49-F238E27FC236}">
                <a16:creationId xmlns:a16="http://schemas.microsoft.com/office/drawing/2014/main" id="{803557F8-51F7-44C5-999D-C3230F494207}"/>
              </a:ext>
            </a:extLst>
          </p:cNvPr>
          <p:cNvGraphicFramePr>
            <a:graphicFrameLocks noGrp="1"/>
          </p:cNvGraphicFramePr>
          <p:nvPr>
            <p:extLst>
              <p:ext uri="{D42A27DB-BD31-4B8C-83A1-F6EECF244321}">
                <p14:modId xmlns:p14="http://schemas.microsoft.com/office/powerpoint/2010/main" val="843103792"/>
              </p:ext>
            </p:extLst>
          </p:nvPr>
        </p:nvGraphicFramePr>
        <p:xfrm>
          <a:off x="888814" y="2334767"/>
          <a:ext cx="10725060" cy="3308985"/>
        </p:xfrm>
        <a:graphic>
          <a:graphicData uri="http://schemas.openxmlformats.org/drawingml/2006/table">
            <a:tbl>
              <a:tblPr firstRow="1" firstCol="1" bandRow="1">
                <a:tableStyleId>{F5AB1C69-6EDB-4FF4-983F-18BD219EF322}</a:tableStyleId>
              </a:tblPr>
              <a:tblGrid>
                <a:gridCol w="1277285">
                  <a:extLst>
                    <a:ext uri="{9D8B030D-6E8A-4147-A177-3AD203B41FA5}">
                      <a16:colId xmlns:a16="http://schemas.microsoft.com/office/drawing/2014/main" val="409042704"/>
                    </a:ext>
                  </a:extLst>
                </a:gridCol>
                <a:gridCol w="1282457">
                  <a:extLst>
                    <a:ext uri="{9D8B030D-6E8A-4147-A177-3AD203B41FA5}">
                      <a16:colId xmlns:a16="http://schemas.microsoft.com/office/drawing/2014/main" val="276931239"/>
                    </a:ext>
                  </a:extLst>
                </a:gridCol>
                <a:gridCol w="1649611">
                  <a:extLst>
                    <a:ext uri="{9D8B030D-6E8A-4147-A177-3AD203B41FA5}">
                      <a16:colId xmlns:a16="http://schemas.microsoft.com/office/drawing/2014/main" val="1365088785"/>
                    </a:ext>
                  </a:extLst>
                </a:gridCol>
                <a:gridCol w="1648319">
                  <a:extLst>
                    <a:ext uri="{9D8B030D-6E8A-4147-A177-3AD203B41FA5}">
                      <a16:colId xmlns:a16="http://schemas.microsoft.com/office/drawing/2014/main" val="109171975"/>
                    </a:ext>
                  </a:extLst>
                </a:gridCol>
                <a:gridCol w="4867388">
                  <a:extLst>
                    <a:ext uri="{9D8B030D-6E8A-4147-A177-3AD203B41FA5}">
                      <a16:colId xmlns:a16="http://schemas.microsoft.com/office/drawing/2014/main" val="2308364206"/>
                    </a:ext>
                  </a:extLst>
                </a:gridCol>
              </a:tblGrid>
              <a:tr h="0">
                <a:tc>
                  <a:txBody>
                    <a:bodyPr/>
                    <a:lstStyle/>
                    <a:p>
                      <a:pPr algn="ctr">
                        <a:lnSpc>
                          <a:spcPct val="150000"/>
                        </a:lnSpc>
                        <a:spcAft>
                          <a:spcPts val="0"/>
                        </a:spcAft>
                      </a:pPr>
                      <a:r>
                        <a:rPr lang="zh-CN" sz="1800" kern="100" dirty="0">
                          <a:effectLst/>
                        </a:rPr>
                        <a:t>干系人</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dirty="0">
                          <a:effectLst/>
                        </a:rPr>
                        <a:t>提出者</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联系方式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dirty="0">
                          <a:effectLst/>
                        </a:rPr>
                        <a:t>地址</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干系人对该项目是否提过有价值的意见或帮助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8040197"/>
                  </a:ext>
                </a:extLst>
              </a:tr>
              <a:tr h="0">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沈启航</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15988122404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6538570"/>
                  </a:ext>
                </a:extLst>
              </a:tr>
              <a:tr h="0">
                <a:tc>
                  <a:txBody>
                    <a:bodyPr/>
                    <a:lstStyle/>
                    <a:p>
                      <a:pPr algn="just">
                        <a:lnSpc>
                          <a:spcPct val="150000"/>
                        </a:lnSpc>
                        <a:spcAft>
                          <a:spcPts val="0"/>
                        </a:spcAft>
                      </a:pPr>
                      <a:r>
                        <a:rPr lang="zh-CN" sz="1800" kern="100">
                          <a:effectLst/>
                        </a:rPr>
                        <a:t>叶柏成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13588025779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84093265"/>
                  </a:ext>
                </a:extLst>
              </a:tr>
              <a:tr h="0">
                <a:tc>
                  <a:txBody>
                    <a:bodyPr/>
                    <a:lstStyle/>
                    <a:p>
                      <a:pPr algn="just">
                        <a:lnSpc>
                          <a:spcPct val="150000"/>
                        </a:lnSpc>
                        <a:spcAft>
                          <a:spcPts val="0"/>
                        </a:spcAft>
                      </a:pPr>
                      <a:r>
                        <a:rPr lang="zh-CN" sz="1800" kern="100">
                          <a:effectLst/>
                        </a:rPr>
                        <a:t>徐哲远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15968805302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60514451"/>
                  </a:ext>
                </a:extLst>
              </a:tr>
              <a:tr h="0">
                <a:tc>
                  <a:txBody>
                    <a:bodyPr/>
                    <a:lstStyle/>
                    <a:p>
                      <a:pPr algn="just">
                        <a:lnSpc>
                          <a:spcPct val="150000"/>
                        </a:lnSpc>
                        <a:spcAft>
                          <a:spcPts val="0"/>
                        </a:spcAft>
                      </a:pPr>
                      <a:r>
                        <a:rPr lang="zh-CN" sz="1800" kern="100">
                          <a:effectLst/>
                        </a:rPr>
                        <a:t>杨以恒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18989178901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77559937"/>
                  </a:ext>
                </a:extLst>
              </a:tr>
              <a:tr h="0">
                <a:tc>
                  <a:txBody>
                    <a:bodyPr/>
                    <a:lstStyle/>
                    <a:p>
                      <a:pPr algn="just">
                        <a:lnSpc>
                          <a:spcPct val="150000"/>
                        </a:lnSpc>
                        <a:spcAft>
                          <a:spcPts val="0"/>
                        </a:spcAft>
                      </a:pPr>
                      <a:r>
                        <a:rPr lang="zh-CN" sz="1800" kern="100">
                          <a:effectLst/>
                        </a:rPr>
                        <a:t>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18058735546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B2-206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3124045"/>
                  </a:ext>
                </a:extLst>
              </a:tr>
              <a:tr h="0">
                <a:tc>
                  <a:txBody>
                    <a:bodyPr/>
                    <a:lstStyle/>
                    <a:p>
                      <a:pPr algn="just">
                        <a:lnSpc>
                          <a:spcPct val="150000"/>
                        </a:lnSpc>
                        <a:spcAft>
                          <a:spcPts val="0"/>
                        </a:spcAft>
                      </a:pPr>
                      <a:r>
                        <a:rPr lang="zh-CN" sz="1800" kern="100">
                          <a:effectLst/>
                        </a:rPr>
                        <a:t>杨枨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沈启航</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理四</a:t>
                      </a:r>
                      <a:r>
                        <a:rPr lang="en-US" sz="1800" kern="100">
                          <a:effectLst/>
                        </a:rPr>
                        <a:t>504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91937319"/>
                  </a:ext>
                </a:extLst>
              </a:tr>
              <a:tr h="0">
                <a:tc>
                  <a:txBody>
                    <a:bodyPr/>
                    <a:lstStyle/>
                    <a:p>
                      <a:pPr algn="just">
                        <a:lnSpc>
                          <a:spcPct val="150000"/>
                        </a:lnSpc>
                        <a:spcAft>
                          <a:spcPts val="0"/>
                        </a:spcAft>
                      </a:pPr>
                      <a:r>
                        <a:rPr lang="zh-CN" sz="1800" kern="100">
                          <a:effectLst/>
                        </a:rPr>
                        <a:t>侯宏仑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理四</a:t>
                      </a:r>
                      <a:r>
                        <a:rPr lang="en-US" sz="1800" kern="100" dirty="0">
                          <a:effectLst/>
                        </a:rPr>
                        <a:t>501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5206506"/>
                  </a:ext>
                </a:extLst>
              </a:tr>
              <a:tr h="77211">
                <a:tc>
                  <a:txBody>
                    <a:bodyPr/>
                    <a:lstStyle/>
                    <a:p>
                      <a:pPr algn="just">
                        <a:lnSpc>
                          <a:spcPct val="150000"/>
                        </a:lnSpc>
                        <a:spcAft>
                          <a:spcPts val="0"/>
                        </a:spcAft>
                      </a:pPr>
                      <a:r>
                        <a:rPr lang="zh-CN" sz="1400" kern="100" dirty="0">
                          <a:effectLst/>
                        </a:rPr>
                        <a:t>王飞钢（用户）</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徐哲远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15988139345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556962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1323439"/>
          </a:xfrm>
          <a:prstGeom prst="rect">
            <a:avLst/>
          </a:prstGeom>
          <a:noFill/>
        </p:spPr>
        <p:txBody>
          <a:bodyPr wrap="square" rtlCol="0">
            <a:spAutoFit/>
          </a:bodyPr>
          <a:lstStyle/>
          <a:p>
            <a:r>
              <a:rPr lang="en-US" altLang="zh-CN" sz="4000" b="1" dirty="0">
                <a:solidFill>
                  <a:schemeClr val="accent2"/>
                </a:solidFill>
              </a:rPr>
              <a:t>6.2</a:t>
            </a:r>
            <a:r>
              <a:rPr lang="zh-CN" altLang="en-US" sz="4000" b="1" dirty="0">
                <a:solidFill>
                  <a:schemeClr val="accent2"/>
                </a:solidFill>
              </a:rPr>
              <a:t>对外沟通形式</a:t>
            </a:r>
            <a:endParaRPr lang="en-US" altLang="zh-CN" sz="4000" b="1" dirty="0">
              <a:solidFill>
                <a:schemeClr val="accent2"/>
              </a:solidFill>
            </a:endParaRPr>
          </a:p>
          <a:p>
            <a:r>
              <a:rPr lang="en-US" altLang="zh-CN" sz="4000" b="1" dirty="0">
                <a:solidFill>
                  <a:schemeClr val="accent2"/>
                </a:solidFill>
              </a:rPr>
              <a:t>		</a:t>
            </a:r>
            <a:r>
              <a:rPr lang="en-US" altLang="zh-CN" sz="2000" b="1" dirty="0">
                <a:solidFill>
                  <a:schemeClr val="accent2"/>
                </a:solidFill>
              </a:rPr>
              <a:t>6.2.1 </a:t>
            </a:r>
            <a:r>
              <a:rPr lang="zh-CN" altLang="en-US" sz="2000" b="1" dirty="0">
                <a:solidFill>
                  <a:schemeClr val="accent2"/>
                </a:solidFill>
              </a:rPr>
              <a:t>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a16="http://schemas.microsoft.com/office/drawing/2014/main" id="{B57D43C3-FE5D-4D7B-8B84-5B0383A9A651}"/>
              </a:ext>
            </a:extLst>
          </p:cNvPr>
          <p:cNvGraphicFramePr>
            <a:graphicFrameLocks noGrp="1"/>
          </p:cNvGraphicFramePr>
          <p:nvPr>
            <p:extLst>
              <p:ext uri="{D42A27DB-BD31-4B8C-83A1-F6EECF244321}">
                <p14:modId xmlns:p14="http://schemas.microsoft.com/office/powerpoint/2010/main" val="2580294466"/>
              </p:ext>
            </p:extLst>
          </p:nvPr>
        </p:nvGraphicFramePr>
        <p:xfrm>
          <a:off x="1310981" y="2180144"/>
          <a:ext cx="9562428" cy="3877754"/>
        </p:xfrm>
        <a:graphic>
          <a:graphicData uri="http://schemas.openxmlformats.org/drawingml/2006/table">
            <a:tbl>
              <a:tblPr firstRow="1" firstCol="1" bandRow="1">
                <a:tableStyleId>{93296810-A885-4BE3-A3E7-6D5BEEA58F35}</a:tableStyleId>
              </a:tblPr>
              <a:tblGrid>
                <a:gridCol w="1592970">
                  <a:extLst>
                    <a:ext uri="{9D8B030D-6E8A-4147-A177-3AD203B41FA5}">
                      <a16:colId xmlns:a16="http://schemas.microsoft.com/office/drawing/2014/main" val="4026393522"/>
                    </a:ext>
                  </a:extLst>
                </a:gridCol>
                <a:gridCol w="1592970">
                  <a:extLst>
                    <a:ext uri="{9D8B030D-6E8A-4147-A177-3AD203B41FA5}">
                      <a16:colId xmlns:a16="http://schemas.microsoft.com/office/drawing/2014/main" val="3303475012"/>
                    </a:ext>
                  </a:extLst>
                </a:gridCol>
                <a:gridCol w="1594122">
                  <a:extLst>
                    <a:ext uri="{9D8B030D-6E8A-4147-A177-3AD203B41FA5}">
                      <a16:colId xmlns:a16="http://schemas.microsoft.com/office/drawing/2014/main" val="2499691369"/>
                    </a:ext>
                  </a:extLst>
                </a:gridCol>
                <a:gridCol w="1594122">
                  <a:extLst>
                    <a:ext uri="{9D8B030D-6E8A-4147-A177-3AD203B41FA5}">
                      <a16:colId xmlns:a16="http://schemas.microsoft.com/office/drawing/2014/main" val="3464308396"/>
                    </a:ext>
                  </a:extLst>
                </a:gridCol>
                <a:gridCol w="1594122">
                  <a:extLst>
                    <a:ext uri="{9D8B030D-6E8A-4147-A177-3AD203B41FA5}">
                      <a16:colId xmlns:a16="http://schemas.microsoft.com/office/drawing/2014/main" val="4147516570"/>
                    </a:ext>
                  </a:extLst>
                </a:gridCol>
                <a:gridCol w="1594122">
                  <a:extLst>
                    <a:ext uri="{9D8B030D-6E8A-4147-A177-3AD203B41FA5}">
                      <a16:colId xmlns:a16="http://schemas.microsoft.com/office/drawing/2014/main" val="3557127947"/>
                    </a:ext>
                  </a:extLst>
                </a:gridCol>
              </a:tblGrid>
              <a:tr h="521392">
                <a:tc>
                  <a:txBody>
                    <a:bodyPr/>
                    <a:lstStyle/>
                    <a:p>
                      <a:pPr algn="ctr">
                        <a:lnSpc>
                          <a:spcPct val="150000"/>
                        </a:lnSpc>
                        <a:spcAft>
                          <a:spcPts val="0"/>
                        </a:spcAft>
                      </a:pPr>
                      <a:r>
                        <a:rPr lang="zh-CN" sz="1800" kern="100">
                          <a:effectLst/>
                        </a:rPr>
                        <a:t>沟通计划</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沟通地点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参与人员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产出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5902559"/>
                  </a:ext>
                </a:extLst>
              </a:tr>
              <a:tr h="966737">
                <a:tc>
                  <a:txBody>
                    <a:bodyPr/>
                    <a:lstStyle/>
                    <a:p>
                      <a:pPr algn="just">
                        <a:lnSpc>
                          <a:spcPct val="150000"/>
                        </a:lnSpc>
                        <a:spcAft>
                          <a:spcPts val="0"/>
                        </a:spcAft>
                      </a:pPr>
                      <a:r>
                        <a:rPr lang="zh-CN" sz="2000" kern="100">
                          <a:effectLst/>
                        </a:rPr>
                        <a:t>每周例会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弘毅</a:t>
                      </a:r>
                      <a:r>
                        <a:rPr lang="en-US" sz="2000" kern="100">
                          <a:effectLst/>
                        </a:rPr>
                        <a:t>615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周二晚</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a:t>
                      </a:r>
                      <a:r>
                        <a:rPr lang="en-US" sz="2000" kern="100">
                          <a:effectLst/>
                        </a:rPr>
                        <a:t>/</a:t>
                      </a:r>
                      <a:r>
                        <a:rPr lang="zh-CN" sz="2000" kern="100">
                          <a:effectLst/>
                        </a:rPr>
                        <a:t>录音</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4132310"/>
                  </a:ext>
                </a:extLst>
              </a:tr>
              <a:tr h="966737">
                <a:tc>
                  <a:txBody>
                    <a:bodyPr/>
                    <a:lstStyle/>
                    <a:p>
                      <a:pPr algn="just">
                        <a:lnSpc>
                          <a:spcPct val="150000"/>
                        </a:lnSpc>
                        <a:spcAft>
                          <a:spcPts val="0"/>
                        </a:spcAft>
                      </a:pPr>
                      <a:r>
                        <a:rPr lang="zh-CN" sz="2000" kern="100">
                          <a:effectLst/>
                        </a:rPr>
                        <a:t>日常进度汇报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微信群</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每晚</a:t>
                      </a:r>
                      <a:r>
                        <a:rPr lang="en-US" sz="2000" kern="100">
                          <a:effectLst/>
                        </a:rPr>
                        <a:t>21</a:t>
                      </a:r>
                      <a:r>
                        <a:rPr lang="zh-CN" sz="2000" kern="100">
                          <a:effectLst/>
                        </a:rPr>
                        <a:t>：</a:t>
                      </a:r>
                      <a:r>
                        <a:rPr lang="en-US" sz="2000" kern="100">
                          <a:effectLst/>
                        </a:rPr>
                        <a:t>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4302841"/>
                  </a:ext>
                </a:extLst>
              </a:tr>
              <a:tr h="456151">
                <a:tc>
                  <a:txBody>
                    <a:bodyPr/>
                    <a:lstStyle/>
                    <a:p>
                      <a:pPr algn="just">
                        <a:lnSpc>
                          <a:spcPct val="150000"/>
                        </a:lnSpc>
                        <a:spcAft>
                          <a:spcPts val="0"/>
                        </a:spcAft>
                      </a:pPr>
                      <a:r>
                        <a:rPr lang="zh-CN" sz="2000" kern="100">
                          <a:effectLst/>
                        </a:rPr>
                        <a:t>临时会议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全体人员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7902267"/>
                  </a:ext>
                </a:extLst>
              </a:tr>
              <a:tr h="966737">
                <a:tc>
                  <a:txBody>
                    <a:bodyPr/>
                    <a:lstStyle/>
                    <a:p>
                      <a:pPr algn="just">
                        <a:lnSpc>
                          <a:spcPct val="150000"/>
                        </a:lnSpc>
                        <a:spcAft>
                          <a:spcPts val="0"/>
                        </a:spcAft>
                      </a:pPr>
                      <a:r>
                        <a:rPr lang="zh-CN" sz="2000" kern="100">
                          <a:effectLst/>
                        </a:rPr>
                        <a:t>访谈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全体人员及用户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会议记录</a:t>
                      </a:r>
                      <a:r>
                        <a:rPr lang="en-US" sz="2000" kern="100" dirty="0">
                          <a:effectLst/>
                        </a:rPr>
                        <a:t>/</a:t>
                      </a:r>
                      <a:r>
                        <a:rPr lang="zh-CN" sz="2000" kern="100" dirty="0">
                          <a:effectLst/>
                        </a:rPr>
                        <a:t>录音</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1157344"/>
                  </a:ext>
                </a:extLst>
              </a:tr>
            </a:tbl>
          </a:graphicData>
        </a:graphic>
      </p:graphicFrame>
    </p:spTree>
    <p:extLst>
      <p:ext uri="{BB962C8B-B14F-4D97-AF65-F5344CB8AC3E}">
        <p14:creationId xmlns:p14="http://schemas.microsoft.com/office/powerpoint/2010/main" val="38667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6.2.2</a:t>
            </a:r>
            <a:r>
              <a:rPr lang="zh-CN" altLang="en-US" sz="4000" b="1" dirty="0">
                <a:solidFill>
                  <a:schemeClr val="accent2"/>
                </a:solidFill>
              </a:rPr>
              <a:t>非正式沟通计划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0" name="矩形 9">
            <a:extLst>
              <a:ext uri="{FF2B5EF4-FFF2-40B4-BE49-F238E27FC236}">
                <a16:creationId xmlns:a16="http://schemas.microsoft.com/office/drawing/2014/main" id="{FD0D5F4B-031E-4E1B-A815-A010A129FC1C}"/>
              </a:ext>
            </a:extLst>
          </p:cNvPr>
          <p:cNvSpPr/>
          <p:nvPr/>
        </p:nvSpPr>
        <p:spPr>
          <a:xfrm>
            <a:off x="5053071" y="3198809"/>
            <a:ext cx="2089033" cy="460382"/>
          </a:xfrm>
          <a:prstGeom prst="rect">
            <a:avLst/>
          </a:prstGeom>
        </p:spPr>
        <p:txBody>
          <a:bodyPr wrap="none">
            <a:spAutoFit/>
          </a:bodyPr>
          <a:lstStyle/>
          <a:p>
            <a:pPr>
              <a:lnSpc>
                <a:spcPct val="150000"/>
              </a:lnSpc>
              <a:spcBef>
                <a:spcPts val="1300"/>
              </a:spcBef>
              <a:spcAft>
                <a:spcPts val="1300"/>
              </a:spcAft>
            </a:pPr>
            <a:r>
              <a:rPr lang="en-US" altLang="zh-CN" b="1" kern="100" dirty="0">
                <a:latin typeface="Calibri Light" panose="020F0302020204030204" pitchFamily="34" charset="0"/>
                <a:ea typeface="宋体" panose="02010600030101010101" pitchFamily="2" charset="-122"/>
                <a:cs typeface="Times New Roman" panose="02020603050405020304" pitchFamily="18" charset="0"/>
              </a:rPr>
              <a:t>6.2.1 </a:t>
            </a:r>
            <a:r>
              <a:rPr lang="zh-CN" altLang="zh-CN" b="1" kern="100" dirty="0">
                <a:latin typeface="Calibri Light" panose="020F0302020204030204" pitchFamily="34" charset="0"/>
                <a:ea typeface="宋体" panose="02010600030101010101" pitchFamily="2" charset="-122"/>
                <a:cs typeface="Times New Roman" panose="02020603050405020304" pitchFamily="18" charset="0"/>
              </a:rPr>
              <a:t>正式沟通计划</a:t>
            </a:r>
          </a:p>
        </p:txBody>
      </p:sp>
      <p:graphicFrame>
        <p:nvGraphicFramePr>
          <p:cNvPr id="11" name="表格 10">
            <a:extLst>
              <a:ext uri="{FF2B5EF4-FFF2-40B4-BE49-F238E27FC236}">
                <a16:creationId xmlns:a16="http://schemas.microsoft.com/office/drawing/2014/main" id="{E10AD7F9-5576-4BD5-8312-EB5254589538}"/>
              </a:ext>
            </a:extLst>
          </p:cNvPr>
          <p:cNvGraphicFramePr>
            <a:graphicFrameLocks noGrp="1"/>
          </p:cNvGraphicFramePr>
          <p:nvPr>
            <p:extLst>
              <p:ext uri="{D42A27DB-BD31-4B8C-83A1-F6EECF244321}">
                <p14:modId xmlns:p14="http://schemas.microsoft.com/office/powerpoint/2010/main" val="2074556533"/>
              </p:ext>
            </p:extLst>
          </p:nvPr>
        </p:nvGraphicFramePr>
        <p:xfrm>
          <a:off x="1545535" y="2236304"/>
          <a:ext cx="9511748" cy="3826566"/>
        </p:xfrm>
        <a:graphic>
          <a:graphicData uri="http://schemas.openxmlformats.org/drawingml/2006/table">
            <a:tbl>
              <a:tblPr firstRow="1" firstCol="1" bandRow="1">
                <a:tableStyleId>{7DF18680-E054-41AD-8BC1-D1AEF772440D}</a:tableStyleId>
              </a:tblPr>
              <a:tblGrid>
                <a:gridCol w="1594846">
                  <a:extLst>
                    <a:ext uri="{9D8B030D-6E8A-4147-A177-3AD203B41FA5}">
                      <a16:colId xmlns:a16="http://schemas.microsoft.com/office/drawing/2014/main" val="701330901"/>
                    </a:ext>
                  </a:extLst>
                </a:gridCol>
                <a:gridCol w="1593699">
                  <a:extLst>
                    <a:ext uri="{9D8B030D-6E8A-4147-A177-3AD203B41FA5}">
                      <a16:colId xmlns:a16="http://schemas.microsoft.com/office/drawing/2014/main" val="66679645"/>
                    </a:ext>
                  </a:extLst>
                </a:gridCol>
                <a:gridCol w="1593699">
                  <a:extLst>
                    <a:ext uri="{9D8B030D-6E8A-4147-A177-3AD203B41FA5}">
                      <a16:colId xmlns:a16="http://schemas.microsoft.com/office/drawing/2014/main" val="3712094378"/>
                    </a:ext>
                  </a:extLst>
                </a:gridCol>
                <a:gridCol w="1593699">
                  <a:extLst>
                    <a:ext uri="{9D8B030D-6E8A-4147-A177-3AD203B41FA5}">
                      <a16:colId xmlns:a16="http://schemas.microsoft.com/office/drawing/2014/main" val="2453962458"/>
                    </a:ext>
                  </a:extLst>
                </a:gridCol>
                <a:gridCol w="1594846">
                  <a:extLst>
                    <a:ext uri="{9D8B030D-6E8A-4147-A177-3AD203B41FA5}">
                      <a16:colId xmlns:a16="http://schemas.microsoft.com/office/drawing/2014/main" val="1678523479"/>
                    </a:ext>
                  </a:extLst>
                </a:gridCol>
                <a:gridCol w="1540959">
                  <a:extLst>
                    <a:ext uri="{9D8B030D-6E8A-4147-A177-3AD203B41FA5}">
                      <a16:colId xmlns:a16="http://schemas.microsoft.com/office/drawing/2014/main" val="1463385157"/>
                    </a:ext>
                  </a:extLst>
                </a:gridCol>
              </a:tblGrid>
              <a:tr h="831159">
                <a:tc>
                  <a:txBody>
                    <a:bodyPr/>
                    <a:lstStyle/>
                    <a:p>
                      <a:pPr algn="ctr">
                        <a:lnSpc>
                          <a:spcPct val="150000"/>
                        </a:lnSpc>
                        <a:spcAft>
                          <a:spcPts val="0"/>
                        </a:spcAft>
                      </a:pPr>
                      <a:r>
                        <a:rPr lang="zh-CN" sz="2400" kern="100">
                          <a:effectLst/>
                        </a:rPr>
                        <a:t>沟通计划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沟通地点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沟通时间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参与人员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产出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9982136"/>
                  </a:ext>
                </a:extLst>
              </a:tr>
              <a:tr h="727158">
                <a:tc>
                  <a:txBody>
                    <a:bodyPr/>
                    <a:lstStyle/>
                    <a:p>
                      <a:pPr algn="just">
                        <a:lnSpc>
                          <a:spcPct val="150000"/>
                        </a:lnSpc>
                        <a:spcAft>
                          <a:spcPts val="0"/>
                        </a:spcAft>
                      </a:pPr>
                      <a:r>
                        <a:rPr lang="zh-CN" sz="1800" kern="100" dirty="0">
                          <a:effectLst/>
                        </a:rPr>
                        <a:t>日常沟通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面谈</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2171778"/>
                  </a:ext>
                </a:extLst>
              </a:tr>
              <a:tr h="727158">
                <a:tc>
                  <a:txBody>
                    <a:bodyPr/>
                    <a:lstStyle/>
                    <a:p>
                      <a:pPr algn="just">
                        <a:lnSpc>
                          <a:spcPct val="150000"/>
                        </a:lnSpc>
                        <a:spcAft>
                          <a:spcPts val="0"/>
                        </a:spcAft>
                      </a:pPr>
                      <a:r>
                        <a:rPr lang="zh-CN" sz="1800" kern="100">
                          <a:effectLst/>
                        </a:rPr>
                        <a:t>日常沟通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网络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0981249"/>
                  </a:ext>
                </a:extLst>
              </a:tr>
              <a:tr h="1541091">
                <a:tc>
                  <a:txBody>
                    <a:bodyPr/>
                    <a:lstStyle/>
                    <a:p>
                      <a:pPr algn="just">
                        <a:lnSpc>
                          <a:spcPct val="150000"/>
                        </a:lnSpc>
                        <a:spcAft>
                          <a:spcPts val="0"/>
                        </a:spcAft>
                      </a:pPr>
                      <a:r>
                        <a:rPr lang="zh-CN" sz="1800" kern="100">
                          <a:effectLst/>
                        </a:rPr>
                        <a:t>紧急会议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座谈会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全体成员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会议记录</a:t>
                      </a:r>
                      <a:r>
                        <a:rPr lang="en-US" sz="1800" kern="100" dirty="0">
                          <a:effectLst/>
                        </a:rPr>
                        <a:t>/</a:t>
                      </a:r>
                      <a:r>
                        <a:rPr lang="zh-CN" sz="1800" kern="100" dirty="0">
                          <a:effectLst/>
                        </a:rPr>
                        <a:t>录音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9080833"/>
                  </a:ext>
                </a:extLst>
              </a:tr>
            </a:tbl>
          </a:graphicData>
        </a:graphic>
      </p:graphicFrame>
    </p:spTree>
    <p:extLst>
      <p:ext uri="{BB962C8B-B14F-4D97-AF65-F5344CB8AC3E}">
        <p14:creationId xmlns:p14="http://schemas.microsoft.com/office/powerpoint/2010/main" val="221832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7</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风险管理计划</a:t>
            </a:r>
            <a:endParaRPr lang="en-US" altLang="zh-CN" sz="6600" b="1" dirty="0">
              <a:solidFill>
                <a:schemeClr val="accent2"/>
              </a:solidFill>
            </a:endParaRPr>
          </a:p>
        </p:txBody>
      </p:sp>
      <p:sp>
        <p:nvSpPr>
          <p:cNvPr id="18" name="矩形 17">
            <a:extLst>
              <a:ext uri="{FF2B5EF4-FFF2-40B4-BE49-F238E27FC236}">
                <a16:creationId xmlns:a16="http://schemas.microsoft.com/office/drawing/2014/main" id="{666E92B1-E29C-4361-B397-BA1B4BB6813A}"/>
              </a:ext>
            </a:extLst>
          </p:cNvPr>
          <p:cNvSpPr/>
          <p:nvPr/>
        </p:nvSpPr>
        <p:spPr>
          <a:xfrm>
            <a:off x="5653664" y="3233803"/>
            <a:ext cx="4801645" cy="1938992"/>
          </a:xfrm>
          <a:prstGeom prst="rect">
            <a:avLst/>
          </a:prstGeom>
        </p:spPr>
        <p:txBody>
          <a:bodyPr wrap="square">
            <a:spAutoFit/>
          </a:bodyPr>
          <a:lstStyle/>
          <a:p>
            <a:r>
              <a:rPr lang="en-US" altLang="zh-CN" sz="2400" b="1" dirty="0">
                <a:solidFill>
                  <a:schemeClr val="accent2"/>
                </a:solidFill>
              </a:rPr>
              <a:t>7.1</a:t>
            </a:r>
            <a:r>
              <a:rPr lang="zh-CN" altLang="en-US" sz="2400" b="1" dirty="0">
                <a:solidFill>
                  <a:schemeClr val="accent2"/>
                </a:solidFill>
              </a:rPr>
              <a:t>项目风险类别定义</a:t>
            </a:r>
            <a:endParaRPr lang="en-US" altLang="zh-CN" sz="2400" b="1" dirty="0">
              <a:solidFill>
                <a:schemeClr val="accent2"/>
              </a:solidFill>
            </a:endParaRPr>
          </a:p>
          <a:p>
            <a:r>
              <a:rPr lang="en-US" altLang="zh-CN" sz="2400" b="1" dirty="0">
                <a:solidFill>
                  <a:schemeClr val="accent2"/>
                </a:solidFill>
              </a:rPr>
              <a:t>7.2</a:t>
            </a:r>
            <a:r>
              <a:rPr lang="zh-CN" altLang="en-US" sz="2400" b="1" dirty="0">
                <a:solidFill>
                  <a:schemeClr val="accent2"/>
                </a:solidFill>
              </a:rPr>
              <a:t>项目风险概率和影响定义</a:t>
            </a:r>
            <a:endParaRPr lang="en-US" altLang="zh-CN" sz="2400" b="1" dirty="0">
              <a:solidFill>
                <a:schemeClr val="accent2"/>
              </a:solidFill>
            </a:endParaRPr>
          </a:p>
          <a:p>
            <a:r>
              <a:rPr lang="en-US" altLang="zh-CN" sz="2400" b="1" dirty="0">
                <a:solidFill>
                  <a:schemeClr val="accent2"/>
                </a:solidFill>
              </a:rPr>
              <a:t>7.3</a:t>
            </a:r>
            <a:r>
              <a:rPr lang="zh-CN" altLang="en-US" sz="2400" b="1" dirty="0">
                <a:solidFill>
                  <a:schemeClr val="accent2"/>
                </a:solidFill>
              </a:rPr>
              <a:t>项目风险状态定义</a:t>
            </a:r>
            <a:endParaRPr lang="en-US" altLang="zh-CN" sz="2400" b="1" dirty="0">
              <a:solidFill>
                <a:schemeClr val="accent2"/>
              </a:solidFill>
            </a:endParaRPr>
          </a:p>
          <a:p>
            <a:r>
              <a:rPr lang="en-US" altLang="zh-CN" sz="2400" b="1" dirty="0">
                <a:solidFill>
                  <a:schemeClr val="accent2"/>
                </a:solidFill>
              </a:rPr>
              <a:t>7.4</a:t>
            </a:r>
            <a:r>
              <a:rPr lang="zh-CN" altLang="en-US" sz="2400" b="1" dirty="0">
                <a:solidFill>
                  <a:schemeClr val="accent2"/>
                </a:solidFill>
              </a:rPr>
              <a:t>风险评估</a:t>
            </a:r>
            <a:endParaRPr lang="en-US" altLang="zh-CN" sz="2400" b="1" dirty="0">
              <a:solidFill>
                <a:schemeClr val="accent2"/>
              </a:solidFill>
            </a:endParaRPr>
          </a:p>
          <a:p>
            <a:r>
              <a:rPr lang="en-US" altLang="zh-CN" sz="2400" b="1" dirty="0">
                <a:solidFill>
                  <a:schemeClr val="accent2"/>
                </a:solidFill>
              </a:rPr>
              <a:t>7.5</a:t>
            </a:r>
            <a:r>
              <a:rPr lang="zh-CN" altLang="en-US" sz="2400" b="1" dirty="0">
                <a:solidFill>
                  <a:schemeClr val="accent2"/>
                </a:solidFill>
              </a:rPr>
              <a:t>风险控制</a:t>
            </a:r>
          </a:p>
        </p:txBody>
      </p:sp>
    </p:spTree>
    <p:extLst>
      <p:ext uri="{BB962C8B-B14F-4D97-AF65-F5344CB8AC3E}">
        <p14:creationId xmlns:p14="http://schemas.microsoft.com/office/powerpoint/2010/main" val="2323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7.1 </a:t>
            </a:r>
            <a:r>
              <a:rPr lang="zh-CN" altLang="en-US" sz="4000" b="1" dirty="0">
                <a:solidFill>
                  <a:schemeClr val="accent2"/>
                </a:solidFill>
              </a:rPr>
              <a:t>项目风险类别定义</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6" name="表格 5">
            <a:extLst>
              <a:ext uri="{FF2B5EF4-FFF2-40B4-BE49-F238E27FC236}">
                <a16:creationId xmlns:a16="http://schemas.microsoft.com/office/drawing/2014/main" id="{E5138B01-2E9F-41DE-B667-C593127C90AC}"/>
              </a:ext>
            </a:extLst>
          </p:cNvPr>
          <p:cNvGraphicFramePr>
            <a:graphicFrameLocks noGrp="1"/>
          </p:cNvGraphicFramePr>
          <p:nvPr>
            <p:extLst>
              <p:ext uri="{D42A27DB-BD31-4B8C-83A1-F6EECF244321}">
                <p14:modId xmlns:p14="http://schemas.microsoft.com/office/powerpoint/2010/main" val="2112239611"/>
              </p:ext>
            </p:extLst>
          </p:nvPr>
        </p:nvGraphicFramePr>
        <p:xfrm>
          <a:off x="1509152" y="2094419"/>
          <a:ext cx="9399043" cy="4443540"/>
        </p:xfrm>
        <a:graphic>
          <a:graphicData uri="http://schemas.openxmlformats.org/drawingml/2006/table">
            <a:tbl>
              <a:tblPr firstRow="1" firstCol="1" bandRow="1">
                <a:tableStyleId>{7DF18680-E054-41AD-8BC1-D1AEF772440D}</a:tableStyleId>
              </a:tblPr>
              <a:tblGrid>
                <a:gridCol w="1900089">
                  <a:extLst>
                    <a:ext uri="{9D8B030D-6E8A-4147-A177-3AD203B41FA5}">
                      <a16:colId xmlns:a16="http://schemas.microsoft.com/office/drawing/2014/main" val="3706868290"/>
                    </a:ext>
                  </a:extLst>
                </a:gridCol>
                <a:gridCol w="7498954">
                  <a:extLst>
                    <a:ext uri="{9D8B030D-6E8A-4147-A177-3AD203B41FA5}">
                      <a16:colId xmlns:a16="http://schemas.microsoft.com/office/drawing/2014/main" val="1877844488"/>
                    </a:ext>
                  </a:extLst>
                </a:gridCol>
              </a:tblGrid>
              <a:tr h="0">
                <a:tc>
                  <a:txBody>
                    <a:bodyPr/>
                    <a:lstStyle/>
                    <a:p>
                      <a:pPr algn="ctr">
                        <a:lnSpc>
                          <a:spcPct val="150000"/>
                        </a:lnSpc>
                        <a:spcAft>
                          <a:spcPts val="0"/>
                        </a:spcAft>
                      </a:pPr>
                      <a:r>
                        <a:rPr lang="zh-CN" sz="2800" kern="100">
                          <a:effectLst/>
                        </a:rPr>
                        <a:t>风险类别</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800" kern="100">
                          <a:effectLst/>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41303616"/>
                  </a:ext>
                </a:extLst>
              </a:tr>
              <a:tr h="0">
                <a:tc>
                  <a:txBody>
                    <a:bodyPr/>
                    <a:lstStyle/>
                    <a:p>
                      <a:pPr algn="just">
                        <a:lnSpc>
                          <a:spcPct val="150000"/>
                        </a:lnSpc>
                        <a:spcAft>
                          <a:spcPts val="0"/>
                        </a:spcAft>
                      </a:pPr>
                      <a:r>
                        <a:rPr lang="zh-CN" sz="2000" kern="100">
                          <a:effectLst/>
                        </a:rPr>
                        <a:t>技术风险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通常包括软件开发阶段人员的技术无法达到开发的要求，以及开发过程中，用户对技术的要求无法达到。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95561703"/>
                  </a:ext>
                </a:extLst>
              </a:tr>
              <a:tr h="0">
                <a:tc>
                  <a:txBody>
                    <a:bodyPr/>
                    <a:lstStyle/>
                    <a:p>
                      <a:pPr algn="just">
                        <a:lnSpc>
                          <a:spcPct val="150000"/>
                        </a:lnSpc>
                        <a:spcAft>
                          <a:spcPts val="0"/>
                        </a:spcAft>
                      </a:pPr>
                      <a:r>
                        <a:rPr lang="zh-CN" sz="2000" kern="100">
                          <a:effectLst/>
                        </a:rPr>
                        <a:t>参与者风险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通常用户更改，开发人员的变更以及减少，开发人员请假生病以及课程繁忙等。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2124537"/>
                  </a:ext>
                </a:extLst>
              </a:tr>
              <a:tr h="0">
                <a:tc>
                  <a:txBody>
                    <a:bodyPr/>
                    <a:lstStyle/>
                    <a:p>
                      <a:pPr algn="just">
                        <a:lnSpc>
                          <a:spcPct val="150000"/>
                        </a:lnSpc>
                        <a:spcAft>
                          <a:spcPts val="0"/>
                        </a:spcAft>
                      </a:pPr>
                      <a:r>
                        <a:rPr lang="zh-CN" sz="2000" kern="100">
                          <a:effectLst/>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027844"/>
                  </a:ext>
                </a:extLst>
              </a:tr>
              <a:tr h="0">
                <a:tc>
                  <a:txBody>
                    <a:bodyPr/>
                    <a:lstStyle/>
                    <a:p>
                      <a:pPr algn="just">
                        <a:lnSpc>
                          <a:spcPct val="150000"/>
                        </a:lnSpc>
                        <a:spcAft>
                          <a:spcPts val="0"/>
                        </a:spcAft>
                      </a:pPr>
                      <a:r>
                        <a:rPr lang="zh-CN" sz="2000" kern="100">
                          <a:effectLst/>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通常包括开发过程中的工具无法达到开发的要求，以及工具的变更和出错情况。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25144622"/>
                  </a:ext>
                </a:extLst>
              </a:tr>
              <a:tr h="0">
                <a:tc>
                  <a:txBody>
                    <a:bodyPr/>
                    <a:lstStyle/>
                    <a:p>
                      <a:pPr algn="just">
                        <a:lnSpc>
                          <a:spcPct val="150000"/>
                        </a:lnSpc>
                        <a:spcAft>
                          <a:spcPts val="0"/>
                        </a:spcAft>
                      </a:pPr>
                      <a:r>
                        <a:rPr lang="zh-CN" sz="2000" kern="100">
                          <a:effectLst/>
                        </a:rPr>
                        <a:t>任务风险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通常包括开发人员对任务分配的不平均，以及开发人员没有即使有效的完成自己的任务。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725995"/>
                  </a:ext>
                </a:extLst>
              </a:tr>
            </a:tbl>
          </a:graphicData>
        </a:graphic>
      </p:graphicFrame>
    </p:spTree>
    <p:extLst>
      <p:ext uri="{BB962C8B-B14F-4D97-AF65-F5344CB8AC3E}">
        <p14:creationId xmlns:p14="http://schemas.microsoft.com/office/powerpoint/2010/main" val="259254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69773" y="320041"/>
            <a:ext cx="5202004" cy="1323439"/>
          </a:xfrm>
          <a:prstGeom prst="rect">
            <a:avLst/>
          </a:prstGeom>
          <a:noFill/>
        </p:spPr>
        <p:txBody>
          <a:bodyPr wrap="square" rtlCol="0">
            <a:spAutoFit/>
          </a:bodyPr>
          <a:lstStyle/>
          <a:p>
            <a:r>
              <a:rPr lang="en-US" altLang="zh-CN" sz="4000" b="1" dirty="0">
                <a:solidFill>
                  <a:schemeClr val="accent2"/>
                </a:solidFill>
              </a:rPr>
              <a:t>7.2 </a:t>
            </a:r>
            <a:r>
              <a:rPr lang="zh-CN" altLang="en-US" sz="4000" b="1" dirty="0">
                <a:solidFill>
                  <a:schemeClr val="accent2"/>
                </a:solidFill>
              </a:rPr>
              <a:t>项目风险概率和影响定义</a:t>
            </a:r>
            <a:endParaRPr lang="en-US" altLang="zh-CN" sz="4000" b="1" dirty="0">
              <a:solidFill>
                <a:schemeClr val="accent2"/>
              </a:solidFill>
            </a:endParaRPr>
          </a:p>
        </p:txBody>
      </p:sp>
      <p:sp>
        <p:nvSpPr>
          <p:cNvPr id="22" name="Oval 79"/>
          <p:cNvSpPr/>
          <p:nvPr/>
        </p:nvSpPr>
        <p:spPr>
          <a:xfrm>
            <a:off x="2630651" y="98176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a16="http://schemas.microsoft.com/office/drawing/2014/main" id="{520682C9-511A-4E71-B9F9-2688A4664495}"/>
              </a:ext>
            </a:extLst>
          </p:cNvPr>
          <p:cNvGraphicFramePr>
            <a:graphicFrameLocks noGrp="1"/>
          </p:cNvGraphicFramePr>
          <p:nvPr>
            <p:extLst>
              <p:ext uri="{D42A27DB-BD31-4B8C-83A1-F6EECF244321}">
                <p14:modId xmlns:p14="http://schemas.microsoft.com/office/powerpoint/2010/main" val="3449155099"/>
              </p:ext>
            </p:extLst>
          </p:nvPr>
        </p:nvGraphicFramePr>
        <p:xfrm>
          <a:off x="1605063" y="1594943"/>
          <a:ext cx="9144107" cy="5143041"/>
        </p:xfrm>
        <a:graphic>
          <a:graphicData uri="http://schemas.openxmlformats.org/drawingml/2006/table">
            <a:tbl>
              <a:tblPr firstRow="1" firstCol="1" bandRow="1">
                <a:tableStyleId>{7DF18680-E054-41AD-8BC1-D1AEF772440D}</a:tableStyleId>
              </a:tblPr>
              <a:tblGrid>
                <a:gridCol w="1361789">
                  <a:extLst>
                    <a:ext uri="{9D8B030D-6E8A-4147-A177-3AD203B41FA5}">
                      <a16:colId xmlns:a16="http://schemas.microsoft.com/office/drawing/2014/main" val="3943939110"/>
                    </a:ext>
                  </a:extLst>
                </a:gridCol>
                <a:gridCol w="1361789">
                  <a:extLst>
                    <a:ext uri="{9D8B030D-6E8A-4147-A177-3AD203B41FA5}">
                      <a16:colId xmlns:a16="http://schemas.microsoft.com/office/drawing/2014/main" val="659234353"/>
                    </a:ext>
                  </a:extLst>
                </a:gridCol>
                <a:gridCol w="1097713">
                  <a:extLst>
                    <a:ext uri="{9D8B030D-6E8A-4147-A177-3AD203B41FA5}">
                      <a16:colId xmlns:a16="http://schemas.microsoft.com/office/drawing/2014/main" val="2151193197"/>
                    </a:ext>
                  </a:extLst>
                </a:gridCol>
                <a:gridCol w="1811856">
                  <a:extLst>
                    <a:ext uri="{9D8B030D-6E8A-4147-A177-3AD203B41FA5}">
                      <a16:colId xmlns:a16="http://schemas.microsoft.com/office/drawing/2014/main" val="3425191263"/>
                    </a:ext>
                  </a:extLst>
                </a:gridCol>
                <a:gridCol w="1811856">
                  <a:extLst>
                    <a:ext uri="{9D8B030D-6E8A-4147-A177-3AD203B41FA5}">
                      <a16:colId xmlns:a16="http://schemas.microsoft.com/office/drawing/2014/main" val="2631168075"/>
                    </a:ext>
                  </a:extLst>
                </a:gridCol>
                <a:gridCol w="1699104">
                  <a:extLst>
                    <a:ext uri="{9D8B030D-6E8A-4147-A177-3AD203B41FA5}">
                      <a16:colId xmlns:a16="http://schemas.microsoft.com/office/drawing/2014/main" val="2202705050"/>
                    </a:ext>
                  </a:extLst>
                </a:gridCol>
              </a:tblGrid>
              <a:tr h="418732">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dirty="0">
                          <a:effectLst/>
                        </a:rPr>
                        <a:t>定性描述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进度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成本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质量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范围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val="1941868954"/>
                  </a:ext>
                </a:extLst>
              </a:tr>
              <a:tr h="376820">
                <a:tc rowSpan="3">
                  <a:txBody>
                    <a:bodyPr/>
                    <a:lstStyle/>
                    <a:p>
                      <a:pPr algn="ctr">
                        <a:lnSpc>
                          <a:spcPct val="150000"/>
                        </a:lnSpc>
                        <a:spcAft>
                          <a:spcPts val="0"/>
                        </a:spcAft>
                      </a:pPr>
                      <a:r>
                        <a:rPr lang="zh-CN" sz="1800" kern="100">
                          <a:effectLst/>
                        </a:rPr>
                        <a:t>概率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gridSpan="4">
                  <a:txBody>
                    <a:bodyPr/>
                    <a:lstStyle/>
                    <a:p>
                      <a:pPr algn="ctr">
                        <a:lnSpc>
                          <a:spcPct val="150000"/>
                        </a:lnSpc>
                        <a:spcAft>
                          <a:spcPts val="0"/>
                        </a:spcAft>
                      </a:pPr>
                      <a:r>
                        <a:rPr lang="zh-CN" sz="1800" kern="100" dirty="0">
                          <a:effectLst/>
                        </a:rPr>
                        <a:t>表示发生的可能性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2645606340"/>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434241927"/>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736759909"/>
                  </a:ext>
                </a:extLst>
              </a:tr>
              <a:tr h="1220270">
                <a:tc rowSpan="3">
                  <a:txBody>
                    <a:bodyPr/>
                    <a:lstStyle/>
                    <a:p>
                      <a:pPr algn="ctr">
                        <a:lnSpc>
                          <a:spcPct val="150000"/>
                        </a:lnSpc>
                        <a:spcAft>
                          <a:spcPts val="0"/>
                        </a:spcAft>
                      </a:pPr>
                      <a:r>
                        <a:rPr lang="zh-CN" sz="1800" kern="100" dirty="0">
                          <a:effectLst/>
                        </a:rPr>
                        <a:t>影响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进度延期半个月以上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项目最终结果实际无法使用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每月重大变更大于</a:t>
                      </a:r>
                      <a:r>
                        <a:rPr lang="en-US" sz="1800" kern="100" dirty="0">
                          <a:effectLst/>
                        </a:rPr>
                        <a:t>3</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val="3477714218"/>
                  </a:ext>
                </a:extLst>
              </a:tr>
              <a:tr h="1011933">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进度延期一周以上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10%</a:t>
                      </a:r>
                      <a:r>
                        <a:rPr lang="zh-CN" sz="1800" kern="100">
                          <a:effectLst/>
                        </a:rPr>
                        <a:t>～</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质量降低到顾客不能接受的程度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每月重大变更大于</a:t>
                      </a:r>
                      <a:r>
                        <a:rPr lang="en-US" sz="1800" kern="100">
                          <a:effectLst/>
                        </a:rPr>
                        <a:t>2</a:t>
                      </a:r>
                      <a:r>
                        <a:rPr lang="zh-CN" sz="1800" kern="100">
                          <a:effectLst/>
                        </a:rPr>
                        <a:t>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val="1156215474"/>
                  </a:ext>
                </a:extLst>
              </a:tr>
              <a:tr h="1361646">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进度延期三天以上一周以内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成本超支小于</a:t>
                      </a: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仅有要求极其严格的应用受到影响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每月变更大于</a:t>
                      </a:r>
                      <a:r>
                        <a:rPr lang="en-US" sz="1800" kern="100" dirty="0">
                          <a:effectLst/>
                        </a:rPr>
                        <a:t>5</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val="457685247"/>
                  </a:ext>
                </a:extLst>
              </a:tr>
            </a:tbl>
          </a:graphicData>
        </a:graphic>
      </p:graphicFrame>
    </p:spTree>
    <p:extLst>
      <p:ext uri="{BB962C8B-B14F-4D97-AF65-F5344CB8AC3E}">
        <p14:creationId xmlns:p14="http://schemas.microsoft.com/office/powerpoint/2010/main" val="1414161620"/>
      </p:ext>
    </p:extLst>
  </p:cSld>
  <p:clrMapOvr>
    <a:masterClrMapping/>
  </p:clrMapOvr>
</p:sld>
</file>

<file path=ppt/theme/theme1.xml><?xml version="1.0" encoding="utf-8"?>
<a:theme xmlns:a="http://schemas.openxmlformats.org/drawingml/2006/main" name="Office 主题">
  <a:themeElements>
    <a:clrScheme name="水绿色">
      <a:dk1>
        <a:sysClr val="windowText" lastClr="000000"/>
      </a:dk1>
      <a:lt1>
        <a:sysClr val="window" lastClr="FFFFFF"/>
      </a:lt1>
      <a:dk2>
        <a:srgbClr val="373545"/>
      </a:dk2>
      <a:lt2>
        <a:srgbClr val="DCD8DC"/>
      </a:lt2>
      <a:accent1>
        <a:srgbClr val="FF684D"/>
      </a:accent1>
      <a:accent2>
        <a:srgbClr val="2BB8AA"/>
      </a:accent2>
      <a:accent3>
        <a:srgbClr val="3F3F3F"/>
      </a:accent3>
      <a:accent4>
        <a:srgbClr val="3F3F3F"/>
      </a:accent4>
      <a:accent5>
        <a:srgbClr val="3F3F3F"/>
      </a:accent5>
      <a:accent6>
        <a:srgbClr val="3F3F3F"/>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2217</Words>
  <Application>Microsoft Office PowerPoint</Application>
  <PresentationFormat>自定义</PresentationFormat>
  <Paragraphs>483</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Franchise</vt:lpstr>
      <vt:lpstr>宋体</vt:lpstr>
      <vt:lpstr>微软雅黑</vt:lpstr>
      <vt:lpstr>Arial</vt:lpstr>
      <vt:lpstr>Calibri</vt:lpstr>
      <vt:lpstr>Calibri Light</vt:lpstr>
      <vt:lpstr>Source Sans Pro Black</vt:lpstr>
      <vt:lpstr>Source Sans Pro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MOMODA素材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骆 佳俊</cp:lastModifiedBy>
  <cp:revision>69</cp:revision>
  <dcterms:created xsi:type="dcterms:W3CDTF">2015-01-21T16:40:03Z</dcterms:created>
  <dcterms:modified xsi:type="dcterms:W3CDTF">2018-10-30T11:10:13Z</dcterms:modified>
</cp:coreProperties>
</file>