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58" r:id="rId4"/>
    <p:sldId id="279" r:id="rId5"/>
    <p:sldId id="274" r:id="rId6"/>
    <p:sldId id="275" r:id="rId7"/>
    <p:sldId id="276" r:id="rId8"/>
    <p:sldId id="277" r:id="rId9"/>
    <p:sldId id="278" r:id="rId10"/>
    <p:sldId id="268" r:id="rId11"/>
    <p:sldId id="265" r:id="rId12"/>
    <p:sldId id="267" r:id="rId13"/>
    <p:sldId id="270" r:id="rId14"/>
    <p:sldId id="272" r:id="rId15"/>
    <p:sldId id="266" r:id="rId16"/>
    <p:sldId id="269" r:id="rId17"/>
    <p:sldId id="264"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p15:clr>
            <a:srgbClr val="A4A3A4"/>
          </p15:clr>
        </p15:guide>
        <p15:guide id="2" orient="horz" pos="3135">
          <p15:clr>
            <a:srgbClr val="A4A3A4"/>
          </p15:clr>
        </p15:guide>
        <p15:guide id="3" orient="horz" pos="1094">
          <p15:clr>
            <a:srgbClr val="A4A3A4"/>
          </p15:clr>
        </p15:guide>
        <p15:guide id="4" orient="horz" pos="2727">
          <p15:clr>
            <a:srgbClr val="A4A3A4"/>
          </p15:clr>
        </p15:guide>
        <p15:guide id="5" orient="horz" pos="1706">
          <p15:clr>
            <a:srgbClr val="A4A3A4"/>
          </p15:clr>
        </p15:guide>
        <p15:guide id="6" orient="horz" pos="368">
          <p15:clr>
            <a:srgbClr val="A4A3A4"/>
          </p15:clr>
        </p15:guide>
        <p15:guide id="7" orient="horz" pos="3906">
          <p15:clr>
            <a:srgbClr val="A4A3A4"/>
          </p15:clr>
        </p15:guide>
        <p15:guide id="8" orient="horz" pos="2908">
          <p15:clr>
            <a:srgbClr val="A4A3A4"/>
          </p15:clr>
        </p15:guide>
        <p15:guide id="9" pos="3863">
          <p15:clr>
            <a:srgbClr val="A4A3A4"/>
          </p15:clr>
        </p15:guide>
        <p15:guide id="10" pos="370">
          <p15:clr>
            <a:srgbClr val="A4A3A4"/>
          </p15:clr>
        </p15:guide>
        <p15:guide id="11" pos="731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5355"/>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151" autoAdjust="0"/>
  </p:normalViewPr>
  <p:slideViewPr>
    <p:cSldViewPr snapToGrid="0" showGuides="1">
      <p:cViewPr varScale="1">
        <p:scale>
          <a:sx n="84" d="100"/>
          <a:sy n="84" d="100"/>
        </p:scale>
        <p:origin x="629" y="72"/>
      </p:cViewPr>
      <p:guideLst>
        <p:guide orient="horz" pos="2183"/>
        <p:guide orient="horz" pos="3135"/>
        <p:guide orient="horz" pos="1094"/>
        <p:guide orient="horz" pos="2727"/>
        <p:guide orient="horz" pos="1706"/>
        <p:guide orient="horz" pos="368"/>
        <p:guide orient="horz" pos="3906"/>
        <p:guide orient="horz" pos="2908"/>
        <p:guide pos="3863"/>
        <p:guide pos="370"/>
        <p:guide pos="731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F86B5F-ED0D-437B-9A79-F075D74DEADF}" type="datetimeFigureOut">
              <a:rPr lang="zh-CN" altLang="en-US" smtClean="0"/>
              <a:t>2018/11/4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7CA5E9-242A-4AE6-B3B0-7066F408D434}" type="slidenum">
              <a:rPr lang="zh-CN" altLang="en-US" smtClean="0"/>
              <a:t>‹#›</a:t>
            </a:fld>
            <a:endParaRPr lang="zh-CN" altLang="en-US"/>
          </a:p>
        </p:txBody>
      </p:sp>
    </p:spTree>
    <p:extLst>
      <p:ext uri="{BB962C8B-B14F-4D97-AF65-F5344CB8AC3E}">
        <p14:creationId xmlns:p14="http://schemas.microsoft.com/office/powerpoint/2010/main" val="3123898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97CA5E9-242A-4AE6-B3B0-7066F408D434}" type="slidenum">
              <a:rPr lang="zh-CN" altLang="en-US" smtClean="0"/>
              <a:t>1</a:t>
            </a:fld>
            <a:endParaRPr lang="zh-CN" altLang="en-US"/>
          </a:p>
        </p:txBody>
      </p:sp>
    </p:spTree>
    <p:extLst>
      <p:ext uri="{BB962C8B-B14F-4D97-AF65-F5344CB8AC3E}">
        <p14:creationId xmlns:p14="http://schemas.microsoft.com/office/powerpoint/2010/main" val="1236163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A36E307-2754-49F6-8C05-41A8ECD46147}" type="datetime1">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89BF86-97AE-4B04-9B06-3C0BD16A1870}"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7A27869-D8D6-4C77-8400-70FA05D816F2}" type="datetime1">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89BF86-97AE-4B04-9B06-3C0BD16A1870}"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8CBE7FC-AE64-4990-AAD7-57E28CFED51D}" type="datetime1">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89BF86-97AE-4B04-9B06-3C0BD16A1870}"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640F0D7-4463-445A-BD65-A452199A33F4}" type="datetime1">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89BF86-97AE-4B04-9B06-3C0BD16A1870}"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A388CFD-B3A3-4BEB-B795-9B4819D19BA7}" type="datetime1">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F89BF86-97AE-4B04-9B06-3C0BD16A1870}"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20F76E9-CA7E-4EEF-B3C5-64931412B89B}" type="datetime1">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F89BF86-97AE-4B04-9B06-3C0BD16A1870}"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BDC0C7A-AFC3-46AF-A025-19A32EB70383}" type="datetime1">
              <a:rPr lang="zh-CN" altLang="en-US" smtClean="0"/>
              <a:t>2018/11/4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F89BF86-97AE-4B04-9B06-3C0BD16A1870}"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0CD5476-E82C-4884-9A04-19E8C6233E0E}" type="datetime1">
              <a:rPr lang="zh-CN" altLang="en-US" smtClean="0"/>
              <a:t>2018/11/4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F89BF86-97AE-4B04-9B06-3C0BD16A1870}"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35A42DB-0D35-4D1B-921A-EE05B525F3B4}" type="datetime1">
              <a:rPr lang="zh-CN" altLang="en-US" smtClean="0"/>
              <a:t>2018/11/4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F89BF86-97AE-4B04-9B06-3C0BD16A1870}"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662354C-C395-452C-BC7F-16ACDB25042E}" type="datetime1">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F89BF86-97AE-4B04-9B06-3C0BD16A1870}"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EAC0901-F0F4-4DC8-ABF7-2C2A36B63ABB}" type="datetime1">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F89BF86-97AE-4B04-9B06-3C0BD16A1870}"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0C0D3F-8038-4FE4-801B-1772B2C6C7AC}" type="datetime1">
              <a:rPr lang="zh-CN" altLang="en-US" smtClean="0"/>
              <a:t>2018/11/4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89BF86-97AE-4B04-9B06-3C0BD16A1870}"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808163"/>
            <a:ext cx="6096000" cy="324167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588000" y="2708276"/>
            <a:ext cx="5921513" cy="1476374"/>
          </a:xfrm>
          <a:prstGeom prst="rect">
            <a:avLst/>
          </a:prstGeom>
          <a:solidFill>
            <a:srgbClr val="DB5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5994399" y="2661481"/>
            <a:ext cx="2372361" cy="523220"/>
          </a:xfrm>
          <a:prstGeom prst="rect">
            <a:avLst/>
          </a:prstGeom>
          <a:noFill/>
        </p:spPr>
        <p:txBody>
          <a:bodyPr wrap="square" rtlCol="0">
            <a:spAutoFit/>
          </a:bodyPr>
          <a:lstStyle/>
          <a:p>
            <a:r>
              <a:rPr lang="zh-CN" altLang="en-US" sz="2800" b="1" dirty="0" smtClean="0">
                <a:solidFill>
                  <a:schemeClr val="bg1"/>
                </a:solidFill>
                <a:latin typeface="幼圆" panose="02010509060101010101" pitchFamily="49" charset="-122"/>
                <a:ea typeface="幼圆" panose="02010509060101010101" pitchFamily="49" charset="-122"/>
              </a:rPr>
              <a:t>翻转课堂</a:t>
            </a:r>
            <a:r>
              <a:rPr lang="en-US" altLang="zh-CN" sz="2800" b="1" dirty="0" smtClean="0">
                <a:solidFill>
                  <a:schemeClr val="bg1"/>
                </a:solidFill>
                <a:latin typeface="幼圆" panose="02010509060101010101" pitchFamily="49" charset="-122"/>
                <a:ea typeface="幼圆" panose="02010509060101010101" pitchFamily="49" charset="-122"/>
              </a:rPr>
              <a:t>PPT</a:t>
            </a:r>
            <a:endParaRPr lang="zh-CN" altLang="en-US" sz="2800" b="1" dirty="0">
              <a:solidFill>
                <a:schemeClr val="bg1"/>
              </a:solidFill>
              <a:latin typeface="幼圆" panose="02010509060101010101" pitchFamily="49" charset="-122"/>
              <a:ea typeface="幼圆" panose="02010509060101010101" pitchFamily="49" charset="-122"/>
            </a:endParaRPr>
          </a:p>
        </p:txBody>
      </p:sp>
      <p:sp>
        <p:nvSpPr>
          <p:cNvPr id="9" name="文本框 8"/>
          <p:cNvSpPr txBox="1"/>
          <p:nvPr/>
        </p:nvSpPr>
        <p:spPr>
          <a:xfrm>
            <a:off x="5977466" y="3109477"/>
            <a:ext cx="5706534" cy="769441"/>
          </a:xfrm>
          <a:prstGeom prst="rect">
            <a:avLst/>
          </a:prstGeom>
          <a:noFill/>
        </p:spPr>
        <p:txBody>
          <a:bodyPr wrap="square" rtlCol="0">
            <a:spAutoFit/>
          </a:bodyPr>
          <a:lstStyle/>
          <a:p>
            <a:r>
              <a:rPr lang="en-US" altLang="zh-CN" sz="4400" b="1" dirty="0" smtClean="0">
                <a:solidFill>
                  <a:schemeClr val="bg1"/>
                </a:solidFill>
                <a:latin typeface="幼圆" panose="02010509060101010101" pitchFamily="49" charset="-122"/>
                <a:ea typeface="幼圆" panose="02010509060101010101" pitchFamily="49" charset="-122"/>
              </a:rPr>
              <a:t>UML</a:t>
            </a:r>
            <a:r>
              <a:rPr lang="zh-CN" altLang="en-US" sz="4400" b="1" dirty="0" smtClean="0">
                <a:solidFill>
                  <a:schemeClr val="bg1"/>
                </a:solidFill>
                <a:latin typeface="幼圆" panose="02010509060101010101" pitchFamily="49" charset="-122"/>
                <a:ea typeface="幼圆" panose="02010509060101010101" pitchFamily="49" charset="-122"/>
              </a:rPr>
              <a:t>基础</a:t>
            </a:r>
            <a:r>
              <a:rPr lang="en-US" altLang="zh-CN" sz="4400" b="1" dirty="0" smtClean="0">
                <a:solidFill>
                  <a:schemeClr val="bg1"/>
                </a:solidFill>
                <a:latin typeface="幼圆" panose="02010509060101010101" pitchFamily="49" charset="-122"/>
                <a:ea typeface="幼圆" panose="02010509060101010101" pitchFamily="49" charset="-122"/>
              </a:rPr>
              <a:t>II</a:t>
            </a:r>
            <a:r>
              <a:rPr lang="zh-CN" altLang="en-US" sz="4400" b="1" dirty="0" smtClean="0">
                <a:solidFill>
                  <a:schemeClr val="bg1"/>
                </a:solidFill>
                <a:latin typeface="幼圆" panose="02010509060101010101" pitchFamily="49" charset="-122"/>
                <a:ea typeface="幼圆" panose="02010509060101010101" pitchFamily="49" charset="-122"/>
              </a:rPr>
              <a:t>：界面原型</a:t>
            </a:r>
            <a:endParaRPr lang="zh-CN" altLang="en-US" sz="4400" b="1" dirty="0">
              <a:solidFill>
                <a:schemeClr val="bg1"/>
              </a:solidFill>
              <a:latin typeface="幼圆" panose="02010509060101010101" pitchFamily="49" charset="-122"/>
              <a:ea typeface="幼圆" panose="02010509060101010101" pitchFamily="49" charset="-122"/>
            </a:endParaRPr>
          </a:p>
        </p:txBody>
      </p:sp>
      <p:sp>
        <p:nvSpPr>
          <p:cNvPr id="10" name="文本框 9"/>
          <p:cNvSpPr txBox="1"/>
          <p:nvPr/>
        </p:nvSpPr>
        <p:spPr>
          <a:xfrm>
            <a:off x="6028268" y="3781452"/>
            <a:ext cx="4758267" cy="461665"/>
          </a:xfrm>
          <a:prstGeom prst="rect">
            <a:avLst/>
          </a:prstGeom>
          <a:noFill/>
        </p:spPr>
        <p:txBody>
          <a:bodyPr wrap="square" rtlCol="0">
            <a:spAutoFit/>
          </a:bodyPr>
          <a:lstStyle/>
          <a:p>
            <a:r>
              <a:rPr lang="en-US" altLang="zh-CN" sz="2400" dirty="0" smtClean="0">
                <a:solidFill>
                  <a:schemeClr val="bg1"/>
                </a:solidFill>
              </a:rPr>
              <a:t>UI Prototype</a:t>
            </a:r>
            <a:endParaRPr lang="zh-CN" altLang="en-US" sz="2400" dirty="0">
              <a:solidFill>
                <a:schemeClr val="bg1"/>
              </a:solidFill>
            </a:endParaRPr>
          </a:p>
        </p:txBody>
      </p:sp>
      <p:sp>
        <p:nvSpPr>
          <p:cNvPr id="13" name="矩形 12"/>
          <p:cNvSpPr/>
          <p:nvPr/>
        </p:nvSpPr>
        <p:spPr>
          <a:xfrm>
            <a:off x="4639981" y="2713405"/>
            <a:ext cx="948267" cy="1476375"/>
          </a:xfrm>
          <a:prstGeom prst="rect">
            <a:avLst/>
          </a:prstGeom>
          <a:solidFill>
            <a:srgbClr val="DB5355">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621379" y="783351"/>
            <a:ext cx="508000" cy="508000"/>
          </a:xfrm>
          <a:prstGeom prst="rect">
            <a:avLst/>
          </a:prstGeom>
          <a:solidFill>
            <a:srgbClr val="DB5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1214" y="389180"/>
            <a:ext cx="1296341" cy="1296341"/>
          </a:xfrm>
          <a:prstGeom prst="rect">
            <a:avLst/>
          </a:prstGeom>
        </p:spPr>
      </p:pic>
      <p:sp>
        <p:nvSpPr>
          <p:cNvPr id="3" name="日期占位符 2"/>
          <p:cNvSpPr>
            <a:spLocks noGrp="1"/>
          </p:cNvSpPr>
          <p:nvPr>
            <p:ph type="dt" sz="half" idx="10"/>
          </p:nvPr>
        </p:nvSpPr>
        <p:spPr/>
        <p:txBody>
          <a:bodyPr/>
          <a:lstStyle/>
          <a:p>
            <a:fld id="{F0B4418D-1323-4F02-8025-41F8F2F61B04}" type="datetime1">
              <a:rPr lang="zh-CN" altLang="en-US" smtClean="0"/>
              <a:t>2018/11/4</a:t>
            </a:fld>
            <a:endParaRPr lang="zh-CN" altLang="en-US"/>
          </a:p>
        </p:txBody>
      </p:sp>
      <p:sp>
        <p:nvSpPr>
          <p:cNvPr id="4" name="灯片编号占位符 3"/>
          <p:cNvSpPr>
            <a:spLocks noGrp="1"/>
          </p:cNvSpPr>
          <p:nvPr>
            <p:ph type="sldNum" sz="quarter" idx="12"/>
          </p:nvPr>
        </p:nvSpPr>
        <p:spPr/>
        <p:txBody>
          <a:bodyPr/>
          <a:lstStyle/>
          <a:p>
            <a:fld id="{FF89BF86-97AE-4B04-9B06-3C0BD16A1870}" type="slidenum">
              <a:rPr lang="zh-CN" altLang="en-US" smtClean="0"/>
              <a:t>1</a:t>
            </a:fld>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泪滴形 10"/>
          <p:cNvSpPr/>
          <p:nvPr/>
        </p:nvSpPr>
        <p:spPr>
          <a:xfrm rot="10800000">
            <a:off x="6096000" y="2098676"/>
            <a:ext cx="1524000" cy="1447800"/>
          </a:xfrm>
          <a:prstGeom prst="teardrop">
            <a:avLst/>
          </a:prstGeom>
          <a:solidFill>
            <a:srgbClr val="DB5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泪滴形 2"/>
          <p:cNvSpPr/>
          <p:nvPr/>
        </p:nvSpPr>
        <p:spPr>
          <a:xfrm>
            <a:off x="4572000" y="3514725"/>
            <a:ext cx="1524000" cy="1447800"/>
          </a:xfrm>
          <a:prstGeom prst="teardrop">
            <a:avLst/>
          </a:prstGeom>
          <a:solidFill>
            <a:srgbClr val="DB5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609600" cy="620713"/>
          </a:xfrm>
          <a:prstGeom prst="rect">
            <a:avLst/>
          </a:prstGeom>
          <a:solidFill>
            <a:srgbClr val="DB5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51786" y="30480"/>
            <a:ext cx="4484094" cy="523220"/>
          </a:xfrm>
          <a:prstGeom prst="rect">
            <a:avLst/>
          </a:prstGeom>
          <a:noFill/>
        </p:spPr>
        <p:txBody>
          <a:bodyPr wrap="square" rtlCol="0">
            <a:spAutoFit/>
          </a:bodyPr>
          <a:lstStyle/>
          <a:p>
            <a:r>
              <a:rPr lang="zh-CN" altLang="en-US" sz="2800" b="1" dirty="0">
                <a:solidFill>
                  <a:srgbClr val="595959"/>
                </a:solidFill>
                <a:latin typeface="幼圆" panose="02010509060101010101" pitchFamily="49" charset="-122"/>
                <a:ea typeface="幼圆" panose="02010509060101010101" pitchFamily="49" charset="-122"/>
              </a:rPr>
              <a:t>请在</a:t>
            </a:r>
            <a:r>
              <a:rPr lang="zh-CN" altLang="en-US" sz="2800" b="1" dirty="0" smtClean="0">
                <a:solidFill>
                  <a:srgbClr val="595959"/>
                </a:solidFill>
                <a:latin typeface="幼圆" panose="02010509060101010101" pitchFamily="49" charset="-122"/>
                <a:ea typeface="幼圆" panose="02010509060101010101" pitchFamily="49" charset="-122"/>
              </a:rPr>
              <a:t>此处添加幻灯片标题</a:t>
            </a:r>
            <a:endParaRPr lang="zh-CN" altLang="en-US" sz="2800" b="1" dirty="0">
              <a:solidFill>
                <a:srgbClr val="595959"/>
              </a:solidFill>
              <a:latin typeface="幼圆" panose="02010509060101010101" pitchFamily="49" charset="-122"/>
              <a:ea typeface="幼圆" panose="02010509060101010101" pitchFamily="49" charset="-122"/>
            </a:endParaRPr>
          </a:p>
        </p:txBody>
      </p:sp>
      <p:sp>
        <p:nvSpPr>
          <p:cNvPr id="4" name="文本框 3"/>
          <p:cNvSpPr txBox="1"/>
          <p:nvPr/>
        </p:nvSpPr>
        <p:spPr>
          <a:xfrm>
            <a:off x="4883426" y="2439903"/>
            <a:ext cx="1212574" cy="830997"/>
          </a:xfrm>
          <a:prstGeom prst="rect">
            <a:avLst/>
          </a:prstGeom>
          <a:noFill/>
        </p:spPr>
        <p:txBody>
          <a:bodyPr wrap="square" rtlCol="0">
            <a:spAutoFit/>
          </a:bodyPr>
          <a:lstStyle/>
          <a:p>
            <a:r>
              <a:rPr lang="en-US" altLang="zh-CN" sz="4800" dirty="0" smtClean="0">
                <a:solidFill>
                  <a:srgbClr val="DB5355"/>
                </a:solidFill>
                <a:latin typeface="Broadway" panose="04040905080B02020502" pitchFamily="82" charset="0"/>
              </a:rPr>
              <a:t>01</a:t>
            </a:r>
            <a:endParaRPr lang="zh-CN" altLang="en-US" sz="4800" dirty="0">
              <a:solidFill>
                <a:srgbClr val="DB5355"/>
              </a:solidFill>
              <a:latin typeface="Broadway" panose="04040905080B02020502" pitchFamily="82" charset="0"/>
            </a:endParaRPr>
          </a:p>
        </p:txBody>
      </p:sp>
      <p:sp>
        <p:nvSpPr>
          <p:cNvPr id="5" name="文本框 4"/>
          <p:cNvSpPr txBox="1"/>
          <p:nvPr/>
        </p:nvSpPr>
        <p:spPr>
          <a:xfrm>
            <a:off x="6442544" y="2439903"/>
            <a:ext cx="1212574" cy="830997"/>
          </a:xfrm>
          <a:prstGeom prst="rect">
            <a:avLst/>
          </a:prstGeom>
          <a:noFill/>
        </p:spPr>
        <p:txBody>
          <a:bodyPr wrap="square" rtlCol="0">
            <a:spAutoFit/>
          </a:bodyPr>
          <a:lstStyle/>
          <a:p>
            <a:r>
              <a:rPr lang="en-US" altLang="zh-CN" sz="4800" dirty="0" smtClean="0">
                <a:solidFill>
                  <a:schemeClr val="bg1"/>
                </a:solidFill>
                <a:latin typeface="Broadway" panose="04040905080B02020502" pitchFamily="82" charset="0"/>
              </a:rPr>
              <a:t>02</a:t>
            </a:r>
            <a:endParaRPr lang="zh-CN" altLang="en-US" sz="4800" dirty="0">
              <a:solidFill>
                <a:schemeClr val="bg1"/>
              </a:solidFill>
              <a:latin typeface="Broadway" panose="04040905080B02020502" pitchFamily="82" charset="0"/>
            </a:endParaRPr>
          </a:p>
        </p:txBody>
      </p:sp>
      <p:sp>
        <p:nvSpPr>
          <p:cNvPr id="8" name="文本框 7"/>
          <p:cNvSpPr txBox="1"/>
          <p:nvPr/>
        </p:nvSpPr>
        <p:spPr>
          <a:xfrm>
            <a:off x="4883426" y="3650511"/>
            <a:ext cx="1212574" cy="830997"/>
          </a:xfrm>
          <a:prstGeom prst="rect">
            <a:avLst/>
          </a:prstGeom>
          <a:noFill/>
        </p:spPr>
        <p:txBody>
          <a:bodyPr wrap="square" rtlCol="0">
            <a:spAutoFit/>
          </a:bodyPr>
          <a:lstStyle/>
          <a:p>
            <a:r>
              <a:rPr lang="en-US" altLang="zh-CN" sz="4800" dirty="0" smtClean="0">
                <a:solidFill>
                  <a:schemeClr val="bg1"/>
                </a:solidFill>
                <a:latin typeface="Broadway" panose="04040905080B02020502" pitchFamily="82" charset="0"/>
              </a:rPr>
              <a:t>03</a:t>
            </a:r>
            <a:endParaRPr lang="zh-CN" altLang="en-US" sz="4800" dirty="0">
              <a:solidFill>
                <a:schemeClr val="bg1"/>
              </a:solidFill>
              <a:latin typeface="Broadway" panose="04040905080B02020502" pitchFamily="82" charset="0"/>
            </a:endParaRPr>
          </a:p>
        </p:txBody>
      </p:sp>
      <p:sp>
        <p:nvSpPr>
          <p:cNvPr id="9" name="文本框 8"/>
          <p:cNvSpPr txBox="1"/>
          <p:nvPr/>
        </p:nvSpPr>
        <p:spPr>
          <a:xfrm>
            <a:off x="6442544" y="3650511"/>
            <a:ext cx="1212574" cy="830997"/>
          </a:xfrm>
          <a:prstGeom prst="rect">
            <a:avLst/>
          </a:prstGeom>
          <a:noFill/>
        </p:spPr>
        <p:txBody>
          <a:bodyPr wrap="square" rtlCol="0">
            <a:spAutoFit/>
          </a:bodyPr>
          <a:lstStyle/>
          <a:p>
            <a:r>
              <a:rPr lang="en-US" altLang="zh-CN" sz="4800" dirty="0" smtClean="0">
                <a:solidFill>
                  <a:srgbClr val="DB5355"/>
                </a:solidFill>
                <a:latin typeface="Broadway" panose="04040905080B02020502" pitchFamily="82" charset="0"/>
              </a:rPr>
              <a:t>04</a:t>
            </a:r>
            <a:endParaRPr lang="zh-CN" altLang="en-US" sz="4800" dirty="0">
              <a:solidFill>
                <a:srgbClr val="DB5355"/>
              </a:solidFill>
              <a:latin typeface="Broadway" panose="04040905080B02020502" pitchFamily="82" charset="0"/>
            </a:endParaRPr>
          </a:p>
        </p:txBody>
      </p:sp>
      <p:sp>
        <p:nvSpPr>
          <p:cNvPr id="13" name="文本框 12"/>
          <p:cNvSpPr txBox="1"/>
          <p:nvPr/>
        </p:nvSpPr>
        <p:spPr>
          <a:xfrm>
            <a:off x="602615" y="1913014"/>
            <a:ext cx="4358640" cy="799706"/>
          </a:xfrm>
          <a:prstGeom prst="rect">
            <a:avLst/>
          </a:prstGeom>
          <a:noFill/>
        </p:spPr>
        <p:txBody>
          <a:bodyPr wrap="square" rtlCol="0">
            <a:spAutoFit/>
          </a:bodyPr>
          <a:lstStyle/>
          <a:p>
            <a:pPr>
              <a:lnSpc>
                <a:spcPct val="120000"/>
              </a:lnSpc>
            </a:pPr>
            <a:r>
              <a:rPr lang="zh-CN" altLang="en-US" sz="2000" dirty="0" smtClean="0">
                <a:solidFill>
                  <a:srgbClr val="595959"/>
                </a:solidFill>
                <a:latin typeface="微软雅黑" panose="020B0503020204020204" pitchFamily="34" charset="-122"/>
                <a:ea typeface="微软雅黑" panose="020B0503020204020204" pitchFamily="34" charset="-122"/>
              </a:rPr>
              <a:t>请在此处添加内容</a:t>
            </a:r>
            <a:r>
              <a:rPr lang="zh-CN" altLang="en-US" sz="2000" dirty="0">
                <a:solidFill>
                  <a:srgbClr val="595959"/>
                </a:solidFill>
                <a:latin typeface="微软雅黑" panose="020B0503020204020204" pitchFamily="34" charset="-122"/>
                <a:ea typeface="微软雅黑" panose="020B0503020204020204" pitchFamily="34" charset="-122"/>
              </a:rPr>
              <a:t>请在此处添加</a:t>
            </a:r>
            <a:r>
              <a:rPr lang="zh-CN" altLang="en-US" sz="2000" dirty="0" smtClean="0">
                <a:solidFill>
                  <a:srgbClr val="595959"/>
                </a:solidFill>
                <a:latin typeface="微软雅黑" panose="020B0503020204020204" pitchFamily="34" charset="-122"/>
                <a:ea typeface="微软雅黑" panose="020B0503020204020204" pitchFamily="34" charset="-122"/>
              </a:rPr>
              <a:t>内容</a:t>
            </a:r>
            <a:r>
              <a:rPr lang="zh-CN" altLang="en-US" sz="2000" dirty="0">
                <a:solidFill>
                  <a:srgbClr val="595959"/>
                </a:solidFill>
                <a:latin typeface="微软雅黑" panose="020B0503020204020204" pitchFamily="34" charset="-122"/>
                <a:ea typeface="微软雅黑" panose="020B0503020204020204" pitchFamily="34" charset="-122"/>
              </a:rPr>
              <a:t>请在此处添加</a:t>
            </a:r>
            <a:r>
              <a:rPr lang="zh-CN" altLang="en-US" sz="2000" dirty="0" smtClean="0">
                <a:solidFill>
                  <a:srgbClr val="595959"/>
                </a:solidFill>
                <a:latin typeface="微软雅黑" panose="020B0503020204020204" pitchFamily="34" charset="-122"/>
                <a:ea typeface="微软雅黑" panose="020B0503020204020204" pitchFamily="34" charset="-122"/>
              </a:rPr>
              <a:t>内容</a:t>
            </a:r>
            <a:r>
              <a:rPr lang="zh-CN" altLang="en-US" sz="2000" dirty="0">
                <a:solidFill>
                  <a:srgbClr val="595959"/>
                </a:solidFill>
                <a:latin typeface="微软雅黑" panose="020B0503020204020204" pitchFamily="34" charset="-122"/>
                <a:ea typeface="微软雅黑" panose="020B0503020204020204" pitchFamily="34" charset="-122"/>
              </a:rPr>
              <a:t>请在此处添加</a:t>
            </a:r>
            <a:r>
              <a:rPr lang="zh-CN" altLang="en-US" sz="2000" dirty="0" smtClean="0">
                <a:solidFill>
                  <a:srgbClr val="595959"/>
                </a:solidFill>
                <a:latin typeface="微软雅黑" panose="020B0503020204020204" pitchFamily="34" charset="-122"/>
                <a:ea typeface="微软雅黑" panose="020B0503020204020204" pitchFamily="34" charset="-122"/>
              </a:rPr>
              <a:t>内容</a:t>
            </a:r>
            <a:endParaRPr lang="zh-CN" altLang="en-US" sz="2000" dirty="0">
              <a:solidFill>
                <a:srgbClr val="595959"/>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648335" y="1479068"/>
            <a:ext cx="4358640" cy="430374"/>
          </a:xfrm>
          <a:prstGeom prst="rect">
            <a:avLst/>
          </a:prstGeom>
          <a:noFill/>
        </p:spPr>
        <p:txBody>
          <a:bodyPr wrap="square" rtlCol="0">
            <a:spAutoFit/>
          </a:bodyPr>
          <a:lstStyle/>
          <a:p>
            <a:pPr>
              <a:lnSpc>
                <a:spcPct val="120000"/>
              </a:lnSpc>
            </a:pPr>
            <a:r>
              <a:rPr lang="zh-CN" altLang="en-US" sz="2000" b="1" dirty="0" smtClean="0">
                <a:solidFill>
                  <a:srgbClr val="595959"/>
                </a:solidFill>
                <a:latin typeface="微软雅黑" panose="020B0503020204020204" pitchFamily="34" charset="-122"/>
                <a:ea typeface="微软雅黑" panose="020B0503020204020204" pitchFamily="34" charset="-122"/>
              </a:rPr>
              <a:t>请在此处输入正文小标题</a:t>
            </a:r>
            <a:endParaRPr lang="zh-CN" altLang="en-US" sz="2000" b="1" dirty="0">
              <a:solidFill>
                <a:srgbClr val="595959"/>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7398385" y="4635259"/>
            <a:ext cx="4358640" cy="799706"/>
          </a:xfrm>
          <a:prstGeom prst="rect">
            <a:avLst/>
          </a:prstGeom>
          <a:noFill/>
        </p:spPr>
        <p:txBody>
          <a:bodyPr wrap="square" rtlCol="0">
            <a:spAutoFit/>
          </a:bodyPr>
          <a:lstStyle/>
          <a:p>
            <a:pPr>
              <a:lnSpc>
                <a:spcPct val="120000"/>
              </a:lnSpc>
            </a:pPr>
            <a:r>
              <a:rPr lang="zh-CN" altLang="en-US" sz="2000" dirty="0" smtClean="0">
                <a:solidFill>
                  <a:srgbClr val="595959"/>
                </a:solidFill>
                <a:latin typeface="微软雅黑" panose="020B0503020204020204" pitchFamily="34" charset="-122"/>
                <a:ea typeface="微软雅黑" panose="020B0503020204020204" pitchFamily="34" charset="-122"/>
              </a:rPr>
              <a:t>请在此处添加内容</a:t>
            </a:r>
            <a:r>
              <a:rPr lang="zh-CN" altLang="en-US" sz="2000" dirty="0">
                <a:solidFill>
                  <a:srgbClr val="595959"/>
                </a:solidFill>
                <a:latin typeface="微软雅黑" panose="020B0503020204020204" pitchFamily="34" charset="-122"/>
                <a:ea typeface="微软雅黑" panose="020B0503020204020204" pitchFamily="34" charset="-122"/>
              </a:rPr>
              <a:t>请在此处添加</a:t>
            </a:r>
            <a:r>
              <a:rPr lang="zh-CN" altLang="en-US" sz="2000" dirty="0" smtClean="0">
                <a:solidFill>
                  <a:srgbClr val="595959"/>
                </a:solidFill>
                <a:latin typeface="微软雅黑" panose="020B0503020204020204" pitchFamily="34" charset="-122"/>
                <a:ea typeface="微软雅黑" panose="020B0503020204020204" pitchFamily="34" charset="-122"/>
              </a:rPr>
              <a:t>内容</a:t>
            </a:r>
            <a:r>
              <a:rPr lang="zh-CN" altLang="en-US" sz="2000" dirty="0">
                <a:solidFill>
                  <a:srgbClr val="595959"/>
                </a:solidFill>
                <a:latin typeface="微软雅黑" panose="020B0503020204020204" pitchFamily="34" charset="-122"/>
                <a:ea typeface="微软雅黑" panose="020B0503020204020204" pitchFamily="34" charset="-122"/>
              </a:rPr>
              <a:t>请在此处添加</a:t>
            </a:r>
            <a:r>
              <a:rPr lang="zh-CN" altLang="en-US" sz="2000" dirty="0" smtClean="0">
                <a:solidFill>
                  <a:srgbClr val="595959"/>
                </a:solidFill>
                <a:latin typeface="微软雅黑" panose="020B0503020204020204" pitchFamily="34" charset="-122"/>
                <a:ea typeface="微软雅黑" panose="020B0503020204020204" pitchFamily="34" charset="-122"/>
              </a:rPr>
              <a:t>内容</a:t>
            </a:r>
            <a:r>
              <a:rPr lang="zh-CN" altLang="en-US" sz="2000" dirty="0">
                <a:solidFill>
                  <a:srgbClr val="595959"/>
                </a:solidFill>
                <a:latin typeface="微软雅黑" panose="020B0503020204020204" pitchFamily="34" charset="-122"/>
                <a:ea typeface="微软雅黑" panose="020B0503020204020204" pitchFamily="34" charset="-122"/>
              </a:rPr>
              <a:t>请在此处添加</a:t>
            </a:r>
            <a:r>
              <a:rPr lang="zh-CN" altLang="en-US" sz="2000" dirty="0" smtClean="0">
                <a:solidFill>
                  <a:srgbClr val="595959"/>
                </a:solidFill>
                <a:latin typeface="微软雅黑" panose="020B0503020204020204" pitchFamily="34" charset="-122"/>
                <a:ea typeface="微软雅黑" panose="020B0503020204020204" pitchFamily="34" charset="-122"/>
              </a:rPr>
              <a:t>内容</a:t>
            </a:r>
            <a:endParaRPr lang="zh-CN" altLang="en-US" sz="2000" dirty="0">
              <a:solidFill>
                <a:srgbClr val="595959"/>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7444105" y="4201313"/>
            <a:ext cx="4358640" cy="430374"/>
          </a:xfrm>
          <a:prstGeom prst="rect">
            <a:avLst/>
          </a:prstGeom>
          <a:noFill/>
        </p:spPr>
        <p:txBody>
          <a:bodyPr wrap="square" rtlCol="0">
            <a:spAutoFit/>
          </a:bodyPr>
          <a:lstStyle/>
          <a:p>
            <a:pPr>
              <a:lnSpc>
                <a:spcPct val="120000"/>
              </a:lnSpc>
            </a:pPr>
            <a:r>
              <a:rPr lang="zh-CN" altLang="en-US" sz="2000" b="1" dirty="0" smtClean="0">
                <a:solidFill>
                  <a:srgbClr val="595959"/>
                </a:solidFill>
                <a:latin typeface="微软雅黑" panose="020B0503020204020204" pitchFamily="34" charset="-122"/>
                <a:ea typeface="微软雅黑" panose="020B0503020204020204" pitchFamily="34" charset="-122"/>
              </a:rPr>
              <a:t>请在此处输入正文小标题</a:t>
            </a:r>
            <a:endParaRPr lang="zh-CN" altLang="en-US" sz="2000" b="1" dirty="0">
              <a:solidFill>
                <a:srgbClr val="595959"/>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7047865" y="1254762"/>
            <a:ext cx="4358640" cy="799706"/>
          </a:xfrm>
          <a:prstGeom prst="rect">
            <a:avLst/>
          </a:prstGeom>
          <a:noFill/>
        </p:spPr>
        <p:txBody>
          <a:bodyPr wrap="square" rtlCol="0">
            <a:spAutoFit/>
          </a:bodyPr>
          <a:lstStyle/>
          <a:p>
            <a:pPr>
              <a:lnSpc>
                <a:spcPct val="120000"/>
              </a:lnSpc>
            </a:pPr>
            <a:r>
              <a:rPr lang="zh-CN" altLang="en-US" sz="2000" dirty="0" smtClean="0">
                <a:solidFill>
                  <a:srgbClr val="595959"/>
                </a:solidFill>
                <a:latin typeface="微软雅黑" panose="020B0503020204020204" pitchFamily="34" charset="-122"/>
                <a:ea typeface="微软雅黑" panose="020B0503020204020204" pitchFamily="34" charset="-122"/>
              </a:rPr>
              <a:t>请在此处添加内容</a:t>
            </a:r>
            <a:r>
              <a:rPr lang="zh-CN" altLang="en-US" sz="2000" dirty="0">
                <a:solidFill>
                  <a:srgbClr val="595959"/>
                </a:solidFill>
                <a:latin typeface="微软雅黑" panose="020B0503020204020204" pitchFamily="34" charset="-122"/>
                <a:ea typeface="微软雅黑" panose="020B0503020204020204" pitchFamily="34" charset="-122"/>
              </a:rPr>
              <a:t>请在此处添加</a:t>
            </a:r>
            <a:r>
              <a:rPr lang="zh-CN" altLang="en-US" sz="2000" dirty="0" smtClean="0">
                <a:solidFill>
                  <a:srgbClr val="595959"/>
                </a:solidFill>
                <a:latin typeface="微软雅黑" panose="020B0503020204020204" pitchFamily="34" charset="-122"/>
                <a:ea typeface="微软雅黑" panose="020B0503020204020204" pitchFamily="34" charset="-122"/>
              </a:rPr>
              <a:t>内容</a:t>
            </a:r>
            <a:r>
              <a:rPr lang="zh-CN" altLang="en-US" sz="2000" dirty="0">
                <a:solidFill>
                  <a:srgbClr val="595959"/>
                </a:solidFill>
                <a:latin typeface="微软雅黑" panose="020B0503020204020204" pitchFamily="34" charset="-122"/>
                <a:ea typeface="微软雅黑" panose="020B0503020204020204" pitchFamily="34" charset="-122"/>
              </a:rPr>
              <a:t>请在此处添加</a:t>
            </a:r>
            <a:r>
              <a:rPr lang="zh-CN" altLang="en-US" sz="2000" dirty="0" smtClean="0">
                <a:solidFill>
                  <a:srgbClr val="595959"/>
                </a:solidFill>
                <a:latin typeface="微软雅黑" panose="020B0503020204020204" pitchFamily="34" charset="-122"/>
                <a:ea typeface="微软雅黑" panose="020B0503020204020204" pitchFamily="34" charset="-122"/>
              </a:rPr>
              <a:t>内容</a:t>
            </a:r>
            <a:r>
              <a:rPr lang="zh-CN" altLang="en-US" sz="2000" dirty="0">
                <a:solidFill>
                  <a:srgbClr val="595959"/>
                </a:solidFill>
                <a:latin typeface="微软雅黑" panose="020B0503020204020204" pitchFamily="34" charset="-122"/>
                <a:ea typeface="微软雅黑" panose="020B0503020204020204" pitchFamily="34" charset="-122"/>
              </a:rPr>
              <a:t>请在此处添加</a:t>
            </a:r>
            <a:r>
              <a:rPr lang="zh-CN" altLang="en-US" sz="2000" dirty="0" smtClean="0">
                <a:solidFill>
                  <a:srgbClr val="595959"/>
                </a:solidFill>
                <a:latin typeface="微软雅黑" panose="020B0503020204020204" pitchFamily="34" charset="-122"/>
                <a:ea typeface="微软雅黑" panose="020B0503020204020204" pitchFamily="34" charset="-122"/>
              </a:rPr>
              <a:t>内容</a:t>
            </a:r>
            <a:endParaRPr lang="zh-CN" altLang="en-US" sz="2000" dirty="0">
              <a:solidFill>
                <a:srgbClr val="595959"/>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7093585" y="820816"/>
            <a:ext cx="4358640" cy="430374"/>
          </a:xfrm>
          <a:prstGeom prst="rect">
            <a:avLst/>
          </a:prstGeom>
          <a:noFill/>
        </p:spPr>
        <p:txBody>
          <a:bodyPr wrap="square" rtlCol="0">
            <a:spAutoFit/>
          </a:bodyPr>
          <a:lstStyle/>
          <a:p>
            <a:pPr>
              <a:lnSpc>
                <a:spcPct val="120000"/>
              </a:lnSpc>
            </a:pPr>
            <a:r>
              <a:rPr lang="zh-CN" altLang="en-US" sz="2000" b="1" dirty="0" smtClean="0">
                <a:solidFill>
                  <a:srgbClr val="595959"/>
                </a:solidFill>
                <a:latin typeface="微软雅黑" panose="020B0503020204020204" pitchFamily="34" charset="-122"/>
                <a:ea typeface="微软雅黑" panose="020B0503020204020204" pitchFamily="34" charset="-122"/>
              </a:rPr>
              <a:t>请在此处输入正文小标题</a:t>
            </a:r>
            <a:endParaRPr lang="zh-CN" altLang="en-US" sz="2000" b="1" dirty="0">
              <a:solidFill>
                <a:srgbClr val="595959"/>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1028065" y="5013325"/>
            <a:ext cx="4358640" cy="799706"/>
          </a:xfrm>
          <a:prstGeom prst="rect">
            <a:avLst/>
          </a:prstGeom>
          <a:noFill/>
        </p:spPr>
        <p:txBody>
          <a:bodyPr wrap="square" rtlCol="0">
            <a:spAutoFit/>
          </a:bodyPr>
          <a:lstStyle/>
          <a:p>
            <a:pPr>
              <a:lnSpc>
                <a:spcPct val="120000"/>
              </a:lnSpc>
            </a:pPr>
            <a:r>
              <a:rPr lang="zh-CN" altLang="en-US" sz="2000" dirty="0" smtClean="0">
                <a:solidFill>
                  <a:srgbClr val="595959"/>
                </a:solidFill>
                <a:latin typeface="微软雅黑" panose="020B0503020204020204" pitchFamily="34" charset="-122"/>
                <a:ea typeface="微软雅黑" panose="020B0503020204020204" pitchFamily="34" charset="-122"/>
              </a:rPr>
              <a:t>请在此处添加内容</a:t>
            </a:r>
            <a:r>
              <a:rPr lang="zh-CN" altLang="en-US" sz="2000" dirty="0">
                <a:solidFill>
                  <a:srgbClr val="595959"/>
                </a:solidFill>
                <a:latin typeface="微软雅黑" panose="020B0503020204020204" pitchFamily="34" charset="-122"/>
                <a:ea typeface="微软雅黑" panose="020B0503020204020204" pitchFamily="34" charset="-122"/>
              </a:rPr>
              <a:t>请在此处添加</a:t>
            </a:r>
            <a:r>
              <a:rPr lang="zh-CN" altLang="en-US" sz="2000" dirty="0" smtClean="0">
                <a:solidFill>
                  <a:srgbClr val="595959"/>
                </a:solidFill>
                <a:latin typeface="微软雅黑" panose="020B0503020204020204" pitchFamily="34" charset="-122"/>
                <a:ea typeface="微软雅黑" panose="020B0503020204020204" pitchFamily="34" charset="-122"/>
              </a:rPr>
              <a:t>内容</a:t>
            </a:r>
            <a:r>
              <a:rPr lang="zh-CN" altLang="en-US" sz="2000" dirty="0">
                <a:solidFill>
                  <a:srgbClr val="595959"/>
                </a:solidFill>
                <a:latin typeface="微软雅黑" panose="020B0503020204020204" pitchFamily="34" charset="-122"/>
                <a:ea typeface="微软雅黑" panose="020B0503020204020204" pitchFamily="34" charset="-122"/>
              </a:rPr>
              <a:t>请在此处添加</a:t>
            </a:r>
            <a:r>
              <a:rPr lang="zh-CN" altLang="en-US" sz="2000" dirty="0" smtClean="0">
                <a:solidFill>
                  <a:srgbClr val="595959"/>
                </a:solidFill>
                <a:latin typeface="微软雅黑" panose="020B0503020204020204" pitchFamily="34" charset="-122"/>
                <a:ea typeface="微软雅黑" panose="020B0503020204020204" pitchFamily="34" charset="-122"/>
              </a:rPr>
              <a:t>内容</a:t>
            </a:r>
            <a:r>
              <a:rPr lang="zh-CN" altLang="en-US" sz="2000" dirty="0">
                <a:solidFill>
                  <a:srgbClr val="595959"/>
                </a:solidFill>
                <a:latin typeface="微软雅黑" panose="020B0503020204020204" pitchFamily="34" charset="-122"/>
                <a:ea typeface="微软雅黑" panose="020B0503020204020204" pitchFamily="34" charset="-122"/>
              </a:rPr>
              <a:t>请在此处添加</a:t>
            </a:r>
            <a:r>
              <a:rPr lang="zh-CN" altLang="en-US" sz="2000" dirty="0" smtClean="0">
                <a:solidFill>
                  <a:srgbClr val="595959"/>
                </a:solidFill>
                <a:latin typeface="微软雅黑" panose="020B0503020204020204" pitchFamily="34" charset="-122"/>
                <a:ea typeface="微软雅黑" panose="020B0503020204020204" pitchFamily="34" charset="-122"/>
              </a:rPr>
              <a:t>内容</a:t>
            </a:r>
            <a:endParaRPr lang="zh-CN" altLang="en-US" sz="2000" dirty="0">
              <a:solidFill>
                <a:srgbClr val="595959"/>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1073785" y="4579379"/>
            <a:ext cx="4358640" cy="430374"/>
          </a:xfrm>
          <a:prstGeom prst="rect">
            <a:avLst/>
          </a:prstGeom>
          <a:noFill/>
        </p:spPr>
        <p:txBody>
          <a:bodyPr wrap="square" rtlCol="0">
            <a:spAutoFit/>
          </a:bodyPr>
          <a:lstStyle/>
          <a:p>
            <a:pPr>
              <a:lnSpc>
                <a:spcPct val="120000"/>
              </a:lnSpc>
            </a:pPr>
            <a:r>
              <a:rPr lang="zh-CN" altLang="en-US" sz="2000" b="1" dirty="0" smtClean="0">
                <a:solidFill>
                  <a:srgbClr val="595959"/>
                </a:solidFill>
                <a:latin typeface="微软雅黑" panose="020B0503020204020204" pitchFamily="34" charset="-122"/>
                <a:ea typeface="微软雅黑" panose="020B0503020204020204" pitchFamily="34" charset="-122"/>
              </a:rPr>
              <a:t>请在此处输入正文小标题</a:t>
            </a:r>
            <a:endParaRPr lang="zh-CN" altLang="en-US" sz="2000" b="1" dirty="0">
              <a:solidFill>
                <a:srgbClr val="595959"/>
              </a:solidFill>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fld id="{ACF3EE4D-A453-46E5-8121-7E5123FE04BC}" type="datetime1">
              <a:rPr lang="zh-CN" altLang="en-US" smtClean="0"/>
              <a:t>2018/11/4</a:t>
            </a:fld>
            <a:endParaRPr lang="zh-CN" altLang="en-US"/>
          </a:p>
        </p:txBody>
      </p:sp>
      <p:sp>
        <p:nvSpPr>
          <p:cNvPr id="10" name="灯片编号占位符 9"/>
          <p:cNvSpPr>
            <a:spLocks noGrp="1"/>
          </p:cNvSpPr>
          <p:nvPr>
            <p:ph type="sldNum" sz="quarter" idx="12"/>
          </p:nvPr>
        </p:nvSpPr>
        <p:spPr/>
        <p:txBody>
          <a:bodyPr/>
          <a:lstStyle/>
          <a:p>
            <a:fld id="{FF89BF86-97AE-4B04-9B06-3C0BD16A1870}" type="slidenum">
              <a:rPr lang="zh-CN" altLang="en-US" smtClean="0"/>
              <a:t>10</a:t>
            </a:fld>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DB5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510748" y="0"/>
            <a:ext cx="993913" cy="2708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550504" y="1642040"/>
            <a:ext cx="1212574" cy="830997"/>
          </a:xfrm>
          <a:prstGeom prst="rect">
            <a:avLst/>
          </a:prstGeom>
          <a:noFill/>
        </p:spPr>
        <p:txBody>
          <a:bodyPr wrap="square" rtlCol="0">
            <a:spAutoFit/>
          </a:bodyPr>
          <a:lstStyle/>
          <a:p>
            <a:r>
              <a:rPr lang="en-US" altLang="zh-CN" sz="4800" dirty="0" smtClean="0">
                <a:solidFill>
                  <a:srgbClr val="DB5355"/>
                </a:solidFill>
                <a:latin typeface="Broadway" panose="04040905080B02020502" pitchFamily="82" charset="0"/>
              </a:rPr>
              <a:t>02</a:t>
            </a:r>
            <a:endParaRPr lang="zh-CN" altLang="en-US" sz="4800" dirty="0">
              <a:solidFill>
                <a:srgbClr val="DB5355"/>
              </a:solidFill>
              <a:latin typeface="Broadway" panose="04040905080B02020502" pitchFamily="82" charset="0"/>
            </a:endParaRPr>
          </a:p>
        </p:txBody>
      </p:sp>
      <p:sp>
        <p:nvSpPr>
          <p:cNvPr id="5" name="文本框 4"/>
          <p:cNvSpPr txBox="1"/>
          <p:nvPr/>
        </p:nvSpPr>
        <p:spPr>
          <a:xfrm>
            <a:off x="3867426" y="1708773"/>
            <a:ext cx="1659467" cy="523220"/>
          </a:xfrm>
          <a:prstGeom prst="rect">
            <a:avLst/>
          </a:prstGeom>
          <a:noFill/>
        </p:spPr>
        <p:txBody>
          <a:bodyPr wrap="square" rtlCol="0">
            <a:spAutoFit/>
          </a:bodyPr>
          <a:lstStyle/>
          <a:p>
            <a:r>
              <a:rPr lang="zh-CN" altLang="en-US" sz="2800" b="1" dirty="0">
                <a:solidFill>
                  <a:schemeClr val="bg1"/>
                </a:solidFill>
                <a:latin typeface="幼圆" panose="02010509060101010101" pitchFamily="49" charset="-122"/>
                <a:ea typeface="幼圆" panose="02010509060101010101" pitchFamily="49" charset="-122"/>
              </a:rPr>
              <a:t>请在此处</a:t>
            </a:r>
          </a:p>
        </p:txBody>
      </p:sp>
      <p:sp>
        <p:nvSpPr>
          <p:cNvPr id="6" name="文本框 5"/>
          <p:cNvSpPr txBox="1"/>
          <p:nvPr/>
        </p:nvSpPr>
        <p:spPr>
          <a:xfrm>
            <a:off x="3850493" y="2117013"/>
            <a:ext cx="5333264" cy="769441"/>
          </a:xfrm>
          <a:prstGeom prst="rect">
            <a:avLst/>
          </a:prstGeom>
          <a:noFill/>
        </p:spPr>
        <p:txBody>
          <a:bodyPr wrap="square" rtlCol="0">
            <a:spAutoFit/>
          </a:bodyPr>
          <a:lstStyle/>
          <a:p>
            <a:r>
              <a:rPr lang="zh-CN" altLang="en-US" sz="4400" b="1" dirty="0" smtClean="0">
                <a:solidFill>
                  <a:schemeClr val="bg1"/>
                </a:solidFill>
                <a:latin typeface="幼圆" panose="02010509060101010101" pitchFamily="49" charset="-122"/>
                <a:ea typeface="幼圆" panose="02010509060101010101" pitchFamily="49" charset="-122"/>
              </a:rPr>
              <a:t>添加幻灯片分节标题</a:t>
            </a:r>
            <a:endParaRPr lang="zh-CN" altLang="en-US" sz="4400" b="1" dirty="0">
              <a:solidFill>
                <a:schemeClr val="bg1"/>
              </a:solidFill>
              <a:latin typeface="幼圆" panose="02010509060101010101" pitchFamily="49" charset="-122"/>
              <a:ea typeface="幼圆" panose="02010509060101010101" pitchFamily="49" charset="-122"/>
            </a:endParaRPr>
          </a:p>
        </p:txBody>
      </p:sp>
      <p:sp>
        <p:nvSpPr>
          <p:cNvPr id="7" name="文本框 6"/>
          <p:cNvSpPr txBox="1"/>
          <p:nvPr/>
        </p:nvSpPr>
        <p:spPr>
          <a:xfrm>
            <a:off x="3901295" y="2828744"/>
            <a:ext cx="4758267" cy="461665"/>
          </a:xfrm>
          <a:prstGeom prst="rect">
            <a:avLst/>
          </a:prstGeom>
          <a:noFill/>
        </p:spPr>
        <p:txBody>
          <a:bodyPr wrap="square" rtlCol="0">
            <a:spAutoFit/>
          </a:bodyPr>
          <a:lstStyle/>
          <a:p>
            <a:r>
              <a:rPr lang="en-US" altLang="zh-CN" sz="2400" dirty="0" smtClean="0">
                <a:solidFill>
                  <a:schemeClr val="bg1"/>
                </a:solidFill>
              </a:rPr>
              <a:t>Please add your slide title here</a:t>
            </a:r>
            <a:endParaRPr lang="zh-CN" altLang="en-US" sz="2400" dirty="0">
              <a:solidFill>
                <a:schemeClr val="bg1"/>
              </a:solidFill>
            </a:endParaRPr>
          </a:p>
        </p:txBody>
      </p:sp>
      <p:sp>
        <p:nvSpPr>
          <p:cNvPr id="8" name="矩形 7"/>
          <p:cNvSpPr/>
          <p:nvPr/>
        </p:nvSpPr>
        <p:spPr>
          <a:xfrm>
            <a:off x="0" y="5206448"/>
            <a:ext cx="12364278"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610285" y="1115782"/>
            <a:ext cx="2573865" cy="584775"/>
          </a:xfrm>
          <a:prstGeom prst="rect">
            <a:avLst/>
          </a:prstGeom>
          <a:noFill/>
        </p:spPr>
        <p:txBody>
          <a:bodyPr wrap="square" rtlCol="0">
            <a:spAutoFit/>
          </a:bodyPr>
          <a:lstStyle/>
          <a:p>
            <a:r>
              <a:rPr lang="en-US" altLang="zh-CN" sz="3200" dirty="0" smtClean="0">
                <a:solidFill>
                  <a:schemeClr val="bg1"/>
                </a:solidFill>
              </a:rPr>
              <a:t>ADD LOGO</a:t>
            </a:r>
            <a:endParaRPr lang="zh-CN" altLang="en-US" sz="3200" dirty="0">
              <a:solidFill>
                <a:schemeClr val="bg1"/>
              </a:solidFill>
            </a:endParaRPr>
          </a:p>
        </p:txBody>
      </p:sp>
      <p:sp>
        <p:nvSpPr>
          <p:cNvPr id="10" name="矩形 9"/>
          <p:cNvSpPr/>
          <p:nvPr/>
        </p:nvSpPr>
        <p:spPr>
          <a:xfrm>
            <a:off x="4020562" y="1097653"/>
            <a:ext cx="508000" cy="5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日期占位符 10"/>
          <p:cNvSpPr>
            <a:spLocks noGrp="1"/>
          </p:cNvSpPr>
          <p:nvPr>
            <p:ph type="dt" sz="half" idx="10"/>
          </p:nvPr>
        </p:nvSpPr>
        <p:spPr/>
        <p:txBody>
          <a:bodyPr/>
          <a:lstStyle/>
          <a:p>
            <a:fld id="{37F33304-1250-42E4-9D98-7508961A534C}" type="datetime1">
              <a:rPr lang="zh-CN" altLang="en-US" smtClean="0"/>
              <a:t>2018/11/4</a:t>
            </a:fld>
            <a:endParaRPr lang="zh-CN" altLang="en-US"/>
          </a:p>
        </p:txBody>
      </p:sp>
      <p:sp>
        <p:nvSpPr>
          <p:cNvPr id="12" name="灯片编号占位符 11"/>
          <p:cNvSpPr>
            <a:spLocks noGrp="1"/>
          </p:cNvSpPr>
          <p:nvPr>
            <p:ph type="sldNum" sz="quarter" idx="12"/>
          </p:nvPr>
        </p:nvSpPr>
        <p:spPr/>
        <p:txBody>
          <a:bodyPr/>
          <a:lstStyle/>
          <a:p>
            <a:fld id="{FF89BF86-97AE-4B04-9B06-3C0BD16A1870}" type="slidenum">
              <a:rPr lang="zh-CN" altLang="en-US" smtClean="0"/>
              <a:t>11</a:t>
            </a:fld>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609600" cy="620713"/>
          </a:xfrm>
          <a:prstGeom prst="rect">
            <a:avLst/>
          </a:prstGeom>
          <a:solidFill>
            <a:srgbClr val="DB5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51786" y="30480"/>
            <a:ext cx="4484094" cy="523220"/>
          </a:xfrm>
          <a:prstGeom prst="rect">
            <a:avLst/>
          </a:prstGeom>
          <a:noFill/>
        </p:spPr>
        <p:txBody>
          <a:bodyPr wrap="square" rtlCol="0">
            <a:spAutoFit/>
          </a:bodyPr>
          <a:lstStyle/>
          <a:p>
            <a:r>
              <a:rPr lang="zh-CN" altLang="en-US" sz="2800" b="1" dirty="0">
                <a:solidFill>
                  <a:srgbClr val="595959"/>
                </a:solidFill>
                <a:latin typeface="幼圆" panose="02010509060101010101" pitchFamily="49" charset="-122"/>
                <a:ea typeface="幼圆" panose="02010509060101010101" pitchFamily="49" charset="-122"/>
              </a:rPr>
              <a:t>请在</a:t>
            </a:r>
            <a:r>
              <a:rPr lang="zh-CN" altLang="en-US" sz="2800" b="1" dirty="0" smtClean="0">
                <a:solidFill>
                  <a:srgbClr val="595959"/>
                </a:solidFill>
                <a:latin typeface="幼圆" panose="02010509060101010101" pitchFamily="49" charset="-122"/>
                <a:ea typeface="幼圆" panose="02010509060101010101" pitchFamily="49" charset="-122"/>
              </a:rPr>
              <a:t>此处添加幻灯片标题</a:t>
            </a:r>
            <a:endParaRPr lang="zh-CN" altLang="en-US" sz="2800" b="1" dirty="0">
              <a:solidFill>
                <a:srgbClr val="595959"/>
              </a:solidFill>
              <a:latin typeface="幼圆" panose="02010509060101010101" pitchFamily="49" charset="-122"/>
              <a:ea typeface="幼圆" panose="02010509060101010101" pitchFamily="49" charset="-122"/>
            </a:endParaRPr>
          </a:p>
        </p:txBody>
      </p:sp>
      <p:sp>
        <p:nvSpPr>
          <p:cNvPr id="5" name="矩形 4"/>
          <p:cNvSpPr/>
          <p:nvPr/>
        </p:nvSpPr>
        <p:spPr>
          <a:xfrm>
            <a:off x="5867400" y="1321911"/>
            <a:ext cx="548640" cy="4655348"/>
          </a:xfrm>
          <a:prstGeom prst="rect">
            <a:avLst/>
          </a:prstGeom>
          <a:solidFill>
            <a:srgbClr val="DB5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082040" y="1291431"/>
            <a:ext cx="152400" cy="4655348"/>
          </a:xfrm>
          <a:prstGeom prst="rect">
            <a:avLst/>
          </a:prstGeom>
          <a:solidFill>
            <a:srgbClr val="DB5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809753" y="1773238"/>
            <a:ext cx="743447" cy="584775"/>
          </a:xfrm>
          <a:prstGeom prst="rect">
            <a:avLst/>
          </a:prstGeom>
          <a:noFill/>
        </p:spPr>
        <p:txBody>
          <a:bodyPr wrap="square" rtlCol="0">
            <a:spAutoFit/>
          </a:bodyPr>
          <a:lstStyle/>
          <a:p>
            <a:r>
              <a:rPr lang="en-US" altLang="zh-CN" sz="3200" dirty="0" smtClean="0">
                <a:solidFill>
                  <a:schemeClr val="bg1"/>
                </a:solidFill>
                <a:latin typeface="Broadway" panose="04040905080B02020502" pitchFamily="82" charset="0"/>
              </a:rPr>
              <a:t>01</a:t>
            </a:r>
            <a:endParaRPr lang="zh-CN" altLang="en-US" sz="3200" dirty="0">
              <a:solidFill>
                <a:schemeClr val="bg1"/>
              </a:solidFill>
              <a:latin typeface="Broadway" panose="04040905080B02020502" pitchFamily="82" charset="0"/>
            </a:endParaRPr>
          </a:p>
        </p:txBody>
      </p:sp>
      <p:sp>
        <p:nvSpPr>
          <p:cNvPr id="10" name="矩形 9"/>
          <p:cNvSpPr/>
          <p:nvPr/>
        </p:nvSpPr>
        <p:spPr>
          <a:xfrm>
            <a:off x="1082040" y="2047875"/>
            <a:ext cx="609600" cy="6207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5809753" y="2853267"/>
            <a:ext cx="743447" cy="584775"/>
          </a:xfrm>
          <a:prstGeom prst="rect">
            <a:avLst/>
          </a:prstGeom>
          <a:noFill/>
        </p:spPr>
        <p:txBody>
          <a:bodyPr wrap="square" rtlCol="0">
            <a:spAutoFit/>
          </a:bodyPr>
          <a:lstStyle/>
          <a:p>
            <a:r>
              <a:rPr lang="en-US" altLang="zh-CN" sz="3200" dirty="0" smtClean="0">
                <a:solidFill>
                  <a:schemeClr val="bg1"/>
                </a:solidFill>
                <a:latin typeface="Broadway" panose="04040905080B02020502" pitchFamily="82" charset="0"/>
              </a:rPr>
              <a:t>02</a:t>
            </a:r>
            <a:endParaRPr lang="zh-CN" altLang="en-US" sz="3200" dirty="0">
              <a:solidFill>
                <a:schemeClr val="bg1"/>
              </a:solidFill>
              <a:latin typeface="Broadway" panose="04040905080B02020502" pitchFamily="82" charset="0"/>
            </a:endParaRPr>
          </a:p>
        </p:txBody>
      </p:sp>
      <p:sp>
        <p:nvSpPr>
          <p:cNvPr id="12" name="文本框 11"/>
          <p:cNvSpPr txBox="1"/>
          <p:nvPr/>
        </p:nvSpPr>
        <p:spPr>
          <a:xfrm>
            <a:off x="5809753" y="3933296"/>
            <a:ext cx="804407" cy="584775"/>
          </a:xfrm>
          <a:prstGeom prst="rect">
            <a:avLst/>
          </a:prstGeom>
          <a:noFill/>
        </p:spPr>
        <p:txBody>
          <a:bodyPr wrap="square" rtlCol="0">
            <a:spAutoFit/>
          </a:bodyPr>
          <a:lstStyle/>
          <a:p>
            <a:r>
              <a:rPr lang="en-US" altLang="zh-CN" sz="3200" dirty="0" smtClean="0">
                <a:solidFill>
                  <a:schemeClr val="bg1"/>
                </a:solidFill>
                <a:latin typeface="Broadway" panose="04040905080B02020502" pitchFamily="82" charset="0"/>
              </a:rPr>
              <a:t>03</a:t>
            </a:r>
            <a:endParaRPr lang="zh-CN" altLang="en-US" sz="3200" dirty="0">
              <a:solidFill>
                <a:schemeClr val="bg1"/>
              </a:solidFill>
              <a:latin typeface="Broadway" panose="04040905080B02020502" pitchFamily="82" charset="0"/>
            </a:endParaRPr>
          </a:p>
        </p:txBody>
      </p:sp>
      <p:sp>
        <p:nvSpPr>
          <p:cNvPr id="13" name="文本框 12"/>
          <p:cNvSpPr txBox="1"/>
          <p:nvPr/>
        </p:nvSpPr>
        <p:spPr>
          <a:xfrm>
            <a:off x="5809753" y="5013325"/>
            <a:ext cx="728207" cy="584775"/>
          </a:xfrm>
          <a:prstGeom prst="rect">
            <a:avLst/>
          </a:prstGeom>
          <a:noFill/>
        </p:spPr>
        <p:txBody>
          <a:bodyPr wrap="square" rtlCol="0">
            <a:spAutoFit/>
          </a:bodyPr>
          <a:lstStyle/>
          <a:p>
            <a:r>
              <a:rPr lang="en-US" altLang="zh-CN" sz="3200" dirty="0" smtClean="0">
                <a:solidFill>
                  <a:schemeClr val="bg1"/>
                </a:solidFill>
                <a:latin typeface="Broadway" panose="04040905080B02020502" pitchFamily="82" charset="0"/>
              </a:rPr>
              <a:t>04</a:t>
            </a:r>
            <a:endParaRPr lang="zh-CN" altLang="en-US" sz="3200" dirty="0">
              <a:solidFill>
                <a:schemeClr val="bg1"/>
              </a:solidFill>
              <a:latin typeface="Broadway" panose="04040905080B02020502" pitchFamily="82" charset="0"/>
            </a:endParaRPr>
          </a:p>
        </p:txBody>
      </p:sp>
      <p:sp>
        <p:nvSpPr>
          <p:cNvPr id="14" name="文本框 13"/>
          <p:cNvSpPr txBox="1"/>
          <p:nvPr/>
        </p:nvSpPr>
        <p:spPr>
          <a:xfrm>
            <a:off x="6705600" y="2769553"/>
            <a:ext cx="4358640" cy="799706"/>
          </a:xfrm>
          <a:prstGeom prst="rect">
            <a:avLst/>
          </a:prstGeom>
          <a:noFill/>
        </p:spPr>
        <p:txBody>
          <a:bodyPr wrap="square" rtlCol="0">
            <a:spAutoFit/>
          </a:bodyPr>
          <a:lstStyle/>
          <a:p>
            <a:pPr>
              <a:lnSpc>
                <a:spcPct val="120000"/>
              </a:lnSpc>
            </a:pPr>
            <a:r>
              <a:rPr lang="zh-CN" altLang="en-US" sz="2000" dirty="0" smtClean="0">
                <a:solidFill>
                  <a:srgbClr val="595959"/>
                </a:solidFill>
                <a:latin typeface="微软雅黑" panose="020B0503020204020204" pitchFamily="34" charset="-122"/>
                <a:ea typeface="微软雅黑" panose="020B0503020204020204" pitchFamily="34" charset="-122"/>
              </a:rPr>
              <a:t>请在此处添加内容</a:t>
            </a:r>
            <a:r>
              <a:rPr lang="zh-CN" altLang="en-US" sz="2000" dirty="0">
                <a:solidFill>
                  <a:srgbClr val="595959"/>
                </a:solidFill>
                <a:latin typeface="微软雅黑" panose="020B0503020204020204" pitchFamily="34" charset="-122"/>
                <a:ea typeface="微软雅黑" panose="020B0503020204020204" pitchFamily="34" charset="-122"/>
              </a:rPr>
              <a:t>请在此处添加</a:t>
            </a:r>
            <a:r>
              <a:rPr lang="zh-CN" altLang="en-US" sz="2000" dirty="0" smtClean="0">
                <a:solidFill>
                  <a:srgbClr val="595959"/>
                </a:solidFill>
                <a:latin typeface="微软雅黑" panose="020B0503020204020204" pitchFamily="34" charset="-122"/>
                <a:ea typeface="微软雅黑" panose="020B0503020204020204" pitchFamily="34" charset="-122"/>
              </a:rPr>
              <a:t>内容</a:t>
            </a:r>
            <a:r>
              <a:rPr lang="zh-CN" altLang="en-US" sz="2000" dirty="0">
                <a:solidFill>
                  <a:srgbClr val="595959"/>
                </a:solidFill>
                <a:latin typeface="微软雅黑" panose="020B0503020204020204" pitchFamily="34" charset="-122"/>
                <a:ea typeface="微软雅黑" panose="020B0503020204020204" pitchFamily="34" charset="-122"/>
              </a:rPr>
              <a:t>请在此处添加</a:t>
            </a:r>
            <a:r>
              <a:rPr lang="zh-CN" altLang="en-US" sz="2000" dirty="0" smtClean="0">
                <a:solidFill>
                  <a:srgbClr val="595959"/>
                </a:solidFill>
                <a:latin typeface="微软雅黑" panose="020B0503020204020204" pitchFamily="34" charset="-122"/>
                <a:ea typeface="微软雅黑" panose="020B0503020204020204" pitchFamily="34" charset="-122"/>
              </a:rPr>
              <a:t>内容</a:t>
            </a:r>
            <a:r>
              <a:rPr lang="zh-CN" altLang="en-US" sz="2000" dirty="0">
                <a:solidFill>
                  <a:srgbClr val="595959"/>
                </a:solidFill>
                <a:latin typeface="微软雅黑" panose="020B0503020204020204" pitchFamily="34" charset="-122"/>
                <a:ea typeface="微软雅黑" panose="020B0503020204020204" pitchFamily="34" charset="-122"/>
              </a:rPr>
              <a:t>请在此处添加</a:t>
            </a:r>
            <a:r>
              <a:rPr lang="zh-CN" altLang="en-US" sz="2000" dirty="0" smtClean="0">
                <a:solidFill>
                  <a:srgbClr val="595959"/>
                </a:solidFill>
                <a:latin typeface="微软雅黑" panose="020B0503020204020204" pitchFamily="34" charset="-122"/>
                <a:ea typeface="微软雅黑" panose="020B0503020204020204" pitchFamily="34" charset="-122"/>
              </a:rPr>
              <a:t>内容</a:t>
            </a:r>
            <a:endParaRPr lang="zh-CN" altLang="en-US" sz="2000" dirty="0">
              <a:solidFill>
                <a:srgbClr val="595959"/>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6705600" y="1697038"/>
            <a:ext cx="4358640" cy="799706"/>
          </a:xfrm>
          <a:prstGeom prst="rect">
            <a:avLst/>
          </a:prstGeom>
          <a:noFill/>
        </p:spPr>
        <p:txBody>
          <a:bodyPr wrap="square" rtlCol="0">
            <a:spAutoFit/>
          </a:bodyPr>
          <a:lstStyle/>
          <a:p>
            <a:pPr>
              <a:lnSpc>
                <a:spcPct val="120000"/>
              </a:lnSpc>
            </a:pPr>
            <a:r>
              <a:rPr lang="zh-CN" altLang="en-US" sz="2000" dirty="0" smtClean="0">
                <a:solidFill>
                  <a:srgbClr val="595959"/>
                </a:solidFill>
                <a:latin typeface="微软雅黑" panose="020B0503020204020204" pitchFamily="34" charset="-122"/>
                <a:ea typeface="微软雅黑" panose="020B0503020204020204" pitchFamily="34" charset="-122"/>
              </a:rPr>
              <a:t>请在此处添加内容</a:t>
            </a:r>
            <a:r>
              <a:rPr lang="zh-CN" altLang="en-US" sz="2000" dirty="0">
                <a:solidFill>
                  <a:srgbClr val="595959"/>
                </a:solidFill>
                <a:latin typeface="微软雅黑" panose="020B0503020204020204" pitchFamily="34" charset="-122"/>
                <a:ea typeface="微软雅黑" panose="020B0503020204020204" pitchFamily="34" charset="-122"/>
              </a:rPr>
              <a:t>请在此处添加</a:t>
            </a:r>
            <a:r>
              <a:rPr lang="zh-CN" altLang="en-US" sz="2000" dirty="0" smtClean="0">
                <a:solidFill>
                  <a:srgbClr val="595959"/>
                </a:solidFill>
                <a:latin typeface="微软雅黑" panose="020B0503020204020204" pitchFamily="34" charset="-122"/>
                <a:ea typeface="微软雅黑" panose="020B0503020204020204" pitchFamily="34" charset="-122"/>
              </a:rPr>
              <a:t>内容</a:t>
            </a:r>
            <a:r>
              <a:rPr lang="zh-CN" altLang="en-US" sz="2000" dirty="0">
                <a:solidFill>
                  <a:srgbClr val="595959"/>
                </a:solidFill>
                <a:latin typeface="微软雅黑" panose="020B0503020204020204" pitchFamily="34" charset="-122"/>
                <a:ea typeface="微软雅黑" panose="020B0503020204020204" pitchFamily="34" charset="-122"/>
              </a:rPr>
              <a:t>请在此处添加</a:t>
            </a:r>
            <a:r>
              <a:rPr lang="zh-CN" altLang="en-US" sz="2000" dirty="0" smtClean="0">
                <a:solidFill>
                  <a:srgbClr val="595959"/>
                </a:solidFill>
                <a:latin typeface="微软雅黑" panose="020B0503020204020204" pitchFamily="34" charset="-122"/>
                <a:ea typeface="微软雅黑" panose="020B0503020204020204" pitchFamily="34" charset="-122"/>
              </a:rPr>
              <a:t>内容</a:t>
            </a:r>
            <a:r>
              <a:rPr lang="zh-CN" altLang="en-US" sz="2000" dirty="0">
                <a:solidFill>
                  <a:srgbClr val="595959"/>
                </a:solidFill>
                <a:latin typeface="微软雅黑" panose="020B0503020204020204" pitchFamily="34" charset="-122"/>
                <a:ea typeface="微软雅黑" panose="020B0503020204020204" pitchFamily="34" charset="-122"/>
              </a:rPr>
              <a:t>请在此处添加</a:t>
            </a:r>
            <a:r>
              <a:rPr lang="zh-CN" altLang="en-US" sz="2000" dirty="0" smtClean="0">
                <a:solidFill>
                  <a:srgbClr val="595959"/>
                </a:solidFill>
                <a:latin typeface="微软雅黑" panose="020B0503020204020204" pitchFamily="34" charset="-122"/>
                <a:ea typeface="微软雅黑" panose="020B0503020204020204" pitchFamily="34" charset="-122"/>
              </a:rPr>
              <a:t>内容</a:t>
            </a:r>
            <a:endParaRPr lang="zh-CN" altLang="en-US" sz="2000" dirty="0">
              <a:solidFill>
                <a:srgbClr val="595959"/>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6705600" y="3781819"/>
            <a:ext cx="4358640" cy="799706"/>
          </a:xfrm>
          <a:prstGeom prst="rect">
            <a:avLst/>
          </a:prstGeom>
          <a:noFill/>
        </p:spPr>
        <p:txBody>
          <a:bodyPr wrap="square" rtlCol="0">
            <a:spAutoFit/>
          </a:bodyPr>
          <a:lstStyle/>
          <a:p>
            <a:pPr>
              <a:lnSpc>
                <a:spcPct val="120000"/>
              </a:lnSpc>
            </a:pPr>
            <a:r>
              <a:rPr lang="zh-CN" altLang="en-US" sz="2000" dirty="0" smtClean="0">
                <a:solidFill>
                  <a:srgbClr val="595959"/>
                </a:solidFill>
                <a:latin typeface="微软雅黑" panose="020B0503020204020204" pitchFamily="34" charset="-122"/>
                <a:ea typeface="微软雅黑" panose="020B0503020204020204" pitchFamily="34" charset="-122"/>
              </a:rPr>
              <a:t>请在此处添加内容</a:t>
            </a:r>
            <a:r>
              <a:rPr lang="zh-CN" altLang="en-US" sz="2000" dirty="0">
                <a:solidFill>
                  <a:srgbClr val="595959"/>
                </a:solidFill>
                <a:latin typeface="微软雅黑" panose="020B0503020204020204" pitchFamily="34" charset="-122"/>
                <a:ea typeface="微软雅黑" panose="020B0503020204020204" pitchFamily="34" charset="-122"/>
              </a:rPr>
              <a:t>请在此处添加</a:t>
            </a:r>
            <a:r>
              <a:rPr lang="zh-CN" altLang="en-US" sz="2000" dirty="0" smtClean="0">
                <a:solidFill>
                  <a:srgbClr val="595959"/>
                </a:solidFill>
                <a:latin typeface="微软雅黑" panose="020B0503020204020204" pitchFamily="34" charset="-122"/>
                <a:ea typeface="微软雅黑" panose="020B0503020204020204" pitchFamily="34" charset="-122"/>
              </a:rPr>
              <a:t>内容</a:t>
            </a:r>
            <a:r>
              <a:rPr lang="zh-CN" altLang="en-US" sz="2000" dirty="0">
                <a:solidFill>
                  <a:srgbClr val="595959"/>
                </a:solidFill>
                <a:latin typeface="微软雅黑" panose="020B0503020204020204" pitchFamily="34" charset="-122"/>
                <a:ea typeface="微软雅黑" panose="020B0503020204020204" pitchFamily="34" charset="-122"/>
              </a:rPr>
              <a:t>请在此处添加</a:t>
            </a:r>
            <a:r>
              <a:rPr lang="zh-CN" altLang="en-US" sz="2000" dirty="0" smtClean="0">
                <a:solidFill>
                  <a:srgbClr val="595959"/>
                </a:solidFill>
                <a:latin typeface="微软雅黑" panose="020B0503020204020204" pitchFamily="34" charset="-122"/>
                <a:ea typeface="微软雅黑" panose="020B0503020204020204" pitchFamily="34" charset="-122"/>
              </a:rPr>
              <a:t>内容</a:t>
            </a:r>
            <a:r>
              <a:rPr lang="zh-CN" altLang="en-US" sz="2000" dirty="0">
                <a:solidFill>
                  <a:srgbClr val="595959"/>
                </a:solidFill>
                <a:latin typeface="微软雅黑" panose="020B0503020204020204" pitchFamily="34" charset="-122"/>
                <a:ea typeface="微软雅黑" panose="020B0503020204020204" pitchFamily="34" charset="-122"/>
              </a:rPr>
              <a:t>请在此处添加</a:t>
            </a:r>
            <a:r>
              <a:rPr lang="zh-CN" altLang="en-US" sz="2000" dirty="0" smtClean="0">
                <a:solidFill>
                  <a:srgbClr val="595959"/>
                </a:solidFill>
                <a:latin typeface="微软雅黑" panose="020B0503020204020204" pitchFamily="34" charset="-122"/>
                <a:ea typeface="微软雅黑" panose="020B0503020204020204" pitchFamily="34" charset="-122"/>
              </a:rPr>
              <a:t>内容</a:t>
            </a:r>
            <a:endParaRPr lang="zh-CN" altLang="en-US" sz="2000" dirty="0">
              <a:solidFill>
                <a:srgbClr val="595959"/>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6705600" y="4879099"/>
            <a:ext cx="4358640" cy="799706"/>
          </a:xfrm>
          <a:prstGeom prst="rect">
            <a:avLst/>
          </a:prstGeom>
          <a:noFill/>
        </p:spPr>
        <p:txBody>
          <a:bodyPr wrap="square" rtlCol="0">
            <a:spAutoFit/>
          </a:bodyPr>
          <a:lstStyle/>
          <a:p>
            <a:pPr>
              <a:lnSpc>
                <a:spcPct val="120000"/>
              </a:lnSpc>
            </a:pPr>
            <a:r>
              <a:rPr lang="zh-CN" altLang="en-US" sz="2000" dirty="0" smtClean="0">
                <a:solidFill>
                  <a:srgbClr val="595959"/>
                </a:solidFill>
                <a:latin typeface="微软雅黑" panose="020B0503020204020204" pitchFamily="34" charset="-122"/>
                <a:ea typeface="微软雅黑" panose="020B0503020204020204" pitchFamily="34" charset="-122"/>
              </a:rPr>
              <a:t>请在此处添加内容</a:t>
            </a:r>
            <a:r>
              <a:rPr lang="zh-CN" altLang="en-US" sz="2000" dirty="0">
                <a:solidFill>
                  <a:srgbClr val="595959"/>
                </a:solidFill>
                <a:latin typeface="微软雅黑" panose="020B0503020204020204" pitchFamily="34" charset="-122"/>
                <a:ea typeface="微软雅黑" panose="020B0503020204020204" pitchFamily="34" charset="-122"/>
              </a:rPr>
              <a:t>请在此处添加</a:t>
            </a:r>
            <a:r>
              <a:rPr lang="zh-CN" altLang="en-US" sz="2000" dirty="0" smtClean="0">
                <a:solidFill>
                  <a:srgbClr val="595959"/>
                </a:solidFill>
                <a:latin typeface="微软雅黑" panose="020B0503020204020204" pitchFamily="34" charset="-122"/>
                <a:ea typeface="微软雅黑" panose="020B0503020204020204" pitchFamily="34" charset="-122"/>
              </a:rPr>
              <a:t>内容</a:t>
            </a:r>
            <a:r>
              <a:rPr lang="zh-CN" altLang="en-US" sz="2000" dirty="0">
                <a:solidFill>
                  <a:srgbClr val="595959"/>
                </a:solidFill>
                <a:latin typeface="微软雅黑" panose="020B0503020204020204" pitchFamily="34" charset="-122"/>
                <a:ea typeface="微软雅黑" panose="020B0503020204020204" pitchFamily="34" charset="-122"/>
              </a:rPr>
              <a:t>请在此处添加</a:t>
            </a:r>
            <a:r>
              <a:rPr lang="zh-CN" altLang="en-US" sz="2000" dirty="0" smtClean="0">
                <a:solidFill>
                  <a:srgbClr val="595959"/>
                </a:solidFill>
                <a:latin typeface="微软雅黑" panose="020B0503020204020204" pitchFamily="34" charset="-122"/>
                <a:ea typeface="微软雅黑" panose="020B0503020204020204" pitchFamily="34" charset="-122"/>
              </a:rPr>
              <a:t>内容</a:t>
            </a:r>
            <a:r>
              <a:rPr lang="zh-CN" altLang="en-US" sz="2000" dirty="0">
                <a:solidFill>
                  <a:srgbClr val="595959"/>
                </a:solidFill>
                <a:latin typeface="微软雅黑" panose="020B0503020204020204" pitchFamily="34" charset="-122"/>
                <a:ea typeface="微软雅黑" panose="020B0503020204020204" pitchFamily="34" charset="-122"/>
              </a:rPr>
              <a:t>请在此处添加</a:t>
            </a:r>
            <a:r>
              <a:rPr lang="zh-CN" altLang="en-US" sz="2000" dirty="0" smtClean="0">
                <a:solidFill>
                  <a:srgbClr val="595959"/>
                </a:solidFill>
                <a:latin typeface="微软雅黑" panose="020B0503020204020204" pitchFamily="34" charset="-122"/>
                <a:ea typeface="微软雅黑" panose="020B0503020204020204" pitchFamily="34" charset="-122"/>
              </a:rPr>
              <a:t>内容</a:t>
            </a:r>
            <a:endParaRPr lang="zh-CN" altLang="en-US" sz="2000" dirty="0">
              <a:solidFill>
                <a:srgbClr val="595959"/>
              </a:solidFill>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fld id="{ACBBF20D-46D8-4131-B0E6-10058430F38C}" type="datetime1">
              <a:rPr lang="zh-CN" altLang="en-US" smtClean="0"/>
              <a:t>2018/11/4</a:t>
            </a:fld>
            <a:endParaRPr lang="zh-CN" altLang="en-US"/>
          </a:p>
        </p:txBody>
      </p:sp>
      <p:sp>
        <p:nvSpPr>
          <p:cNvPr id="3" name="灯片编号占位符 2"/>
          <p:cNvSpPr>
            <a:spLocks noGrp="1"/>
          </p:cNvSpPr>
          <p:nvPr>
            <p:ph type="sldNum" sz="quarter" idx="12"/>
          </p:nvPr>
        </p:nvSpPr>
        <p:spPr/>
        <p:txBody>
          <a:bodyPr/>
          <a:lstStyle/>
          <a:p>
            <a:fld id="{FF89BF86-97AE-4B04-9B06-3C0BD16A1870}" type="slidenum">
              <a:rPr lang="zh-CN" altLang="en-US" smtClean="0"/>
              <a:t>12</a:t>
            </a:fld>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609600" cy="620713"/>
          </a:xfrm>
          <a:prstGeom prst="rect">
            <a:avLst/>
          </a:prstGeom>
          <a:solidFill>
            <a:srgbClr val="DB5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51786" y="30480"/>
            <a:ext cx="4484094" cy="523220"/>
          </a:xfrm>
          <a:prstGeom prst="rect">
            <a:avLst/>
          </a:prstGeom>
          <a:noFill/>
        </p:spPr>
        <p:txBody>
          <a:bodyPr wrap="square" rtlCol="0">
            <a:spAutoFit/>
          </a:bodyPr>
          <a:lstStyle/>
          <a:p>
            <a:r>
              <a:rPr lang="zh-CN" altLang="en-US" sz="2800" b="1" dirty="0">
                <a:solidFill>
                  <a:srgbClr val="595959"/>
                </a:solidFill>
                <a:latin typeface="幼圆" panose="02010509060101010101" pitchFamily="49" charset="-122"/>
                <a:ea typeface="幼圆" panose="02010509060101010101" pitchFamily="49" charset="-122"/>
              </a:rPr>
              <a:t>请在</a:t>
            </a:r>
            <a:r>
              <a:rPr lang="zh-CN" altLang="en-US" sz="2800" b="1" dirty="0" smtClean="0">
                <a:solidFill>
                  <a:srgbClr val="595959"/>
                </a:solidFill>
                <a:latin typeface="幼圆" panose="02010509060101010101" pitchFamily="49" charset="-122"/>
                <a:ea typeface="幼圆" panose="02010509060101010101" pitchFamily="49" charset="-122"/>
              </a:rPr>
              <a:t>此处添加幻灯片标题</a:t>
            </a:r>
            <a:endParaRPr lang="zh-CN" altLang="en-US" sz="2800" b="1" dirty="0">
              <a:solidFill>
                <a:srgbClr val="595959"/>
              </a:solidFill>
              <a:latin typeface="幼圆" panose="02010509060101010101" pitchFamily="49" charset="-122"/>
              <a:ea typeface="幼圆" panose="02010509060101010101" pitchFamily="49" charset="-122"/>
            </a:endParaRPr>
          </a:p>
        </p:txBody>
      </p:sp>
      <p:sp>
        <p:nvSpPr>
          <p:cNvPr id="4" name="矩形 3"/>
          <p:cNvSpPr/>
          <p:nvPr/>
        </p:nvSpPr>
        <p:spPr>
          <a:xfrm>
            <a:off x="1341646" y="1504267"/>
            <a:ext cx="4770120" cy="1908969"/>
          </a:xfrm>
          <a:prstGeom prst="rect">
            <a:avLst/>
          </a:prstGeom>
          <a:solidFill>
            <a:srgbClr val="DB5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080234" y="3421063"/>
            <a:ext cx="4770120" cy="1908969"/>
          </a:xfrm>
          <a:prstGeom prst="rect">
            <a:avLst/>
          </a:prstGeom>
          <a:solidFill>
            <a:srgbClr val="DB5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1554480" y="2108110"/>
            <a:ext cx="4358640" cy="1200329"/>
          </a:xfrm>
          <a:prstGeom prst="rect">
            <a:avLst/>
          </a:prstGeom>
          <a:noFill/>
        </p:spPr>
        <p:txBody>
          <a:bodyPr wrap="square" rtlCol="0">
            <a:spAutoFit/>
          </a:bodyPr>
          <a:lstStyle/>
          <a:p>
            <a:pPr>
              <a:lnSpc>
                <a:spcPct val="120000"/>
              </a:lnSpc>
            </a:pPr>
            <a:r>
              <a:rPr lang="zh-CN" altLang="en-US" sz="2000" dirty="0" smtClean="0">
                <a:solidFill>
                  <a:schemeClr val="bg1"/>
                </a:solidFill>
                <a:latin typeface="微软雅黑" panose="020B0503020204020204" pitchFamily="34" charset="-122"/>
                <a:ea typeface="微软雅黑" panose="020B0503020204020204" pitchFamily="34" charset="-122"/>
              </a:rPr>
              <a:t>请在此处添加内容请在此处添加内容请在此处添加内容请在此处添加内容</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2000" dirty="0">
                <a:solidFill>
                  <a:schemeClr val="bg1"/>
                </a:solidFill>
                <a:latin typeface="微软雅黑" panose="020B0503020204020204" pitchFamily="34" charset="-122"/>
                <a:ea typeface="微软雅黑" panose="020B0503020204020204" pitchFamily="34" charset="-122"/>
              </a:rPr>
              <a:t>请在此处添加内容请在此处添加</a:t>
            </a:r>
            <a:r>
              <a:rPr lang="zh-CN" altLang="en-US" sz="2000" dirty="0" smtClean="0">
                <a:solidFill>
                  <a:schemeClr val="bg1"/>
                </a:solidFill>
                <a:latin typeface="微软雅黑" panose="020B0503020204020204" pitchFamily="34" charset="-122"/>
                <a:ea typeface="微软雅黑" panose="020B0503020204020204" pitchFamily="34" charset="-122"/>
              </a:rPr>
              <a:t>内容</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6339840" y="3981360"/>
            <a:ext cx="4358640" cy="1200329"/>
          </a:xfrm>
          <a:prstGeom prst="rect">
            <a:avLst/>
          </a:prstGeom>
          <a:noFill/>
        </p:spPr>
        <p:txBody>
          <a:bodyPr wrap="square" rtlCol="0">
            <a:spAutoFit/>
          </a:bodyPr>
          <a:lstStyle/>
          <a:p>
            <a:pPr>
              <a:lnSpc>
                <a:spcPct val="120000"/>
              </a:lnSpc>
            </a:pPr>
            <a:r>
              <a:rPr lang="zh-CN" altLang="en-US" sz="2000" dirty="0" smtClean="0">
                <a:solidFill>
                  <a:schemeClr val="bg1"/>
                </a:solidFill>
                <a:latin typeface="微软雅黑" panose="020B0503020204020204" pitchFamily="34" charset="-122"/>
                <a:ea typeface="微软雅黑" panose="020B0503020204020204" pitchFamily="34" charset="-122"/>
              </a:rPr>
              <a:t>请在此处添加内容请在此处添加内容请在此处添加内容请在此处添加内容</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2000" dirty="0">
                <a:solidFill>
                  <a:schemeClr val="bg1"/>
                </a:solidFill>
                <a:latin typeface="微软雅黑" panose="020B0503020204020204" pitchFamily="34" charset="-122"/>
                <a:ea typeface="微软雅黑" panose="020B0503020204020204" pitchFamily="34" charset="-122"/>
              </a:rPr>
              <a:t>请在此处添加内容请在此处添加</a:t>
            </a:r>
            <a:r>
              <a:rPr lang="zh-CN" altLang="en-US" sz="2000" dirty="0" smtClean="0">
                <a:solidFill>
                  <a:schemeClr val="bg1"/>
                </a:solidFill>
                <a:latin typeface="微软雅黑" panose="020B0503020204020204" pitchFamily="34" charset="-122"/>
                <a:ea typeface="微软雅黑" panose="020B0503020204020204" pitchFamily="34" charset="-122"/>
              </a:rPr>
              <a:t>内容</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1530985" y="1664731"/>
            <a:ext cx="4358640" cy="430374"/>
          </a:xfrm>
          <a:prstGeom prst="rect">
            <a:avLst/>
          </a:prstGeom>
          <a:noFill/>
        </p:spPr>
        <p:txBody>
          <a:bodyPr wrap="square" rtlCol="0">
            <a:spAutoFit/>
          </a:bodyPr>
          <a:lstStyle/>
          <a:p>
            <a:pPr>
              <a:lnSpc>
                <a:spcPct val="120000"/>
              </a:lnSpc>
            </a:pPr>
            <a:r>
              <a:rPr lang="zh-CN" altLang="en-US" sz="2000" b="1" dirty="0" smtClean="0">
                <a:solidFill>
                  <a:schemeClr val="bg1"/>
                </a:solidFill>
                <a:latin typeface="微软雅黑" panose="020B0503020204020204" pitchFamily="34" charset="-122"/>
                <a:ea typeface="微软雅黑" panose="020B0503020204020204" pitchFamily="34" charset="-122"/>
              </a:rPr>
              <a:t>请在此处输入正文小标题</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6316345" y="3584971"/>
            <a:ext cx="4358640" cy="430374"/>
          </a:xfrm>
          <a:prstGeom prst="rect">
            <a:avLst/>
          </a:prstGeom>
          <a:noFill/>
        </p:spPr>
        <p:txBody>
          <a:bodyPr wrap="square" rtlCol="0">
            <a:spAutoFit/>
          </a:bodyPr>
          <a:lstStyle/>
          <a:p>
            <a:pPr>
              <a:lnSpc>
                <a:spcPct val="120000"/>
              </a:lnSpc>
            </a:pPr>
            <a:r>
              <a:rPr lang="zh-CN" altLang="en-US" sz="2000" b="1" dirty="0" smtClean="0">
                <a:solidFill>
                  <a:schemeClr val="bg1"/>
                </a:solidFill>
                <a:latin typeface="微软雅黑" panose="020B0503020204020204" pitchFamily="34" charset="-122"/>
                <a:ea typeface="微软雅黑" panose="020B0503020204020204" pitchFamily="34" charset="-122"/>
              </a:rPr>
              <a:t>请在此处输入正文小标题</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fld id="{B88C7DF3-B2CF-4B5C-97C2-8605CF5FBB94}" type="datetime1">
              <a:rPr lang="zh-CN" altLang="en-US" smtClean="0"/>
              <a:t>2018/11/4</a:t>
            </a:fld>
            <a:endParaRPr lang="zh-CN" altLang="en-US"/>
          </a:p>
        </p:txBody>
      </p:sp>
      <p:sp>
        <p:nvSpPr>
          <p:cNvPr id="3" name="灯片编号占位符 2"/>
          <p:cNvSpPr>
            <a:spLocks noGrp="1"/>
          </p:cNvSpPr>
          <p:nvPr>
            <p:ph type="sldNum" sz="quarter" idx="12"/>
          </p:nvPr>
        </p:nvSpPr>
        <p:spPr/>
        <p:txBody>
          <a:bodyPr/>
          <a:lstStyle/>
          <a:p>
            <a:fld id="{FF89BF86-97AE-4B04-9B06-3C0BD16A1870}" type="slidenum">
              <a:rPr lang="zh-CN" altLang="en-US" smtClean="0"/>
              <a:t>13</a:t>
            </a:fld>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609600" cy="620713"/>
          </a:xfrm>
          <a:prstGeom prst="rect">
            <a:avLst/>
          </a:prstGeom>
          <a:solidFill>
            <a:srgbClr val="DB5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51786" y="30480"/>
            <a:ext cx="4484094" cy="523220"/>
          </a:xfrm>
          <a:prstGeom prst="rect">
            <a:avLst/>
          </a:prstGeom>
          <a:noFill/>
        </p:spPr>
        <p:txBody>
          <a:bodyPr wrap="square" rtlCol="0">
            <a:spAutoFit/>
          </a:bodyPr>
          <a:lstStyle/>
          <a:p>
            <a:r>
              <a:rPr lang="zh-CN" altLang="en-US" sz="2800" b="1" dirty="0">
                <a:solidFill>
                  <a:srgbClr val="595959"/>
                </a:solidFill>
                <a:latin typeface="幼圆" panose="02010509060101010101" pitchFamily="49" charset="-122"/>
                <a:ea typeface="幼圆" panose="02010509060101010101" pitchFamily="49" charset="-122"/>
              </a:rPr>
              <a:t>请在</a:t>
            </a:r>
            <a:r>
              <a:rPr lang="zh-CN" altLang="en-US" sz="2800" b="1" dirty="0" smtClean="0">
                <a:solidFill>
                  <a:srgbClr val="595959"/>
                </a:solidFill>
                <a:latin typeface="幼圆" panose="02010509060101010101" pitchFamily="49" charset="-122"/>
                <a:ea typeface="幼圆" panose="02010509060101010101" pitchFamily="49" charset="-122"/>
              </a:rPr>
              <a:t>此处添加幻灯片标题</a:t>
            </a:r>
            <a:endParaRPr lang="zh-CN" altLang="en-US" sz="2800" b="1" dirty="0">
              <a:solidFill>
                <a:srgbClr val="595959"/>
              </a:solidFill>
              <a:latin typeface="幼圆" panose="02010509060101010101" pitchFamily="49" charset="-122"/>
              <a:ea typeface="幼圆" panose="02010509060101010101" pitchFamily="49" charset="-122"/>
            </a:endParaRPr>
          </a:p>
        </p:txBody>
      </p:sp>
      <p:sp>
        <p:nvSpPr>
          <p:cNvPr id="5" name="文本框 4"/>
          <p:cNvSpPr txBox="1"/>
          <p:nvPr/>
        </p:nvSpPr>
        <p:spPr>
          <a:xfrm>
            <a:off x="7245985" y="2287935"/>
            <a:ext cx="4358640" cy="1569660"/>
          </a:xfrm>
          <a:prstGeom prst="rect">
            <a:avLst/>
          </a:prstGeom>
          <a:noFill/>
        </p:spPr>
        <p:txBody>
          <a:bodyPr wrap="square" rtlCol="0">
            <a:spAutoFit/>
          </a:bodyPr>
          <a:lstStyle/>
          <a:p>
            <a:pPr>
              <a:lnSpc>
                <a:spcPct val="120000"/>
              </a:lnSpc>
            </a:pPr>
            <a:r>
              <a:rPr lang="zh-CN" altLang="en-US" sz="2000" dirty="0" smtClean="0">
                <a:solidFill>
                  <a:srgbClr val="595959"/>
                </a:solidFill>
                <a:latin typeface="微软雅黑" panose="020B0503020204020204" pitchFamily="34" charset="-122"/>
                <a:ea typeface="微软雅黑" panose="020B0503020204020204" pitchFamily="34" charset="-122"/>
              </a:rPr>
              <a:t>请在此处添加内容</a:t>
            </a:r>
            <a:r>
              <a:rPr lang="zh-CN" altLang="en-US" sz="2000" dirty="0">
                <a:solidFill>
                  <a:srgbClr val="595959"/>
                </a:solidFill>
                <a:latin typeface="微软雅黑" panose="020B0503020204020204" pitchFamily="34" charset="-122"/>
                <a:ea typeface="微软雅黑" panose="020B0503020204020204" pitchFamily="34" charset="-122"/>
              </a:rPr>
              <a:t>请在此处添加</a:t>
            </a:r>
            <a:r>
              <a:rPr lang="zh-CN" altLang="en-US" sz="2000" dirty="0" smtClean="0">
                <a:solidFill>
                  <a:srgbClr val="595959"/>
                </a:solidFill>
                <a:latin typeface="微软雅黑" panose="020B0503020204020204" pitchFamily="34" charset="-122"/>
                <a:ea typeface="微软雅黑" panose="020B0503020204020204" pitchFamily="34" charset="-122"/>
              </a:rPr>
              <a:t>内容</a:t>
            </a:r>
            <a:r>
              <a:rPr lang="zh-CN" altLang="en-US" sz="2000" dirty="0">
                <a:solidFill>
                  <a:srgbClr val="595959"/>
                </a:solidFill>
                <a:latin typeface="微软雅黑" panose="020B0503020204020204" pitchFamily="34" charset="-122"/>
                <a:ea typeface="微软雅黑" panose="020B0503020204020204" pitchFamily="34" charset="-122"/>
              </a:rPr>
              <a:t>请在此处添加</a:t>
            </a:r>
            <a:r>
              <a:rPr lang="zh-CN" altLang="en-US" sz="2000" dirty="0" smtClean="0">
                <a:solidFill>
                  <a:srgbClr val="595959"/>
                </a:solidFill>
                <a:latin typeface="微软雅黑" panose="020B0503020204020204" pitchFamily="34" charset="-122"/>
                <a:ea typeface="微软雅黑" panose="020B0503020204020204" pitchFamily="34" charset="-122"/>
              </a:rPr>
              <a:t>内容</a:t>
            </a:r>
            <a:r>
              <a:rPr lang="zh-CN" altLang="en-US" sz="2000" dirty="0">
                <a:solidFill>
                  <a:srgbClr val="595959"/>
                </a:solidFill>
                <a:latin typeface="微软雅黑" panose="020B0503020204020204" pitchFamily="34" charset="-122"/>
                <a:ea typeface="微软雅黑" panose="020B0503020204020204" pitchFamily="34" charset="-122"/>
              </a:rPr>
              <a:t>请在此处添加</a:t>
            </a:r>
            <a:r>
              <a:rPr lang="zh-CN" altLang="en-US" sz="2000" dirty="0" smtClean="0">
                <a:solidFill>
                  <a:srgbClr val="595959"/>
                </a:solidFill>
                <a:latin typeface="微软雅黑" panose="020B0503020204020204" pitchFamily="34" charset="-122"/>
                <a:ea typeface="微软雅黑" panose="020B0503020204020204" pitchFamily="34" charset="-122"/>
              </a:rPr>
              <a:t>内容</a:t>
            </a:r>
            <a:endParaRPr lang="en-US" altLang="zh-CN" sz="2000" dirty="0" smtClean="0">
              <a:solidFill>
                <a:srgbClr val="595959"/>
              </a:solidFill>
              <a:latin typeface="微软雅黑" panose="020B0503020204020204" pitchFamily="34" charset="-122"/>
              <a:ea typeface="微软雅黑" panose="020B0503020204020204" pitchFamily="34" charset="-122"/>
            </a:endParaRPr>
          </a:p>
          <a:p>
            <a:pPr>
              <a:lnSpc>
                <a:spcPct val="120000"/>
              </a:lnSpc>
            </a:pPr>
            <a:r>
              <a:rPr lang="zh-CN" altLang="en-US" sz="2000" dirty="0">
                <a:solidFill>
                  <a:srgbClr val="595959"/>
                </a:solidFill>
                <a:latin typeface="微软雅黑" panose="020B0503020204020204" pitchFamily="34" charset="-122"/>
                <a:ea typeface="微软雅黑" panose="020B0503020204020204" pitchFamily="34" charset="-122"/>
              </a:rPr>
              <a:t>请在此处添加内容请在此处添加内容请在此处添加</a:t>
            </a:r>
            <a:r>
              <a:rPr lang="zh-CN" altLang="en-US" sz="2000" dirty="0" smtClean="0">
                <a:solidFill>
                  <a:srgbClr val="595959"/>
                </a:solidFill>
                <a:latin typeface="微软雅黑" panose="020B0503020204020204" pitchFamily="34" charset="-122"/>
                <a:ea typeface="微软雅黑" panose="020B0503020204020204" pitchFamily="34" charset="-122"/>
              </a:rPr>
              <a:t>内容</a:t>
            </a:r>
            <a:endParaRPr lang="zh-CN" altLang="en-US" sz="2000" dirty="0">
              <a:solidFill>
                <a:srgbClr val="595959"/>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7245985" y="1558051"/>
            <a:ext cx="4358640" cy="430374"/>
          </a:xfrm>
          <a:prstGeom prst="rect">
            <a:avLst/>
          </a:prstGeom>
          <a:noFill/>
        </p:spPr>
        <p:txBody>
          <a:bodyPr wrap="square" rtlCol="0">
            <a:spAutoFit/>
          </a:bodyPr>
          <a:lstStyle/>
          <a:p>
            <a:pPr>
              <a:lnSpc>
                <a:spcPct val="120000"/>
              </a:lnSpc>
            </a:pPr>
            <a:r>
              <a:rPr lang="zh-CN" altLang="en-US" sz="2000" b="1" dirty="0" smtClean="0">
                <a:solidFill>
                  <a:srgbClr val="595959"/>
                </a:solidFill>
                <a:latin typeface="微软雅黑" panose="020B0503020204020204" pitchFamily="34" charset="-122"/>
                <a:ea typeface="微软雅黑" panose="020B0503020204020204" pitchFamily="34" charset="-122"/>
              </a:rPr>
              <a:t>请在此处输入正文小标题</a:t>
            </a:r>
            <a:endParaRPr lang="zh-CN" altLang="en-US" sz="2000" b="1" dirty="0">
              <a:solidFill>
                <a:srgbClr val="595959"/>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7245985" y="4047173"/>
            <a:ext cx="4358640" cy="1569660"/>
          </a:xfrm>
          <a:prstGeom prst="rect">
            <a:avLst/>
          </a:prstGeom>
          <a:noFill/>
        </p:spPr>
        <p:txBody>
          <a:bodyPr wrap="square" rtlCol="0">
            <a:spAutoFit/>
          </a:bodyPr>
          <a:lstStyle/>
          <a:p>
            <a:pPr>
              <a:lnSpc>
                <a:spcPct val="120000"/>
              </a:lnSpc>
            </a:pPr>
            <a:r>
              <a:rPr lang="zh-CN" altLang="en-US" sz="2000" dirty="0" smtClean="0">
                <a:solidFill>
                  <a:srgbClr val="595959"/>
                </a:solidFill>
                <a:latin typeface="微软雅黑" panose="020B0503020204020204" pitchFamily="34" charset="-122"/>
                <a:ea typeface="微软雅黑" panose="020B0503020204020204" pitchFamily="34" charset="-122"/>
              </a:rPr>
              <a:t>请在此处添加内容</a:t>
            </a:r>
            <a:r>
              <a:rPr lang="zh-CN" altLang="en-US" sz="2000" dirty="0">
                <a:solidFill>
                  <a:srgbClr val="595959"/>
                </a:solidFill>
                <a:latin typeface="微软雅黑" panose="020B0503020204020204" pitchFamily="34" charset="-122"/>
                <a:ea typeface="微软雅黑" panose="020B0503020204020204" pitchFamily="34" charset="-122"/>
              </a:rPr>
              <a:t>请在此处添加</a:t>
            </a:r>
            <a:r>
              <a:rPr lang="zh-CN" altLang="en-US" sz="2000" dirty="0" smtClean="0">
                <a:solidFill>
                  <a:srgbClr val="595959"/>
                </a:solidFill>
                <a:latin typeface="微软雅黑" panose="020B0503020204020204" pitchFamily="34" charset="-122"/>
                <a:ea typeface="微软雅黑" panose="020B0503020204020204" pitchFamily="34" charset="-122"/>
              </a:rPr>
              <a:t>内容</a:t>
            </a:r>
            <a:r>
              <a:rPr lang="zh-CN" altLang="en-US" sz="2000" dirty="0">
                <a:solidFill>
                  <a:srgbClr val="595959"/>
                </a:solidFill>
                <a:latin typeface="微软雅黑" panose="020B0503020204020204" pitchFamily="34" charset="-122"/>
                <a:ea typeface="微软雅黑" panose="020B0503020204020204" pitchFamily="34" charset="-122"/>
              </a:rPr>
              <a:t>请在此处添加</a:t>
            </a:r>
            <a:r>
              <a:rPr lang="zh-CN" altLang="en-US" sz="2000" dirty="0" smtClean="0">
                <a:solidFill>
                  <a:srgbClr val="595959"/>
                </a:solidFill>
                <a:latin typeface="微软雅黑" panose="020B0503020204020204" pitchFamily="34" charset="-122"/>
                <a:ea typeface="微软雅黑" panose="020B0503020204020204" pitchFamily="34" charset="-122"/>
              </a:rPr>
              <a:t>内容</a:t>
            </a:r>
            <a:r>
              <a:rPr lang="zh-CN" altLang="en-US" sz="2000" dirty="0">
                <a:solidFill>
                  <a:srgbClr val="595959"/>
                </a:solidFill>
                <a:latin typeface="微软雅黑" panose="020B0503020204020204" pitchFamily="34" charset="-122"/>
                <a:ea typeface="微软雅黑" panose="020B0503020204020204" pitchFamily="34" charset="-122"/>
              </a:rPr>
              <a:t>请在此处添加</a:t>
            </a:r>
            <a:r>
              <a:rPr lang="zh-CN" altLang="en-US" sz="2000" dirty="0" smtClean="0">
                <a:solidFill>
                  <a:srgbClr val="595959"/>
                </a:solidFill>
                <a:latin typeface="微软雅黑" panose="020B0503020204020204" pitchFamily="34" charset="-122"/>
                <a:ea typeface="微软雅黑" panose="020B0503020204020204" pitchFamily="34" charset="-122"/>
              </a:rPr>
              <a:t>内容</a:t>
            </a:r>
            <a:endParaRPr lang="en-US" altLang="zh-CN" sz="2000" dirty="0" smtClean="0">
              <a:solidFill>
                <a:srgbClr val="595959"/>
              </a:solidFill>
              <a:latin typeface="微软雅黑" panose="020B0503020204020204" pitchFamily="34" charset="-122"/>
              <a:ea typeface="微软雅黑" panose="020B0503020204020204" pitchFamily="34" charset="-122"/>
            </a:endParaRPr>
          </a:p>
          <a:p>
            <a:pPr>
              <a:lnSpc>
                <a:spcPct val="120000"/>
              </a:lnSpc>
            </a:pPr>
            <a:r>
              <a:rPr lang="zh-CN" altLang="en-US" sz="2000" dirty="0">
                <a:solidFill>
                  <a:srgbClr val="595959"/>
                </a:solidFill>
                <a:latin typeface="微软雅黑" panose="020B0503020204020204" pitchFamily="34" charset="-122"/>
                <a:ea typeface="微软雅黑" panose="020B0503020204020204" pitchFamily="34" charset="-122"/>
              </a:rPr>
              <a:t>请在此处添加内容请在此处添加内容请在此处添加</a:t>
            </a:r>
            <a:r>
              <a:rPr lang="zh-CN" altLang="en-US" sz="2000" dirty="0" smtClean="0">
                <a:solidFill>
                  <a:srgbClr val="595959"/>
                </a:solidFill>
                <a:latin typeface="微软雅黑" panose="020B0503020204020204" pitchFamily="34" charset="-122"/>
                <a:ea typeface="微软雅黑" panose="020B0503020204020204" pitchFamily="34" charset="-122"/>
              </a:rPr>
              <a:t>内容</a:t>
            </a:r>
            <a:endParaRPr lang="zh-CN" altLang="en-US" sz="2000" dirty="0">
              <a:solidFill>
                <a:srgbClr val="595959"/>
              </a:solidFill>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fld id="{3F4B9030-30D8-4C47-85AF-3EAF528F20BB}" type="datetime1">
              <a:rPr lang="zh-CN" altLang="en-US" smtClean="0"/>
              <a:t>2018/11/4</a:t>
            </a:fld>
            <a:endParaRPr lang="zh-CN" altLang="en-US"/>
          </a:p>
        </p:txBody>
      </p:sp>
      <p:sp>
        <p:nvSpPr>
          <p:cNvPr id="3" name="灯片编号占位符 2"/>
          <p:cNvSpPr>
            <a:spLocks noGrp="1"/>
          </p:cNvSpPr>
          <p:nvPr>
            <p:ph type="sldNum" sz="quarter" idx="12"/>
          </p:nvPr>
        </p:nvSpPr>
        <p:spPr/>
        <p:txBody>
          <a:bodyPr/>
          <a:lstStyle/>
          <a:p>
            <a:fld id="{FF89BF86-97AE-4B04-9B06-3C0BD16A1870}" type="slidenum">
              <a:rPr lang="zh-CN" altLang="en-US" smtClean="0"/>
              <a:t>14</a:t>
            </a:fld>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DB5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510748" y="0"/>
            <a:ext cx="993913" cy="2708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550504" y="1642040"/>
            <a:ext cx="1212574" cy="830997"/>
          </a:xfrm>
          <a:prstGeom prst="rect">
            <a:avLst/>
          </a:prstGeom>
          <a:noFill/>
        </p:spPr>
        <p:txBody>
          <a:bodyPr wrap="square" rtlCol="0">
            <a:spAutoFit/>
          </a:bodyPr>
          <a:lstStyle/>
          <a:p>
            <a:r>
              <a:rPr lang="en-US" altLang="zh-CN" sz="4800" dirty="0" smtClean="0">
                <a:solidFill>
                  <a:srgbClr val="DB5355"/>
                </a:solidFill>
                <a:latin typeface="Broadway" panose="04040905080B02020502" pitchFamily="82" charset="0"/>
              </a:rPr>
              <a:t>03</a:t>
            </a:r>
            <a:endParaRPr lang="zh-CN" altLang="en-US" sz="4800" dirty="0">
              <a:solidFill>
                <a:srgbClr val="DB5355"/>
              </a:solidFill>
              <a:latin typeface="Broadway" panose="04040905080B02020502" pitchFamily="82" charset="0"/>
            </a:endParaRPr>
          </a:p>
        </p:txBody>
      </p:sp>
      <p:sp>
        <p:nvSpPr>
          <p:cNvPr id="5" name="文本框 4"/>
          <p:cNvSpPr txBox="1"/>
          <p:nvPr/>
        </p:nvSpPr>
        <p:spPr>
          <a:xfrm>
            <a:off x="3867426" y="1708773"/>
            <a:ext cx="1659467" cy="523220"/>
          </a:xfrm>
          <a:prstGeom prst="rect">
            <a:avLst/>
          </a:prstGeom>
          <a:noFill/>
        </p:spPr>
        <p:txBody>
          <a:bodyPr wrap="square" rtlCol="0">
            <a:spAutoFit/>
          </a:bodyPr>
          <a:lstStyle/>
          <a:p>
            <a:r>
              <a:rPr lang="zh-CN" altLang="en-US" sz="2800" b="1" dirty="0">
                <a:solidFill>
                  <a:schemeClr val="bg1"/>
                </a:solidFill>
                <a:latin typeface="幼圆" panose="02010509060101010101" pitchFamily="49" charset="-122"/>
                <a:ea typeface="幼圆" panose="02010509060101010101" pitchFamily="49" charset="-122"/>
              </a:rPr>
              <a:t>请在此处</a:t>
            </a:r>
          </a:p>
        </p:txBody>
      </p:sp>
      <p:sp>
        <p:nvSpPr>
          <p:cNvPr id="6" name="文本框 5"/>
          <p:cNvSpPr txBox="1"/>
          <p:nvPr/>
        </p:nvSpPr>
        <p:spPr>
          <a:xfrm>
            <a:off x="3850493" y="2117013"/>
            <a:ext cx="5333264" cy="769441"/>
          </a:xfrm>
          <a:prstGeom prst="rect">
            <a:avLst/>
          </a:prstGeom>
          <a:noFill/>
        </p:spPr>
        <p:txBody>
          <a:bodyPr wrap="square" rtlCol="0">
            <a:spAutoFit/>
          </a:bodyPr>
          <a:lstStyle/>
          <a:p>
            <a:r>
              <a:rPr lang="zh-CN" altLang="en-US" sz="4400" b="1" dirty="0" smtClean="0">
                <a:solidFill>
                  <a:schemeClr val="bg1"/>
                </a:solidFill>
                <a:latin typeface="幼圆" panose="02010509060101010101" pitchFamily="49" charset="-122"/>
                <a:ea typeface="幼圆" panose="02010509060101010101" pitchFamily="49" charset="-122"/>
              </a:rPr>
              <a:t>添加幻灯片分节标题</a:t>
            </a:r>
            <a:endParaRPr lang="zh-CN" altLang="en-US" sz="4400" b="1" dirty="0">
              <a:solidFill>
                <a:schemeClr val="bg1"/>
              </a:solidFill>
              <a:latin typeface="幼圆" panose="02010509060101010101" pitchFamily="49" charset="-122"/>
              <a:ea typeface="幼圆" panose="02010509060101010101" pitchFamily="49" charset="-122"/>
            </a:endParaRPr>
          </a:p>
        </p:txBody>
      </p:sp>
      <p:sp>
        <p:nvSpPr>
          <p:cNvPr id="7" name="文本框 6"/>
          <p:cNvSpPr txBox="1"/>
          <p:nvPr/>
        </p:nvSpPr>
        <p:spPr>
          <a:xfrm>
            <a:off x="3901295" y="2828744"/>
            <a:ext cx="4758267" cy="461665"/>
          </a:xfrm>
          <a:prstGeom prst="rect">
            <a:avLst/>
          </a:prstGeom>
          <a:noFill/>
        </p:spPr>
        <p:txBody>
          <a:bodyPr wrap="square" rtlCol="0">
            <a:spAutoFit/>
          </a:bodyPr>
          <a:lstStyle/>
          <a:p>
            <a:r>
              <a:rPr lang="en-US" altLang="zh-CN" sz="2400" dirty="0" smtClean="0">
                <a:solidFill>
                  <a:schemeClr val="bg1"/>
                </a:solidFill>
              </a:rPr>
              <a:t>Please add your slide title here</a:t>
            </a:r>
            <a:endParaRPr lang="zh-CN" altLang="en-US" sz="2400" dirty="0">
              <a:solidFill>
                <a:schemeClr val="bg1"/>
              </a:solidFill>
            </a:endParaRPr>
          </a:p>
        </p:txBody>
      </p:sp>
      <p:sp>
        <p:nvSpPr>
          <p:cNvPr id="8" name="矩形 7"/>
          <p:cNvSpPr/>
          <p:nvPr/>
        </p:nvSpPr>
        <p:spPr>
          <a:xfrm>
            <a:off x="0" y="5206448"/>
            <a:ext cx="12364278"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610285" y="1115782"/>
            <a:ext cx="2573865" cy="584775"/>
          </a:xfrm>
          <a:prstGeom prst="rect">
            <a:avLst/>
          </a:prstGeom>
          <a:noFill/>
        </p:spPr>
        <p:txBody>
          <a:bodyPr wrap="square" rtlCol="0">
            <a:spAutoFit/>
          </a:bodyPr>
          <a:lstStyle/>
          <a:p>
            <a:r>
              <a:rPr lang="en-US" altLang="zh-CN" sz="3200" dirty="0" smtClean="0">
                <a:solidFill>
                  <a:schemeClr val="bg1"/>
                </a:solidFill>
              </a:rPr>
              <a:t>ADD LOGO</a:t>
            </a:r>
            <a:endParaRPr lang="zh-CN" altLang="en-US" sz="3200" dirty="0">
              <a:solidFill>
                <a:schemeClr val="bg1"/>
              </a:solidFill>
            </a:endParaRPr>
          </a:p>
        </p:txBody>
      </p:sp>
      <p:sp>
        <p:nvSpPr>
          <p:cNvPr id="10" name="矩形 9"/>
          <p:cNvSpPr/>
          <p:nvPr/>
        </p:nvSpPr>
        <p:spPr>
          <a:xfrm>
            <a:off x="4020562" y="1097653"/>
            <a:ext cx="508000" cy="5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日期占位符 10"/>
          <p:cNvSpPr>
            <a:spLocks noGrp="1"/>
          </p:cNvSpPr>
          <p:nvPr>
            <p:ph type="dt" sz="half" idx="10"/>
          </p:nvPr>
        </p:nvSpPr>
        <p:spPr/>
        <p:txBody>
          <a:bodyPr/>
          <a:lstStyle/>
          <a:p>
            <a:fld id="{2A58B8B4-5325-404C-8A11-2E13921CF8C8}" type="datetime1">
              <a:rPr lang="zh-CN" altLang="en-US" smtClean="0"/>
              <a:t>2018/11/4</a:t>
            </a:fld>
            <a:endParaRPr lang="zh-CN" altLang="en-US"/>
          </a:p>
        </p:txBody>
      </p:sp>
      <p:sp>
        <p:nvSpPr>
          <p:cNvPr id="12" name="灯片编号占位符 11"/>
          <p:cNvSpPr>
            <a:spLocks noGrp="1"/>
          </p:cNvSpPr>
          <p:nvPr>
            <p:ph type="sldNum" sz="quarter" idx="12"/>
          </p:nvPr>
        </p:nvSpPr>
        <p:spPr/>
        <p:txBody>
          <a:bodyPr/>
          <a:lstStyle/>
          <a:p>
            <a:fld id="{FF89BF86-97AE-4B04-9B06-3C0BD16A1870}" type="slidenum">
              <a:rPr lang="zh-CN" altLang="en-US" smtClean="0"/>
              <a:t>15</a:t>
            </a:fld>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609600" cy="620713"/>
          </a:xfrm>
          <a:prstGeom prst="rect">
            <a:avLst/>
          </a:prstGeom>
          <a:solidFill>
            <a:srgbClr val="DB5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51786" y="30480"/>
            <a:ext cx="4484094" cy="523220"/>
          </a:xfrm>
          <a:prstGeom prst="rect">
            <a:avLst/>
          </a:prstGeom>
          <a:noFill/>
        </p:spPr>
        <p:txBody>
          <a:bodyPr wrap="square" rtlCol="0">
            <a:spAutoFit/>
          </a:bodyPr>
          <a:lstStyle/>
          <a:p>
            <a:r>
              <a:rPr lang="zh-CN" altLang="en-US" sz="2800" b="1" dirty="0">
                <a:solidFill>
                  <a:srgbClr val="595959"/>
                </a:solidFill>
                <a:latin typeface="幼圆" panose="02010509060101010101" pitchFamily="49" charset="-122"/>
                <a:ea typeface="幼圆" panose="02010509060101010101" pitchFamily="49" charset="-122"/>
              </a:rPr>
              <a:t>请在</a:t>
            </a:r>
            <a:r>
              <a:rPr lang="zh-CN" altLang="en-US" sz="2800" b="1" dirty="0" smtClean="0">
                <a:solidFill>
                  <a:srgbClr val="595959"/>
                </a:solidFill>
                <a:latin typeface="幼圆" panose="02010509060101010101" pitchFamily="49" charset="-122"/>
                <a:ea typeface="幼圆" panose="02010509060101010101" pitchFamily="49" charset="-122"/>
              </a:rPr>
              <a:t>此处添加幻灯片标题</a:t>
            </a:r>
            <a:endParaRPr lang="zh-CN" altLang="en-US" sz="2800" b="1" dirty="0">
              <a:solidFill>
                <a:srgbClr val="595959"/>
              </a:solidFill>
              <a:latin typeface="幼圆" panose="02010509060101010101" pitchFamily="49" charset="-122"/>
              <a:ea typeface="幼圆" panose="02010509060101010101" pitchFamily="49" charset="-122"/>
            </a:endParaRPr>
          </a:p>
        </p:txBody>
      </p:sp>
      <p:grpSp>
        <p:nvGrpSpPr>
          <p:cNvPr id="3" name="组合 2"/>
          <p:cNvGrpSpPr/>
          <p:nvPr/>
        </p:nvGrpSpPr>
        <p:grpSpPr>
          <a:xfrm>
            <a:off x="587375" y="1437958"/>
            <a:ext cx="2430780" cy="4428331"/>
            <a:chOff x="587375" y="1773238"/>
            <a:chExt cx="2430780" cy="4428331"/>
          </a:xfrm>
        </p:grpSpPr>
        <p:sp>
          <p:nvSpPr>
            <p:cNvPr id="5" name="文本框 4"/>
            <p:cNvSpPr txBox="1"/>
            <p:nvPr/>
          </p:nvSpPr>
          <p:spPr>
            <a:xfrm>
              <a:off x="1181804" y="1773238"/>
              <a:ext cx="1241922" cy="1107996"/>
            </a:xfrm>
            <a:prstGeom prst="rect">
              <a:avLst/>
            </a:prstGeom>
            <a:noFill/>
          </p:spPr>
          <p:txBody>
            <a:bodyPr wrap="square" rtlCol="0">
              <a:spAutoFit/>
            </a:bodyPr>
            <a:lstStyle/>
            <a:p>
              <a:r>
                <a:rPr lang="en-US" altLang="zh-CN" sz="6600" dirty="0" smtClean="0">
                  <a:solidFill>
                    <a:srgbClr val="DB5355"/>
                  </a:solidFill>
                  <a:latin typeface="Broadway" panose="04040905080B02020502" pitchFamily="82" charset="0"/>
                </a:rPr>
                <a:t>01</a:t>
              </a:r>
              <a:endParaRPr lang="zh-CN" altLang="en-US" sz="6600" dirty="0">
                <a:solidFill>
                  <a:srgbClr val="DB5355"/>
                </a:solidFill>
                <a:latin typeface="Broadway" panose="04040905080B02020502" pitchFamily="82" charset="0"/>
              </a:endParaRPr>
            </a:p>
          </p:txBody>
        </p:sp>
        <p:sp>
          <p:nvSpPr>
            <p:cNvPr id="8" name="矩形 7"/>
            <p:cNvSpPr/>
            <p:nvPr/>
          </p:nvSpPr>
          <p:spPr>
            <a:xfrm>
              <a:off x="587375" y="2744789"/>
              <a:ext cx="2430780" cy="3456780"/>
            </a:xfrm>
            <a:prstGeom prst="rect">
              <a:avLst/>
            </a:prstGeom>
            <a:solidFill>
              <a:srgbClr val="DB5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941705" y="2965331"/>
              <a:ext cx="1722120" cy="3015697"/>
            </a:xfrm>
            <a:prstGeom prst="rect">
              <a:avLst/>
            </a:prstGeom>
            <a:noFill/>
          </p:spPr>
          <p:txBody>
            <a:bodyPr wrap="square" rtlCol="0">
              <a:spAutoFit/>
            </a:bodyPr>
            <a:lstStyle/>
            <a:p>
              <a:pPr>
                <a:lnSpc>
                  <a:spcPct val="120000"/>
                </a:lnSpc>
              </a:pPr>
              <a:r>
                <a:rPr lang="zh-CN" altLang="en-US" sz="2000" dirty="0" smtClean="0">
                  <a:solidFill>
                    <a:schemeClr val="bg1"/>
                  </a:solidFill>
                  <a:latin typeface="微软雅黑" panose="020B0503020204020204" pitchFamily="34" charset="-122"/>
                  <a:ea typeface="微软雅黑" panose="020B0503020204020204" pitchFamily="34" charset="-122"/>
                </a:rPr>
                <a:t>请在此处添加内容</a:t>
              </a:r>
              <a:r>
                <a:rPr lang="zh-CN" altLang="en-US" sz="2000" dirty="0">
                  <a:solidFill>
                    <a:schemeClr val="bg1"/>
                  </a:solidFill>
                  <a:latin typeface="微软雅黑" panose="020B0503020204020204" pitchFamily="34" charset="-122"/>
                  <a:ea typeface="微软雅黑" panose="020B0503020204020204" pitchFamily="34" charset="-122"/>
                </a:rPr>
                <a:t>请在此处添加</a:t>
              </a:r>
              <a:r>
                <a:rPr lang="zh-CN" altLang="en-US" sz="2000" dirty="0" smtClean="0">
                  <a:solidFill>
                    <a:schemeClr val="bg1"/>
                  </a:solidFill>
                  <a:latin typeface="微软雅黑" panose="020B0503020204020204" pitchFamily="34" charset="-122"/>
                  <a:ea typeface="微软雅黑" panose="020B0503020204020204" pitchFamily="34" charset="-122"/>
                </a:rPr>
                <a:t>内容</a:t>
              </a:r>
              <a:r>
                <a:rPr lang="zh-CN" altLang="en-US" sz="2000" dirty="0">
                  <a:solidFill>
                    <a:schemeClr val="bg1"/>
                  </a:solidFill>
                  <a:latin typeface="微软雅黑" panose="020B0503020204020204" pitchFamily="34" charset="-122"/>
                  <a:ea typeface="微软雅黑" panose="020B0503020204020204" pitchFamily="34" charset="-122"/>
                </a:rPr>
                <a:t>请在此处添加</a:t>
              </a:r>
              <a:r>
                <a:rPr lang="zh-CN" altLang="en-US" sz="2000" dirty="0" smtClean="0">
                  <a:solidFill>
                    <a:schemeClr val="bg1"/>
                  </a:solidFill>
                  <a:latin typeface="微软雅黑" panose="020B0503020204020204" pitchFamily="34" charset="-122"/>
                  <a:ea typeface="微软雅黑" panose="020B0503020204020204" pitchFamily="34" charset="-122"/>
                </a:rPr>
                <a:t>内容</a:t>
              </a:r>
              <a:r>
                <a:rPr lang="zh-CN" altLang="en-US" sz="2000" dirty="0">
                  <a:solidFill>
                    <a:schemeClr val="bg1"/>
                  </a:solidFill>
                  <a:latin typeface="微软雅黑" panose="020B0503020204020204" pitchFamily="34" charset="-122"/>
                  <a:ea typeface="微软雅黑" panose="020B0503020204020204" pitchFamily="34" charset="-122"/>
                </a:rPr>
                <a:t>请在此处添加</a:t>
              </a:r>
              <a:r>
                <a:rPr lang="zh-CN" altLang="en-US" sz="2000" dirty="0" smtClean="0">
                  <a:solidFill>
                    <a:schemeClr val="bg1"/>
                  </a:solidFill>
                  <a:latin typeface="微软雅黑" panose="020B0503020204020204" pitchFamily="34" charset="-122"/>
                  <a:ea typeface="微软雅黑" panose="020B0503020204020204" pitchFamily="34" charset="-122"/>
                </a:rPr>
                <a:t>内容</a:t>
              </a:r>
              <a:r>
                <a:rPr lang="zh-CN" altLang="en-US" sz="2000" dirty="0">
                  <a:solidFill>
                    <a:schemeClr val="bg1"/>
                  </a:solidFill>
                  <a:latin typeface="微软雅黑" panose="020B0503020204020204" pitchFamily="34" charset="-122"/>
                  <a:ea typeface="微软雅黑" panose="020B0503020204020204" pitchFamily="34" charset="-122"/>
                </a:rPr>
                <a:t>请在此处添加内容请在此处添加</a:t>
              </a:r>
              <a:r>
                <a:rPr lang="zh-CN" altLang="en-US" sz="2000" dirty="0" smtClean="0">
                  <a:solidFill>
                    <a:schemeClr val="bg1"/>
                  </a:solidFill>
                  <a:latin typeface="微软雅黑" panose="020B0503020204020204" pitchFamily="34" charset="-122"/>
                  <a:ea typeface="微软雅黑" panose="020B0503020204020204" pitchFamily="34" charset="-122"/>
                </a:rPr>
                <a:t>内容</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grpSp>
        <p:nvGrpSpPr>
          <p:cNvPr id="10" name="组合 9"/>
          <p:cNvGrpSpPr/>
          <p:nvPr/>
        </p:nvGrpSpPr>
        <p:grpSpPr>
          <a:xfrm>
            <a:off x="3449532" y="1437958"/>
            <a:ext cx="2430780" cy="4428331"/>
            <a:chOff x="587375" y="1773238"/>
            <a:chExt cx="2430780" cy="4428331"/>
          </a:xfrm>
        </p:grpSpPr>
        <p:sp>
          <p:nvSpPr>
            <p:cNvPr id="11" name="文本框 10"/>
            <p:cNvSpPr txBox="1"/>
            <p:nvPr/>
          </p:nvSpPr>
          <p:spPr>
            <a:xfrm>
              <a:off x="1181803" y="1773238"/>
              <a:ext cx="1411959" cy="1107996"/>
            </a:xfrm>
            <a:prstGeom prst="rect">
              <a:avLst/>
            </a:prstGeom>
            <a:noFill/>
          </p:spPr>
          <p:txBody>
            <a:bodyPr wrap="square" rtlCol="0">
              <a:spAutoFit/>
            </a:bodyPr>
            <a:lstStyle/>
            <a:p>
              <a:r>
                <a:rPr lang="en-US" altLang="zh-CN" sz="6600" dirty="0" smtClean="0">
                  <a:solidFill>
                    <a:srgbClr val="DB5355"/>
                  </a:solidFill>
                  <a:latin typeface="Broadway" panose="04040905080B02020502" pitchFamily="82" charset="0"/>
                </a:rPr>
                <a:t>02</a:t>
              </a:r>
              <a:endParaRPr lang="zh-CN" altLang="en-US" sz="6600" dirty="0">
                <a:solidFill>
                  <a:srgbClr val="DB5355"/>
                </a:solidFill>
                <a:latin typeface="Broadway" panose="04040905080B02020502" pitchFamily="82" charset="0"/>
              </a:endParaRPr>
            </a:p>
          </p:txBody>
        </p:sp>
        <p:sp>
          <p:nvSpPr>
            <p:cNvPr id="12" name="矩形 11"/>
            <p:cNvSpPr/>
            <p:nvPr/>
          </p:nvSpPr>
          <p:spPr>
            <a:xfrm>
              <a:off x="587375" y="2744789"/>
              <a:ext cx="2430780" cy="3456780"/>
            </a:xfrm>
            <a:prstGeom prst="rect">
              <a:avLst/>
            </a:prstGeom>
            <a:solidFill>
              <a:srgbClr val="DB5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941705" y="2965331"/>
              <a:ext cx="1722120" cy="3015697"/>
            </a:xfrm>
            <a:prstGeom prst="rect">
              <a:avLst/>
            </a:prstGeom>
            <a:noFill/>
          </p:spPr>
          <p:txBody>
            <a:bodyPr wrap="square" rtlCol="0">
              <a:spAutoFit/>
            </a:bodyPr>
            <a:lstStyle/>
            <a:p>
              <a:pPr>
                <a:lnSpc>
                  <a:spcPct val="120000"/>
                </a:lnSpc>
              </a:pPr>
              <a:r>
                <a:rPr lang="zh-CN" altLang="en-US" sz="2000" dirty="0" smtClean="0">
                  <a:solidFill>
                    <a:schemeClr val="bg1"/>
                  </a:solidFill>
                  <a:latin typeface="微软雅黑" panose="020B0503020204020204" pitchFamily="34" charset="-122"/>
                  <a:ea typeface="微软雅黑" panose="020B0503020204020204" pitchFamily="34" charset="-122"/>
                </a:rPr>
                <a:t>请在此处添加内容</a:t>
              </a:r>
              <a:r>
                <a:rPr lang="zh-CN" altLang="en-US" sz="2000" dirty="0">
                  <a:solidFill>
                    <a:schemeClr val="bg1"/>
                  </a:solidFill>
                  <a:latin typeface="微软雅黑" panose="020B0503020204020204" pitchFamily="34" charset="-122"/>
                  <a:ea typeface="微软雅黑" panose="020B0503020204020204" pitchFamily="34" charset="-122"/>
                </a:rPr>
                <a:t>请在此处添加</a:t>
              </a:r>
              <a:r>
                <a:rPr lang="zh-CN" altLang="en-US" sz="2000" dirty="0" smtClean="0">
                  <a:solidFill>
                    <a:schemeClr val="bg1"/>
                  </a:solidFill>
                  <a:latin typeface="微软雅黑" panose="020B0503020204020204" pitchFamily="34" charset="-122"/>
                  <a:ea typeface="微软雅黑" panose="020B0503020204020204" pitchFamily="34" charset="-122"/>
                </a:rPr>
                <a:t>内容</a:t>
              </a:r>
              <a:r>
                <a:rPr lang="zh-CN" altLang="en-US" sz="2000" dirty="0">
                  <a:solidFill>
                    <a:schemeClr val="bg1"/>
                  </a:solidFill>
                  <a:latin typeface="微软雅黑" panose="020B0503020204020204" pitchFamily="34" charset="-122"/>
                  <a:ea typeface="微软雅黑" panose="020B0503020204020204" pitchFamily="34" charset="-122"/>
                </a:rPr>
                <a:t>请在此处添加</a:t>
              </a:r>
              <a:r>
                <a:rPr lang="zh-CN" altLang="en-US" sz="2000" dirty="0" smtClean="0">
                  <a:solidFill>
                    <a:schemeClr val="bg1"/>
                  </a:solidFill>
                  <a:latin typeface="微软雅黑" panose="020B0503020204020204" pitchFamily="34" charset="-122"/>
                  <a:ea typeface="微软雅黑" panose="020B0503020204020204" pitchFamily="34" charset="-122"/>
                </a:rPr>
                <a:t>内容</a:t>
              </a:r>
              <a:r>
                <a:rPr lang="zh-CN" altLang="en-US" sz="2000" dirty="0">
                  <a:solidFill>
                    <a:schemeClr val="bg1"/>
                  </a:solidFill>
                  <a:latin typeface="微软雅黑" panose="020B0503020204020204" pitchFamily="34" charset="-122"/>
                  <a:ea typeface="微软雅黑" panose="020B0503020204020204" pitchFamily="34" charset="-122"/>
                </a:rPr>
                <a:t>请在此处添加</a:t>
              </a:r>
              <a:r>
                <a:rPr lang="zh-CN" altLang="en-US" sz="2000" dirty="0" smtClean="0">
                  <a:solidFill>
                    <a:schemeClr val="bg1"/>
                  </a:solidFill>
                  <a:latin typeface="微软雅黑" panose="020B0503020204020204" pitchFamily="34" charset="-122"/>
                  <a:ea typeface="微软雅黑" panose="020B0503020204020204" pitchFamily="34" charset="-122"/>
                </a:rPr>
                <a:t>内容</a:t>
              </a:r>
              <a:r>
                <a:rPr lang="zh-CN" altLang="en-US" sz="2000" dirty="0">
                  <a:solidFill>
                    <a:schemeClr val="bg1"/>
                  </a:solidFill>
                  <a:latin typeface="微软雅黑" panose="020B0503020204020204" pitchFamily="34" charset="-122"/>
                  <a:ea typeface="微软雅黑" panose="020B0503020204020204" pitchFamily="34" charset="-122"/>
                </a:rPr>
                <a:t>请在此处添加内容请在此处添加</a:t>
              </a:r>
              <a:r>
                <a:rPr lang="zh-CN" altLang="en-US" sz="2000" dirty="0" smtClean="0">
                  <a:solidFill>
                    <a:schemeClr val="bg1"/>
                  </a:solidFill>
                  <a:latin typeface="微软雅黑" panose="020B0503020204020204" pitchFamily="34" charset="-122"/>
                  <a:ea typeface="微软雅黑" panose="020B0503020204020204" pitchFamily="34" charset="-122"/>
                </a:rPr>
                <a:t>内容</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6311689" y="1437958"/>
            <a:ext cx="2430780" cy="4428331"/>
            <a:chOff x="587375" y="1773238"/>
            <a:chExt cx="2430780" cy="4428331"/>
          </a:xfrm>
        </p:grpSpPr>
        <p:sp>
          <p:nvSpPr>
            <p:cNvPr id="15" name="文本框 14"/>
            <p:cNvSpPr txBox="1"/>
            <p:nvPr/>
          </p:nvSpPr>
          <p:spPr>
            <a:xfrm>
              <a:off x="1181804" y="1773238"/>
              <a:ext cx="1399682" cy="1107996"/>
            </a:xfrm>
            <a:prstGeom prst="rect">
              <a:avLst/>
            </a:prstGeom>
            <a:noFill/>
          </p:spPr>
          <p:txBody>
            <a:bodyPr wrap="square" rtlCol="0">
              <a:spAutoFit/>
            </a:bodyPr>
            <a:lstStyle/>
            <a:p>
              <a:r>
                <a:rPr lang="en-US" altLang="zh-CN" sz="6600" dirty="0" smtClean="0">
                  <a:solidFill>
                    <a:srgbClr val="DB5355"/>
                  </a:solidFill>
                  <a:latin typeface="Broadway" panose="04040905080B02020502" pitchFamily="82" charset="0"/>
                </a:rPr>
                <a:t>03</a:t>
              </a:r>
              <a:endParaRPr lang="zh-CN" altLang="en-US" sz="6600" dirty="0">
                <a:solidFill>
                  <a:srgbClr val="DB5355"/>
                </a:solidFill>
                <a:latin typeface="Broadway" panose="04040905080B02020502" pitchFamily="82" charset="0"/>
              </a:endParaRPr>
            </a:p>
          </p:txBody>
        </p:sp>
        <p:sp>
          <p:nvSpPr>
            <p:cNvPr id="16" name="矩形 15"/>
            <p:cNvSpPr/>
            <p:nvPr/>
          </p:nvSpPr>
          <p:spPr>
            <a:xfrm>
              <a:off x="587375" y="2744789"/>
              <a:ext cx="2430780" cy="3456780"/>
            </a:xfrm>
            <a:prstGeom prst="rect">
              <a:avLst/>
            </a:prstGeom>
            <a:solidFill>
              <a:srgbClr val="DB5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941705" y="2965331"/>
              <a:ext cx="1722120" cy="3015697"/>
            </a:xfrm>
            <a:prstGeom prst="rect">
              <a:avLst/>
            </a:prstGeom>
            <a:noFill/>
          </p:spPr>
          <p:txBody>
            <a:bodyPr wrap="square" rtlCol="0">
              <a:spAutoFit/>
            </a:bodyPr>
            <a:lstStyle/>
            <a:p>
              <a:pPr>
                <a:lnSpc>
                  <a:spcPct val="120000"/>
                </a:lnSpc>
              </a:pPr>
              <a:r>
                <a:rPr lang="zh-CN" altLang="en-US" sz="2000" dirty="0" smtClean="0">
                  <a:solidFill>
                    <a:schemeClr val="bg1"/>
                  </a:solidFill>
                  <a:latin typeface="微软雅黑" panose="020B0503020204020204" pitchFamily="34" charset="-122"/>
                  <a:ea typeface="微软雅黑" panose="020B0503020204020204" pitchFamily="34" charset="-122"/>
                </a:rPr>
                <a:t>请在此处添加内容</a:t>
              </a:r>
              <a:r>
                <a:rPr lang="zh-CN" altLang="en-US" sz="2000" dirty="0">
                  <a:solidFill>
                    <a:schemeClr val="bg1"/>
                  </a:solidFill>
                  <a:latin typeface="微软雅黑" panose="020B0503020204020204" pitchFamily="34" charset="-122"/>
                  <a:ea typeface="微软雅黑" panose="020B0503020204020204" pitchFamily="34" charset="-122"/>
                </a:rPr>
                <a:t>请在此处添加</a:t>
              </a:r>
              <a:r>
                <a:rPr lang="zh-CN" altLang="en-US" sz="2000" dirty="0" smtClean="0">
                  <a:solidFill>
                    <a:schemeClr val="bg1"/>
                  </a:solidFill>
                  <a:latin typeface="微软雅黑" panose="020B0503020204020204" pitchFamily="34" charset="-122"/>
                  <a:ea typeface="微软雅黑" panose="020B0503020204020204" pitchFamily="34" charset="-122"/>
                </a:rPr>
                <a:t>内容</a:t>
              </a:r>
              <a:r>
                <a:rPr lang="zh-CN" altLang="en-US" sz="2000" dirty="0">
                  <a:solidFill>
                    <a:schemeClr val="bg1"/>
                  </a:solidFill>
                  <a:latin typeface="微软雅黑" panose="020B0503020204020204" pitchFamily="34" charset="-122"/>
                  <a:ea typeface="微软雅黑" panose="020B0503020204020204" pitchFamily="34" charset="-122"/>
                </a:rPr>
                <a:t>请在此处添加</a:t>
              </a:r>
              <a:r>
                <a:rPr lang="zh-CN" altLang="en-US" sz="2000" dirty="0" smtClean="0">
                  <a:solidFill>
                    <a:schemeClr val="bg1"/>
                  </a:solidFill>
                  <a:latin typeface="微软雅黑" panose="020B0503020204020204" pitchFamily="34" charset="-122"/>
                  <a:ea typeface="微软雅黑" panose="020B0503020204020204" pitchFamily="34" charset="-122"/>
                </a:rPr>
                <a:t>内容</a:t>
              </a:r>
              <a:r>
                <a:rPr lang="zh-CN" altLang="en-US" sz="2000" dirty="0">
                  <a:solidFill>
                    <a:schemeClr val="bg1"/>
                  </a:solidFill>
                  <a:latin typeface="微软雅黑" panose="020B0503020204020204" pitchFamily="34" charset="-122"/>
                  <a:ea typeface="微软雅黑" panose="020B0503020204020204" pitchFamily="34" charset="-122"/>
                </a:rPr>
                <a:t>请在此处添加</a:t>
              </a:r>
              <a:r>
                <a:rPr lang="zh-CN" altLang="en-US" sz="2000" dirty="0" smtClean="0">
                  <a:solidFill>
                    <a:schemeClr val="bg1"/>
                  </a:solidFill>
                  <a:latin typeface="微软雅黑" panose="020B0503020204020204" pitchFamily="34" charset="-122"/>
                  <a:ea typeface="微软雅黑" panose="020B0503020204020204" pitchFamily="34" charset="-122"/>
                </a:rPr>
                <a:t>内容</a:t>
              </a:r>
              <a:r>
                <a:rPr lang="zh-CN" altLang="en-US" sz="2000" dirty="0">
                  <a:solidFill>
                    <a:schemeClr val="bg1"/>
                  </a:solidFill>
                  <a:latin typeface="微软雅黑" panose="020B0503020204020204" pitchFamily="34" charset="-122"/>
                  <a:ea typeface="微软雅黑" panose="020B0503020204020204" pitchFamily="34" charset="-122"/>
                </a:rPr>
                <a:t>请在此处添加内容请在此处添加</a:t>
              </a:r>
              <a:r>
                <a:rPr lang="zh-CN" altLang="en-US" sz="2000" dirty="0" smtClean="0">
                  <a:solidFill>
                    <a:schemeClr val="bg1"/>
                  </a:solidFill>
                  <a:latin typeface="微软雅黑" panose="020B0503020204020204" pitchFamily="34" charset="-122"/>
                  <a:ea typeface="微软雅黑" panose="020B0503020204020204" pitchFamily="34" charset="-122"/>
                </a:rPr>
                <a:t>内容</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9173845" y="1488600"/>
            <a:ext cx="2430780" cy="4428331"/>
            <a:chOff x="587375" y="1773238"/>
            <a:chExt cx="2430780" cy="4428331"/>
          </a:xfrm>
        </p:grpSpPr>
        <p:sp>
          <p:nvSpPr>
            <p:cNvPr id="19" name="文本框 18"/>
            <p:cNvSpPr txBox="1"/>
            <p:nvPr/>
          </p:nvSpPr>
          <p:spPr>
            <a:xfrm>
              <a:off x="1181804" y="1773238"/>
              <a:ext cx="1509326" cy="1107996"/>
            </a:xfrm>
            <a:prstGeom prst="rect">
              <a:avLst/>
            </a:prstGeom>
            <a:noFill/>
          </p:spPr>
          <p:txBody>
            <a:bodyPr wrap="square" rtlCol="0">
              <a:spAutoFit/>
            </a:bodyPr>
            <a:lstStyle/>
            <a:p>
              <a:r>
                <a:rPr lang="en-US" altLang="zh-CN" sz="6600" dirty="0" smtClean="0">
                  <a:solidFill>
                    <a:srgbClr val="DB5355"/>
                  </a:solidFill>
                  <a:latin typeface="Broadway" panose="04040905080B02020502" pitchFamily="82" charset="0"/>
                </a:rPr>
                <a:t>04</a:t>
              </a:r>
              <a:endParaRPr lang="zh-CN" altLang="en-US" sz="6600" dirty="0">
                <a:solidFill>
                  <a:srgbClr val="DB5355"/>
                </a:solidFill>
                <a:latin typeface="Broadway" panose="04040905080B02020502" pitchFamily="82" charset="0"/>
              </a:endParaRPr>
            </a:p>
          </p:txBody>
        </p:sp>
        <p:sp>
          <p:nvSpPr>
            <p:cNvPr id="20" name="矩形 19"/>
            <p:cNvSpPr/>
            <p:nvPr/>
          </p:nvSpPr>
          <p:spPr>
            <a:xfrm>
              <a:off x="587375" y="2744789"/>
              <a:ext cx="2430780" cy="3456780"/>
            </a:xfrm>
            <a:prstGeom prst="rect">
              <a:avLst/>
            </a:prstGeom>
            <a:solidFill>
              <a:srgbClr val="DB5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941705" y="2965331"/>
              <a:ext cx="1722120" cy="3015697"/>
            </a:xfrm>
            <a:prstGeom prst="rect">
              <a:avLst/>
            </a:prstGeom>
            <a:noFill/>
          </p:spPr>
          <p:txBody>
            <a:bodyPr wrap="square" rtlCol="0">
              <a:spAutoFit/>
            </a:bodyPr>
            <a:lstStyle/>
            <a:p>
              <a:pPr>
                <a:lnSpc>
                  <a:spcPct val="120000"/>
                </a:lnSpc>
              </a:pPr>
              <a:r>
                <a:rPr lang="zh-CN" altLang="en-US" sz="2000" dirty="0" smtClean="0">
                  <a:solidFill>
                    <a:schemeClr val="bg1"/>
                  </a:solidFill>
                  <a:latin typeface="微软雅黑" panose="020B0503020204020204" pitchFamily="34" charset="-122"/>
                  <a:ea typeface="微软雅黑" panose="020B0503020204020204" pitchFamily="34" charset="-122"/>
                </a:rPr>
                <a:t>请在此处添加内容</a:t>
              </a:r>
              <a:r>
                <a:rPr lang="zh-CN" altLang="en-US" sz="2000" dirty="0">
                  <a:solidFill>
                    <a:schemeClr val="bg1"/>
                  </a:solidFill>
                  <a:latin typeface="微软雅黑" panose="020B0503020204020204" pitchFamily="34" charset="-122"/>
                  <a:ea typeface="微软雅黑" panose="020B0503020204020204" pitchFamily="34" charset="-122"/>
                </a:rPr>
                <a:t>请在此处添加</a:t>
              </a:r>
              <a:r>
                <a:rPr lang="zh-CN" altLang="en-US" sz="2000" dirty="0" smtClean="0">
                  <a:solidFill>
                    <a:schemeClr val="bg1"/>
                  </a:solidFill>
                  <a:latin typeface="微软雅黑" panose="020B0503020204020204" pitchFamily="34" charset="-122"/>
                  <a:ea typeface="微软雅黑" panose="020B0503020204020204" pitchFamily="34" charset="-122"/>
                </a:rPr>
                <a:t>内容</a:t>
              </a:r>
              <a:r>
                <a:rPr lang="zh-CN" altLang="en-US" sz="2000" dirty="0">
                  <a:solidFill>
                    <a:schemeClr val="bg1"/>
                  </a:solidFill>
                  <a:latin typeface="微软雅黑" panose="020B0503020204020204" pitchFamily="34" charset="-122"/>
                  <a:ea typeface="微软雅黑" panose="020B0503020204020204" pitchFamily="34" charset="-122"/>
                </a:rPr>
                <a:t>请在此处添加</a:t>
              </a:r>
              <a:r>
                <a:rPr lang="zh-CN" altLang="en-US" sz="2000" dirty="0" smtClean="0">
                  <a:solidFill>
                    <a:schemeClr val="bg1"/>
                  </a:solidFill>
                  <a:latin typeface="微软雅黑" panose="020B0503020204020204" pitchFamily="34" charset="-122"/>
                  <a:ea typeface="微软雅黑" panose="020B0503020204020204" pitchFamily="34" charset="-122"/>
                </a:rPr>
                <a:t>内容</a:t>
              </a:r>
              <a:r>
                <a:rPr lang="zh-CN" altLang="en-US" sz="2000" dirty="0">
                  <a:solidFill>
                    <a:schemeClr val="bg1"/>
                  </a:solidFill>
                  <a:latin typeface="微软雅黑" panose="020B0503020204020204" pitchFamily="34" charset="-122"/>
                  <a:ea typeface="微软雅黑" panose="020B0503020204020204" pitchFamily="34" charset="-122"/>
                </a:rPr>
                <a:t>请在此处添加</a:t>
              </a:r>
              <a:r>
                <a:rPr lang="zh-CN" altLang="en-US" sz="2000" dirty="0" smtClean="0">
                  <a:solidFill>
                    <a:schemeClr val="bg1"/>
                  </a:solidFill>
                  <a:latin typeface="微软雅黑" panose="020B0503020204020204" pitchFamily="34" charset="-122"/>
                  <a:ea typeface="微软雅黑" panose="020B0503020204020204" pitchFamily="34" charset="-122"/>
                </a:rPr>
                <a:t>内容</a:t>
              </a:r>
              <a:r>
                <a:rPr lang="zh-CN" altLang="en-US" sz="2000" dirty="0">
                  <a:solidFill>
                    <a:schemeClr val="bg1"/>
                  </a:solidFill>
                  <a:latin typeface="微软雅黑" panose="020B0503020204020204" pitchFamily="34" charset="-122"/>
                  <a:ea typeface="微软雅黑" panose="020B0503020204020204" pitchFamily="34" charset="-122"/>
                </a:rPr>
                <a:t>请在此处添加内容请在此处添加</a:t>
              </a:r>
              <a:r>
                <a:rPr lang="zh-CN" altLang="en-US" sz="2000" dirty="0" smtClean="0">
                  <a:solidFill>
                    <a:schemeClr val="bg1"/>
                  </a:solidFill>
                  <a:latin typeface="微软雅黑" panose="020B0503020204020204" pitchFamily="34" charset="-122"/>
                  <a:ea typeface="微软雅黑" panose="020B0503020204020204" pitchFamily="34" charset="-122"/>
                </a:rPr>
                <a:t>内容</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2" name="日期占位符 1"/>
          <p:cNvSpPr>
            <a:spLocks noGrp="1"/>
          </p:cNvSpPr>
          <p:nvPr>
            <p:ph type="dt" sz="half" idx="10"/>
          </p:nvPr>
        </p:nvSpPr>
        <p:spPr/>
        <p:txBody>
          <a:bodyPr/>
          <a:lstStyle/>
          <a:p>
            <a:fld id="{5CD2FC1F-0C53-40E1-A2E8-A4B9AE7FCEA1}" type="datetime1">
              <a:rPr lang="zh-CN" altLang="en-US" smtClean="0"/>
              <a:t>2018/11/4</a:t>
            </a:fld>
            <a:endParaRPr lang="zh-CN" altLang="en-US"/>
          </a:p>
        </p:txBody>
      </p:sp>
      <p:sp>
        <p:nvSpPr>
          <p:cNvPr id="4" name="灯片编号占位符 3"/>
          <p:cNvSpPr>
            <a:spLocks noGrp="1"/>
          </p:cNvSpPr>
          <p:nvPr>
            <p:ph type="sldNum" sz="quarter" idx="12"/>
          </p:nvPr>
        </p:nvSpPr>
        <p:spPr/>
        <p:txBody>
          <a:bodyPr/>
          <a:lstStyle/>
          <a:p>
            <a:fld id="{FF89BF86-97AE-4B04-9B06-3C0BD16A1870}" type="slidenum">
              <a:rPr lang="zh-CN" altLang="en-US" smtClean="0"/>
              <a:t>16</a:t>
            </a:fld>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6096000" cy="6858000"/>
          </a:xfrm>
          <a:prstGeom prst="rect">
            <a:avLst/>
          </a:prstGeom>
          <a:solidFill>
            <a:srgbClr val="DB5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148667" y="2728153"/>
            <a:ext cx="2112985" cy="1200329"/>
          </a:xfrm>
          <a:prstGeom prst="rect">
            <a:avLst/>
          </a:prstGeom>
          <a:noFill/>
        </p:spPr>
        <p:txBody>
          <a:bodyPr wrap="square" rtlCol="0">
            <a:spAutoFit/>
          </a:bodyPr>
          <a:lstStyle/>
          <a:p>
            <a:r>
              <a:rPr lang="zh-CN" altLang="en-US" sz="7200" b="1" dirty="0" smtClean="0">
                <a:solidFill>
                  <a:schemeClr val="bg1"/>
                </a:solidFill>
                <a:latin typeface="幼圆" panose="02010509060101010101" pitchFamily="49" charset="-122"/>
                <a:ea typeface="幼圆" panose="02010509060101010101" pitchFamily="49" charset="-122"/>
              </a:rPr>
              <a:t>谢谢</a:t>
            </a:r>
            <a:endParaRPr lang="zh-CN" altLang="en-US" sz="7200" b="1" dirty="0">
              <a:solidFill>
                <a:schemeClr val="bg1"/>
              </a:solidFill>
              <a:latin typeface="幼圆" panose="02010509060101010101" pitchFamily="49" charset="-122"/>
              <a:ea typeface="幼圆" panose="02010509060101010101" pitchFamily="49" charset="-122"/>
            </a:endParaRPr>
          </a:p>
        </p:txBody>
      </p:sp>
      <p:sp>
        <p:nvSpPr>
          <p:cNvPr id="4" name="文本框 3"/>
          <p:cNvSpPr txBox="1"/>
          <p:nvPr/>
        </p:nvSpPr>
        <p:spPr>
          <a:xfrm>
            <a:off x="6036366" y="2728153"/>
            <a:ext cx="2132863" cy="1200329"/>
          </a:xfrm>
          <a:prstGeom prst="rect">
            <a:avLst/>
          </a:prstGeom>
          <a:noFill/>
        </p:spPr>
        <p:txBody>
          <a:bodyPr wrap="square" rtlCol="0">
            <a:spAutoFit/>
          </a:bodyPr>
          <a:lstStyle/>
          <a:p>
            <a:r>
              <a:rPr lang="zh-CN" altLang="en-US" sz="7200" b="1" dirty="0" smtClean="0">
                <a:solidFill>
                  <a:srgbClr val="DB5355"/>
                </a:solidFill>
                <a:latin typeface="幼圆" panose="02010509060101010101" pitchFamily="49" charset="-122"/>
                <a:ea typeface="幼圆" panose="02010509060101010101" pitchFamily="49" charset="-122"/>
              </a:rPr>
              <a:t>观看</a:t>
            </a:r>
            <a:endParaRPr lang="zh-CN" altLang="en-US" sz="7200" b="1" dirty="0">
              <a:solidFill>
                <a:srgbClr val="DB5355"/>
              </a:solidFill>
              <a:latin typeface="幼圆" panose="02010509060101010101" pitchFamily="49" charset="-122"/>
              <a:ea typeface="幼圆" panose="02010509060101010101" pitchFamily="49" charset="-122"/>
            </a:endParaRPr>
          </a:p>
        </p:txBody>
      </p:sp>
      <p:sp>
        <p:nvSpPr>
          <p:cNvPr id="5" name="文本框 4"/>
          <p:cNvSpPr txBox="1"/>
          <p:nvPr/>
        </p:nvSpPr>
        <p:spPr>
          <a:xfrm>
            <a:off x="7163431" y="5789691"/>
            <a:ext cx="3936266" cy="461665"/>
          </a:xfrm>
          <a:prstGeom prst="rect">
            <a:avLst/>
          </a:prstGeom>
          <a:noFill/>
        </p:spPr>
        <p:txBody>
          <a:bodyPr wrap="square" rtlCol="0">
            <a:spAutoFit/>
          </a:bodyPr>
          <a:lstStyle/>
          <a:p>
            <a:r>
              <a:rPr lang="zh-CN" altLang="en-US" sz="2400" b="1" dirty="0">
                <a:solidFill>
                  <a:srgbClr val="595959"/>
                </a:solidFill>
                <a:latin typeface="幼圆" panose="02010509060101010101" pitchFamily="49" charset="-122"/>
                <a:ea typeface="幼圆" panose="02010509060101010101" pitchFamily="49" charset="-122"/>
              </a:rPr>
              <a:t>请在此处</a:t>
            </a:r>
            <a:r>
              <a:rPr lang="zh-CN" altLang="en-US" sz="2400" b="1" dirty="0" smtClean="0">
                <a:solidFill>
                  <a:srgbClr val="595959"/>
                </a:solidFill>
                <a:latin typeface="幼圆" panose="02010509060101010101" pitchFamily="49" charset="-122"/>
                <a:ea typeface="幼圆" panose="02010509060101010101" pitchFamily="49" charset="-122"/>
              </a:rPr>
              <a:t>添加您的公司名称</a:t>
            </a:r>
            <a:endParaRPr lang="zh-CN" altLang="en-US" sz="2400" b="1" dirty="0">
              <a:solidFill>
                <a:srgbClr val="595959"/>
              </a:solidFill>
              <a:latin typeface="幼圆" panose="02010509060101010101" pitchFamily="49" charset="-122"/>
              <a:ea typeface="幼圆" panose="02010509060101010101" pitchFamily="49" charset="-122"/>
            </a:endParaRPr>
          </a:p>
        </p:txBody>
      </p:sp>
      <p:sp>
        <p:nvSpPr>
          <p:cNvPr id="6" name="日期占位符 5"/>
          <p:cNvSpPr>
            <a:spLocks noGrp="1"/>
          </p:cNvSpPr>
          <p:nvPr>
            <p:ph type="dt" sz="half" idx="10"/>
          </p:nvPr>
        </p:nvSpPr>
        <p:spPr/>
        <p:txBody>
          <a:bodyPr/>
          <a:lstStyle/>
          <a:p>
            <a:fld id="{4FAC42B4-778B-448F-BA21-AAF197906723}" type="datetime1">
              <a:rPr lang="zh-CN" altLang="en-US" smtClean="0"/>
              <a:t>2018/11/4</a:t>
            </a:fld>
            <a:endParaRPr lang="zh-CN" altLang="en-US"/>
          </a:p>
        </p:txBody>
      </p:sp>
      <p:sp>
        <p:nvSpPr>
          <p:cNvPr id="7" name="灯片编号占位符 6"/>
          <p:cNvSpPr>
            <a:spLocks noGrp="1"/>
          </p:cNvSpPr>
          <p:nvPr>
            <p:ph type="sldNum" sz="quarter" idx="12"/>
          </p:nvPr>
        </p:nvSpPr>
        <p:spPr/>
        <p:txBody>
          <a:bodyPr/>
          <a:lstStyle/>
          <a:p>
            <a:fld id="{FF89BF86-97AE-4B04-9B06-3C0BD16A1870}" type="slidenum">
              <a:rPr lang="zh-CN" altLang="en-US" smtClean="0"/>
              <a:t>17</a:t>
            </a:fld>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620713"/>
            <a:ext cx="10535478" cy="5616575"/>
          </a:xfrm>
          <a:prstGeom prst="rect">
            <a:avLst/>
          </a:prstGeom>
          <a:solidFill>
            <a:srgbClr val="DB5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9878" y="1185332"/>
            <a:ext cx="2760133" cy="5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2713750" y="1183632"/>
            <a:ext cx="2414841" cy="584775"/>
          </a:xfrm>
          <a:prstGeom prst="rect">
            <a:avLst/>
          </a:prstGeom>
          <a:noFill/>
        </p:spPr>
        <p:txBody>
          <a:bodyPr wrap="square" rtlCol="0">
            <a:spAutoFit/>
          </a:bodyPr>
          <a:lstStyle/>
          <a:p>
            <a:r>
              <a:rPr lang="en-US" altLang="zh-CN" sz="3200" dirty="0" smtClean="0">
                <a:solidFill>
                  <a:srgbClr val="595959"/>
                </a:solidFill>
              </a:rPr>
              <a:t>ADD LOGO</a:t>
            </a:r>
            <a:endParaRPr lang="zh-CN" altLang="en-US" sz="3200" dirty="0">
              <a:solidFill>
                <a:srgbClr val="595959"/>
              </a:solidFill>
            </a:endParaRPr>
          </a:p>
        </p:txBody>
      </p:sp>
      <p:sp>
        <p:nvSpPr>
          <p:cNvPr id="7" name="文本框 6"/>
          <p:cNvSpPr txBox="1"/>
          <p:nvPr/>
        </p:nvSpPr>
        <p:spPr>
          <a:xfrm>
            <a:off x="-79512" y="1086558"/>
            <a:ext cx="1093303" cy="584775"/>
          </a:xfrm>
          <a:prstGeom prst="rect">
            <a:avLst/>
          </a:prstGeom>
          <a:noFill/>
        </p:spPr>
        <p:txBody>
          <a:bodyPr wrap="square" rtlCol="0">
            <a:spAutoFit/>
          </a:bodyPr>
          <a:lstStyle/>
          <a:p>
            <a:r>
              <a:rPr lang="zh-CN" altLang="en-US" sz="3200" b="1" dirty="0" smtClean="0">
                <a:solidFill>
                  <a:srgbClr val="595959"/>
                </a:solidFill>
                <a:latin typeface="幼圆" panose="02010509060101010101" pitchFamily="49" charset="-122"/>
                <a:ea typeface="幼圆" panose="02010509060101010101" pitchFamily="49" charset="-122"/>
              </a:rPr>
              <a:t>目录</a:t>
            </a:r>
            <a:endParaRPr lang="zh-CN" altLang="en-US" sz="3200" b="1" dirty="0">
              <a:solidFill>
                <a:srgbClr val="595959"/>
              </a:solidFill>
              <a:latin typeface="幼圆" panose="02010509060101010101" pitchFamily="49" charset="-122"/>
              <a:ea typeface="幼圆" panose="02010509060101010101" pitchFamily="49" charset="-122"/>
            </a:endParaRPr>
          </a:p>
        </p:txBody>
      </p:sp>
      <p:sp>
        <p:nvSpPr>
          <p:cNvPr id="9" name="文本框 8"/>
          <p:cNvSpPr txBox="1"/>
          <p:nvPr/>
        </p:nvSpPr>
        <p:spPr>
          <a:xfrm>
            <a:off x="805437" y="1166070"/>
            <a:ext cx="2414841" cy="584775"/>
          </a:xfrm>
          <a:prstGeom prst="rect">
            <a:avLst/>
          </a:prstGeom>
          <a:noFill/>
        </p:spPr>
        <p:txBody>
          <a:bodyPr wrap="square" rtlCol="0">
            <a:spAutoFit/>
          </a:bodyPr>
          <a:lstStyle/>
          <a:p>
            <a:r>
              <a:rPr lang="en-US" altLang="zh-CN" sz="3200" dirty="0" smtClean="0">
                <a:solidFill>
                  <a:srgbClr val="595959"/>
                </a:solidFill>
              </a:rPr>
              <a:t>CONTEXTS</a:t>
            </a:r>
            <a:endParaRPr lang="zh-CN" altLang="en-US" sz="3200" dirty="0">
              <a:solidFill>
                <a:srgbClr val="595959"/>
              </a:solidFill>
            </a:endParaRPr>
          </a:p>
        </p:txBody>
      </p:sp>
      <p:sp>
        <p:nvSpPr>
          <p:cNvPr id="10" name="文本框 9"/>
          <p:cNvSpPr txBox="1"/>
          <p:nvPr/>
        </p:nvSpPr>
        <p:spPr>
          <a:xfrm>
            <a:off x="5426765" y="3429000"/>
            <a:ext cx="1212574" cy="830997"/>
          </a:xfrm>
          <a:prstGeom prst="rect">
            <a:avLst/>
          </a:prstGeom>
          <a:noFill/>
        </p:spPr>
        <p:txBody>
          <a:bodyPr wrap="square" rtlCol="0">
            <a:spAutoFit/>
          </a:bodyPr>
          <a:lstStyle/>
          <a:p>
            <a:r>
              <a:rPr lang="en-US" altLang="zh-CN" sz="4800" dirty="0" smtClean="0">
                <a:solidFill>
                  <a:schemeClr val="bg1"/>
                </a:solidFill>
                <a:latin typeface="Broadway" panose="04040905080B02020502" pitchFamily="82" charset="0"/>
              </a:rPr>
              <a:t>05</a:t>
            </a:r>
            <a:endParaRPr lang="zh-CN" altLang="en-US" sz="4800" dirty="0">
              <a:solidFill>
                <a:schemeClr val="bg1"/>
              </a:solidFill>
              <a:latin typeface="Broadway" panose="04040905080B02020502" pitchFamily="82" charset="0"/>
            </a:endParaRPr>
          </a:p>
        </p:txBody>
      </p:sp>
      <p:sp>
        <p:nvSpPr>
          <p:cNvPr id="17" name="文本框 16"/>
          <p:cNvSpPr txBox="1"/>
          <p:nvPr/>
        </p:nvSpPr>
        <p:spPr>
          <a:xfrm>
            <a:off x="6301407" y="3582888"/>
            <a:ext cx="3571461"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请</a:t>
            </a:r>
            <a:r>
              <a:rPr lang="zh-CN" altLang="en-US" sz="2800" b="1" dirty="0" smtClean="0">
                <a:solidFill>
                  <a:schemeClr val="bg1"/>
                </a:solidFill>
                <a:latin typeface="微软雅黑" panose="020B0503020204020204" pitchFamily="34" charset="-122"/>
                <a:ea typeface="微软雅黑" panose="020B0503020204020204" pitchFamily="34" charset="-122"/>
              </a:rPr>
              <a:t>在此输入目录标题</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5466522" y="2019727"/>
            <a:ext cx="1212574" cy="830997"/>
          </a:xfrm>
          <a:prstGeom prst="rect">
            <a:avLst/>
          </a:prstGeom>
          <a:noFill/>
        </p:spPr>
        <p:txBody>
          <a:bodyPr wrap="square" rtlCol="0">
            <a:spAutoFit/>
          </a:bodyPr>
          <a:lstStyle/>
          <a:p>
            <a:r>
              <a:rPr lang="en-US" altLang="zh-CN" sz="4800" dirty="0" smtClean="0">
                <a:solidFill>
                  <a:schemeClr val="bg1"/>
                </a:solidFill>
                <a:latin typeface="Broadway" panose="04040905080B02020502" pitchFamily="82" charset="0"/>
              </a:rPr>
              <a:t>04</a:t>
            </a:r>
            <a:endParaRPr lang="zh-CN" altLang="en-US" sz="4800" dirty="0">
              <a:solidFill>
                <a:schemeClr val="bg1"/>
              </a:solidFill>
              <a:latin typeface="Broadway" panose="04040905080B02020502" pitchFamily="82" charset="0"/>
            </a:endParaRPr>
          </a:p>
        </p:txBody>
      </p:sp>
      <p:sp>
        <p:nvSpPr>
          <p:cNvPr id="25" name="文本框 24"/>
          <p:cNvSpPr txBox="1"/>
          <p:nvPr/>
        </p:nvSpPr>
        <p:spPr>
          <a:xfrm>
            <a:off x="6341164" y="2173615"/>
            <a:ext cx="3571461"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请</a:t>
            </a:r>
            <a:r>
              <a:rPr lang="zh-CN" altLang="en-US" sz="2800" b="1" dirty="0" smtClean="0">
                <a:solidFill>
                  <a:schemeClr val="bg1"/>
                </a:solidFill>
                <a:latin typeface="微软雅黑" panose="020B0503020204020204" pitchFamily="34" charset="-122"/>
                <a:ea typeface="微软雅黑" panose="020B0503020204020204" pitchFamily="34" charset="-122"/>
              </a:rPr>
              <a:t>在此输入目录标题</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5426765" y="4838273"/>
            <a:ext cx="1212574" cy="830997"/>
          </a:xfrm>
          <a:prstGeom prst="rect">
            <a:avLst/>
          </a:prstGeom>
          <a:noFill/>
        </p:spPr>
        <p:txBody>
          <a:bodyPr wrap="square" rtlCol="0">
            <a:spAutoFit/>
          </a:bodyPr>
          <a:lstStyle/>
          <a:p>
            <a:r>
              <a:rPr lang="en-US" altLang="zh-CN" sz="4800" dirty="0" smtClean="0">
                <a:solidFill>
                  <a:schemeClr val="bg1"/>
                </a:solidFill>
                <a:latin typeface="Broadway" panose="04040905080B02020502" pitchFamily="82" charset="0"/>
              </a:rPr>
              <a:t>06</a:t>
            </a:r>
            <a:endParaRPr lang="zh-CN" altLang="en-US" sz="4800" dirty="0">
              <a:solidFill>
                <a:schemeClr val="bg1"/>
              </a:solidFill>
              <a:latin typeface="Broadway" panose="04040905080B02020502" pitchFamily="82" charset="0"/>
            </a:endParaRPr>
          </a:p>
        </p:txBody>
      </p:sp>
      <p:sp>
        <p:nvSpPr>
          <p:cNvPr id="38" name="文本框 37"/>
          <p:cNvSpPr txBox="1"/>
          <p:nvPr/>
        </p:nvSpPr>
        <p:spPr>
          <a:xfrm>
            <a:off x="6301407" y="4992161"/>
            <a:ext cx="3571461"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请</a:t>
            </a:r>
            <a:r>
              <a:rPr lang="zh-CN" altLang="en-US" sz="2800" b="1" dirty="0" smtClean="0">
                <a:solidFill>
                  <a:schemeClr val="bg1"/>
                </a:solidFill>
                <a:latin typeface="微软雅黑" panose="020B0503020204020204" pitchFamily="34" charset="-122"/>
                <a:ea typeface="微软雅黑" panose="020B0503020204020204" pitchFamily="34" charset="-122"/>
              </a:rPr>
              <a:t>在此输入目录标题</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78" name="文本框 77"/>
          <p:cNvSpPr txBox="1"/>
          <p:nvPr/>
        </p:nvSpPr>
        <p:spPr>
          <a:xfrm>
            <a:off x="636104" y="3409122"/>
            <a:ext cx="1212574" cy="830997"/>
          </a:xfrm>
          <a:prstGeom prst="rect">
            <a:avLst/>
          </a:prstGeom>
          <a:noFill/>
        </p:spPr>
        <p:txBody>
          <a:bodyPr wrap="square" rtlCol="0">
            <a:spAutoFit/>
          </a:bodyPr>
          <a:lstStyle/>
          <a:p>
            <a:r>
              <a:rPr lang="en-US" altLang="zh-CN" sz="4800" dirty="0" smtClean="0">
                <a:solidFill>
                  <a:schemeClr val="bg1"/>
                </a:solidFill>
                <a:latin typeface="Broadway" panose="04040905080B02020502" pitchFamily="82" charset="0"/>
              </a:rPr>
              <a:t>02</a:t>
            </a:r>
            <a:endParaRPr lang="zh-CN" altLang="en-US" sz="4800" dirty="0">
              <a:solidFill>
                <a:schemeClr val="bg1"/>
              </a:solidFill>
              <a:latin typeface="Broadway" panose="04040905080B02020502" pitchFamily="82" charset="0"/>
            </a:endParaRPr>
          </a:p>
        </p:txBody>
      </p:sp>
      <p:sp>
        <p:nvSpPr>
          <p:cNvPr id="79" name="文本框 78"/>
          <p:cNvSpPr txBox="1"/>
          <p:nvPr/>
        </p:nvSpPr>
        <p:spPr>
          <a:xfrm>
            <a:off x="1510746" y="3563010"/>
            <a:ext cx="3571461"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请</a:t>
            </a:r>
            <a:r>
              <a:rPr lang="zh-CN" altLang="en-US" sz="2800" b="1" dirty="0" smtClean="0">
                <a:solidFill>
                  <a:schemeClr val="bg1"/>
                </a:solidFill>
                <a:latin typeface="微软雅黑" panose="020B0503020204020204" pitchFamily="34" charset="-122"/>
                <a:ea typeface="微软雅黑" panose="020B0503020204020204" pitchFamily="34" charset="-122"/>
              </a:rPr>
              <a:t>在此输入目录标题</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76" name="文本框 75"/>
          <p:cNvSpPr txBox="1"/>
          <p:nvPr/>
        </p:nvSpPr>
        <p:spPr>
          <a:xfrm>
            <a:off x="675861" y="1999849"/>
            <a:ext cx="1212574" cy="830997"/>
          </a:xfrm>
          <a:prstGeom prst="rect">
            <a:avLst/>
          </a:prstGeom>
          <a:noFill/>
        </p:spPr>
        <p:txBody>
          <a:bodyPr wrap="square" rtlCol="0">
            <a:spAutoFit/>
          </a:bodyPr>
          <a:lstStyle/>
          <a:p>
            <a:r>
              <a:rPr lang="en-US" altLang="zh-CN" sz="4800" dirty="0" smtClean="0">
                <a:solidFill>
                  <a:schemeClr val="bg1"/>
                </a:solidFill>
                <a:latin typeface="Broadway" panose="04040905080B02020502" pitchFamily="82" charset="0"/>
              </a:rPr>
              <a:t>01</a:t>
            </a:r>
            <a:endParaRPr lang="zh-CN" altLang="en-US" sz="4800" dirty="0">
              <a:solidFill>
                <a:schemeClr val="bg1"/>
              </a:solidFill>
              <a:latin typeface="Broadway" panose="04040905080B02020502" pitchFamily="82" charset="0"/>
            </a:endParaRPr>
          </a:p>
        </p:txBody>
      </p:sp>
      <p:sp>
        <p:nvSpPr>
          <p:cNvPr id="77" name="文本框 76"/>
          <p:cNvSpPr txBox="1"/>
          <p:nvPr/>
        </p:nvSpPr>
        <p:spPr>
          <a:xfrm>
            <a:off x="1550503" y="2153737"/>
            <a:ext cx="3571461" cy="523220"/>
          </a:xfrm>
          <a:prstGeom prst="rect">
            <a:avLst/>
          </a:prstGeom>
          <a:noFill/>
        </p:spPr>
        <p:txBody>
          <a:bodyPr wrap="squar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交互设计与</a:t>
            </a:r>
            <a:r>
              <a:rPr lang="zh-CN" altLang="en-US" sz="2800" b="1" dirty="0">
                <a:solidFill>
                  <a:schemeClr val="bg1"/>
                </a:solidFill>
                <a:latin typeface="微软雅黑" panose="020B0503020204020204" pitchFamily="34" charset="-122"/>
                <a:ea typeface="微软雅黑" panose="020B0503020204020204" pitchFamily="34" charset="-122"/>
              </a:rPr>
              <a:t>界面原型</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74" name="文本框 73"/>
          <p:cNvSpPr txBox="1"/>
          <p:nvPr/>
        </p:nvSpPr>
        <p:spPr>
          <a:xfrm>
            <a:off x="636104" y="4818395"/>
            <a:ext cx="1212574" cy="830997"/>
          </a:xfrm>
          <a:prstGeom prst="rect">
            <a:avLst/>
          </a:prstGeom>
          <a:noFill/>
        </p:spPr>
        <p:txBody>
          <a:bodyPr wrap="square" rtlCol="0">
            <a:spAutoFit/>
          </a:bodyPr>
          <a:lstStyle/>
          <a:p>
            <a:r>
              <a:rPr lang="en-US" altLang="zh-CN" sz="4800" dirty="0" smtClean="0">
                <a:solidFill>
                  <a:schemeClr val="bg1"/>
                </a:solidFill>
                <a:latin typeface="Broadway" panose="04040905080B02020502" pitchFamily="82" charset="0"/>
              </a:rPr>
              <a:t>03</a:t>
            </a:r>
            <a:endParaRPr lang="zh-CN" altLang="en-US" sz="4800" dirty="0">
              <a:solidFill>
                <a:schemeClr val="bg1"/>
              </a:solidFill>
              <a:latin typeface="Broadway" panose="04040905080B02020502" pitchFamily="82" charset="0"/>
            </a:endParaRPr>
          </a:p>
        </p:txBody>
      </p:sp>
      <p:sp>
        <p:nvSpPr>
          <p:cNvPr id="75" name="文本框 74"/>
          <p:cNvSpPr txBox="1"/>
          <p:nvPr/>
        </p:nvSpPr>
        <p:spPr>
          <a:xfrm>
            <a:off x="1510746" y="4972283"/>
            <a:ext cx="3571461"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请</a:t>
            </a:r>
            <a:r>
              <a:rPr lang="zh-CN" altLang="en-US" sz="2800" b="1" dirty="0" smtClean="0">
                <a:solidFill>
                  <a:schemeClr val="bg1"/>
                </a:solidFill>
                <a:latin typeface="微软雅黑" panose="020B0503020204020204" pitchFamily="34" charset="-122"/>
                <a:ea typeface="微软雅黑" panose="020B0503020204020204" pitchFamily="34" charset="-122"/>
              </a:rPr>
              <a:t>在此输入目录标题</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fld id="{D4FA2C37-98A7-4B51-812D-332F7E5C9455}" type="datetime1">
              <a:rPr lang="zh-CN" altLang="en-US" smtClean="0"/>
              <a:t>2018/11/4</a:t>
            </a:fld>
            <a:endParaRPr lang="zh-CN" altLang="en-US"/>
          </a:p>
        </p:txBody>
      </p:sp>
      <p:sp>
        <p:nvSpPr>
          <p:cNvPr id="3" name="灯片编号占位符 2"/>
          <p:cNvSpPr>
            <a:spLocks noGrp="1"/>
          </p:cNvSpPr>
          <p:nvPr>
            <p:ph type="sldNum" sz="quarter" idx="12"/>
          </p:nvPr>
        </p:nvSpPr>
        <p:spPr/>
        <p:txBody>
          <a:bodyPr/>
          <a:lstStyle/>
          <a:p>
            <a:fld id="{FF89BF86-97AE-4B04-9B06-3C0BD16A1870}" type="slidenum">
              <a:rPr lang="zh-CN" altLang="en-US" smtClean="0"/>
              <a:t>2</a:t>
            </a:fld>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DB5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510748" y="0"/>
            <a:ext cx="993913" cy="2708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1550504" y="1642040"/>
            <a:ext cx="1212574" cy="830997"/>
          </a:xfrm>
          <a:prstGeom prst="rect">
            <a:avLst/>
          </a:prstGeom>
          <a:noFill/>
        </p:spPr>
        <p:txBody>
          <a:bodyPr wrap="square" rtlCol="0">
            <a:spAutoFit/>
          </a:bodyPr>
          <a:lstStyle/>
          <a:p>
            <a:r>
              <a:rPr lang="en-US" altLang="zh-CN" sz="4800" dirty="0" smtClean="0">
                <a:solidFill>
                  <a:srgbClr val="DB5355"/>
                </a:solidFill>
                <a:latin typeface="Broadway" panose="04040905080B02020502" pitchFamily="82" charset="0"/>
              </a:rPr>
              <a:t>01</a:t>
            </a:r>
            <a:endParaRPr lang="zh-CN" altLang="en-US" sz="4800" dirty="0">
              <a:solidFill>
                <a:srgbClr val="DB5355"/>
              </a:solidFill>
              <a:latin typeface="Broadway" panose="04040905080B02020502" pitchFamily="82" charset="0"/>
            </a:endParaRPr>
          </a:p>
        </p:txBody>
      </p:sp>
      <p:sp>
        <p:nvSpPr>
          <p:cNvPr id="6" name="文本框 5"/>
          <p:cNvSpPr txBox="1"/>
          <p:nvPr/>
        </p:nvSpPr>
        <p:spPr>
          <a:xfrm>
            <a:off x="3850493" y="2117013"/>
            <a:ext cx="5333264" cy="769441"/>
          </a:xfrm>
          <a:prstGeom prst="rect">
            <a:avLst/>
          </a:prstGeom>
          <a:noFill/>
        </p:spPr>
        <p:txBody>
          <a:bodyPr wrap="square" rtlCol="0">
            <a:spAutoFit/>
          </a:bodyPr>
          <a:lstStyle/>
          <a:p>
            <a:r>
              <a:rPr lang="zh-CN" altLang="en-US" sz="4400" b="1" dirty="0" smtClean="0">
                <a:solidFill>
                  <a:schemeClr val="bg1"/>
                </a:solidFill>
                <a:latin typeface="幼圆" panose="02010509060101010101" pitchFamily="49" charset="-122"/>
                <a:ea typeface="幼圆" panose="02010509060101010101" pitchFamily="49" charset="-122"/>
              </a:rPr>
              <a:t>交互设计</a:t>
            </a:r>
            <a:r>
              <a:rPr lang="zh-CN" altLang="en-US" sz="4400" b="1" dirty="0">
                <a:solidFill>
                  <a:schemeClr val="bg1"/>
                </a:solidFill>
                <a:latin typeface="幼圆" panose="02010509060101010101" pitchFamily="49" charset="-122"/>
                <a:ea typeface="幼圆" panose="02010509060101010101" pitchFamily="49" charset="-122"/>
              </a:rPr>
              <a:t>与</a:t>
            </a:r>
            <a:r>
              <a:rPr lang="zh-CN" altLang="en-US" sz="4400" b="1" dirty="0" smtClean="0">
                <a:solidFill>
                  <a:schemeClr val="bg1"/>
                </a:solidFill>
                <a:latin typeface="幼圆" panose="02010509060101010101" pitchFamily="49" charset="-122"/>
                <a:ea typeface="幼圆" panose="02010509060101010101" pitchFamily="49" charset="-122"/>
              </a:rPr>
              <a:t>界面</a:t>
            </a:r>
            <a:r>
              <a:rPr lang="zh-CN" altLang="en-US" sz="4400" b="1" dirty="0">
                <a:solidFill>
                  <a:schemeClr val="bg1"/>
                </a:solidFill>
                <a:latin typeface="幼圆" panose="02010509060101010101" pitchFamily="49" charset="-122"/>
                <a:ea typeface="幼圆" panose="02010509060101010101" pitchFamily="49" charset="-122"/>
              </a:rPr>
              <a:t>原型</a:t>
            </a:r>
            <a:endParaRPr lang="zh-CN" altLang="en-US" sz="4400" b="1" dirty="0">
              <a:solidFill>
                <a:schemeClr val="bg1"/>
              </a:solidFill>
              <a:latin typeface="幼圆" panose="02010509060101010101" pitchFamily="49" charset="-122"/>
              <a:ea typeface="幼圆" panose="02010509060101010101" pitchFamily="49" charset="-122"/>
            </a:endParaRPr>
          </a:p>
        </p:txBody>
      </p:sp>
      <p:sp>
        <p:nvSpPr>
          <p:cNvPr id="7" name="文本框 6"/>
          <p:cNvSpPr txBox="1"/>
          <p:nvPr/>
        </p:nvSpPr>
        <p:spPr>
          <a:xfrm>
            <a:off x="3901295" y="2828744"/>
            <a:ext cx="6157105" cy="461665"/>
          </a:xfrm>
          <a:prstGeom prst="rect">
            <a:avLst/>
          </a:prstGeom>
          <a:noFill/>
        </p:spPr>
        <p:txBody>
          <a:bodyPr wrap="square" rtlCol="0">
            <a:spAutoFit/>
          </a:bodyPr>
          <a:lstStyle/>
          <a:p>
            <a:r>
              <a:rPr lang="en-US" altLang="zh-CN" sz="2400" dirty="0">
                <a:solidFill>
                  <a:schemeClr val="bg1"/>
                </a:solidFill>
              </a:rPr>
              <a:t>Interaction </a:t>
            </a:r>
            <a:r>
              <a:rPr lang="en-US" altLang="zh-CN" sz="2400" dirty="0" smtClean="0">
                <a:solidFill>
                  <a:schemeClr val="bg1"/>
                </a:solidFill>
              </a:rPr>
              <a:t>Design and</a:t>
            </a:r>
            <a:r>
              <a:rPr lang="zh-CN" altLang="en-US" sz="2400" dirty="0" smtClean="0">
                <a:solidFill>
                  <a:schemeClr val="bg1"/>
                </a:solidFill>
              </a:rPr>
              <a:t> </a:t>
            </a:r>
            <a:r>
              <a:rPr lang="en-US" altLang="zh-CN" sz="2400" dirty="0" smtClean="0">
                <a:solidFill>
                  <a:schemeClr val="bg1"/>
                </a:solidFill>
              </a:rPr>
              <a:t>UI Prototype</a:t>
            </a:r>
            <a:endParaRPr lang="zh-CN" altLang="en-US" sz="2400" dirty="0">
              <a:solidFill>
                <a:schemeClr val="bg1"/>
              </a:solidFill>
            </a:endParaRPr>
          </a:p>
        </p:txBody>
      </p:sp>
      <p:sp>
        <p:nvSpPr>
          <p:cNvPr id="8" name="矩形 7"/>
          <p:cNvSpPr/>
          <p:nvPr/>
        </p:nvSpPr>
        <p:spPr>
          <a:xfrm>
            <a:off x="0" y="5206448"/>
            <a:ext cx="12364278"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020562" y="1097653"/>
            <a:ext cx="508000" cy="5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日期占位符 10"/>
          <p:cNvSpPr>
            <a:spLocks noGrp="1"/>
          </p:cNvSpPr>
          <p:nvPr>
            <p:ph type="dt" sz="half" idx="10"/>
          </p:nvPr>
        </p:nvSpPr>
        <p:spPr/>
        <p:txBody>
          <a:bodyPr/>
          <a:lstStyle/>
          <a:p>
            <a:fld id="{42706B1E-89E6-4177-B96C-D08C568A76B5}" type="datetime1">
              <a:rPr lang="zh-CN" altLang="en-US" smtClean="0"/>
              <a:t>2018/11/4</a:t>
            </a:fld>
            <a:endParaRPr lang="zh-CN" altLang="en-US"/>
          </a:p>
        </p:txBody>
      </p:sp>
      <p:sp>
        <p:nvSpPr>
          <p:cNvPr id="12" name="灯片编号占位符 11"/>
          <p:cNvSpPr>
            <a:spLocks noGrp="1"/>
          </p:cNvSpPr>
          <p:nvPr>
            <p:ph type="sldNum" sz="quarter" idx="12"/>
          </p:nvPr>
        </p:nvSpPr>
        <p:spPr/>
        <p:txBody>
          <a:bodyPr/>
          <a:lstStyle/>
          <a:p>
            <a:fld id="{FF89BF86-97AE-4B04-9B06-3C0BD16A1870}" type="slidenum">
              <a:rPr lang="zh-CN" altLang="en-US" smtClean="0"/>
              <a:t>3</a:t>
            </a:fld>
            <a:endParaRPr lang="zh-CN" altLang="en-US"/>
          </a:p>
        </p:txBody>
      </p:sp>
      <p:pic>
        <p:nvPicPr>
          <p:cNvPr id="13" name="图片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4562" y="309312"/>
            <a:ext cx="1296341" cy="1296341"/>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泪滴形 10"/>
          <p:cNvSpPr/>
          <p:nvPr/>
        </p:nvSpPr>
        <p:spPr>
          <a:xfrm rot="10800000">
            <a:off x="6096000" y="2098676"/>
            <a:ext cx="1524000" cy="1447800"/>
          </a:xfrm>
          <a:prstGeom prst="teardrop">
            <a:avLst/>
          </a:prstGeom>
          <a:solidFill>
            <a:srgbClr val="DB5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泪滴形 2"/>
          <p:cNvSpPr/>
          <p:nvPr/>
        </p:nvSpPr>
        <p:spPr>
          <a:xfrm>
            <a:off x="4572000" y="3514725"/>
            <a:ext cx="1524000" cy="1447800"/>
          </a:xfrm>
          <a:prstGeom prst="teardrop">
            <a:avLst/>
          </a:prstGeom>
          <a:solidFill>
            <a:srgbClr val="DB5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0" y="0"/>
            <a:ext cx="609600" cy="620713"/>
          </a:xfrm>
          <a:prstGeom prst="rect">
            <a:avLst/>
          </a:prstGeom>
          <a:solidFill>
            <a:srgbClr val="DB5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51786" y="30480"/>
            <a:ext cx="4484094" cy="523220"/>
          </a:xfrm>
          <a:prstGeom prst="rect">
            <a:avLst/>
          </a:prstGeom>
          <a:noFill/>
        </p:spPr>
        <p:txBody>
          <a:bodyPr wrap="square" rtlCol="0">
            <a:spAutoFit/>
          </a:bodyPr>
          <a:lstStyle/>
          <a:p>
            <a:r>
              <a:rPr lang="zh-CN" altLang="en-US" sz="2800" b="1" dirty="0">
                <a:solidFill>
                  <a:srgbClr val="595959"/>
                </a:solidFill>
                <a:latin typeface="幼圆" panose="02010509060101010101" pitchFamily="49" charset="-122"/>
                <a:ea typeface="幼圆" panose="02010509060101010101" pitchFamily="49" charset="-122"/>
              </a:rPr>
              <a:t>交互设计与界面原型</a:t>
            </a:r>
            <a:endParaRPr lang="zh-CN" altLang="en-US" sz="2800" b="1" dirty="0">
              <a:solidFill>
                <a:srgbClr val="595959"/>
              </a:solidFill>
              <a:latin typeface="幼圆" panose="02010509060101010101" pitchFamily="49" charset="-122"/>
              <a:ea typeface="幼圆" panose="02010509060101010101" pitchFamily="49" charset="-122"/>
            </a:endParaRPr>
          </a:p>
        </p:txBody>
      </p:sp>
      <p:sp>
        <p:nvSpPr>
          <p:cNvPr id="4" name="文本框 3"/>
          <p:cNvSpPr txBox="1"/>
          <p:nvPr/>
        </p:nvSpPr>
        <p:spPr>
          <a:xfrm>
            <a:off x="4883426" y="2439903"/>
            <a:ext cx="1212574" cy="830997"/>
          </a:xfrm>
          <a:prstGeom prst="rect">
            <a:avLst/>
          </a:prstGeom>
          <a:noFill/>
        </p:spPr>
        <p:txBody>
          <a:bodyPr wrap="square" rtlCol="0">
            <a:spAutoFit/>
          </a:bodyPr>
          <a:lstStyle/>
          <a:p>
            <a:r>
              <a:rPr lang="en-US" altLang="zh-CN" sz="4800" dirty="0" smtClean="0">
                <a:solidFill>
                  <a:srgbClr val="DB5355"/>
                </a:solidFill>
                <a:latin typeface="Broadway" panose="04040905080B02020502" pitchFamily="82" charset="0"/>
              </a:rPr>
              <a:t>01</a:t>
            </a:r>
            <a:endParaRPr lang="zh-CN" altLang="en-US" sz="4800" dirty="0">
              <a:solidFill>
                <a:srgbClr val="DB5355"/>
              </a:solidFill>
              <a:latin typeface="Broadway" panose="04040905080B02020502" pitchFamily="82" charset="0"/>
            </a:endParaRPr>
          </a:p>
        </p:txBody>
      </p:sp>
      <p:sp>
        <p:nvSpPr>
          <p:cNvPr id="5" name="文本框 4"/>
          <p:cNvSpPr txBox="1"/>
          <p:nvPr/>
        </p:nvSpPr>
        <p:spPr>
          <a:xfrm>
            <a:off x="6442544" y="2439903"/>
            <a:ext cx="1212574" cy="830997"/>
          </a:xfrm>
          <a:prstGeom prst="rect">
            <a:avLst/>
          </a:prstGeom>
          <a:noFill/>
        </p:spPr>
        <p:txBody>
          <a:bodyPr wrap="square" rtlCol="0">
            <a:spAutoFit/>
          </a:bodyPr>
          <a:lstStyle/>
          <a:p>
            <a:r>
              <a:rPr lang="en-US" altLang="zh-CN" sz="4800" dirty="0" smtClean="0">
                <a:solidFill>
                  <a:schemeClr val="bg1"/>
                </a:solidFill>
                <a:latin typeface="Broadway" panose="04040905080B02020502" pitchFamily="82" charset="0"/>
              </a:rPr>
              <a:t>02</a:t>
            </a:r>
            <a:endParaRPr lang="zh-CN" altLang="en-US" sz="4800" dirty="0">
              <a:solidFill>
                <a:schemeClr val="bg1"/>
              </a:solidFill>
              <a:latin typeface="Broadway" panose="04040905080B02020502" pitchFamily="82" charset="0"/>
            </a:endParaRPr>
          </a:p>
        </p:txBody>
      </p:sp>
      <p:sp>
        <p:nvSpPr>
          <p:cNvPr id="8" name="文本框 7"/>
          <p:cNvSpPr txBox="1"/>
          <p:nvPr/>
        </p:nvSpPr>
        <p:spPr>
          <a:xfrm>
            <a:off x="4883426" y="3650511"/>
            <a:ext cx="1212574" cy="830997"/>
          </a:xfrm>
          <a:prstGeom prst="rect">
            <a:avLst/>
          </a:prstGeom>
          <a:noFill/>
        </p:spPr>
        <p:txBody>
          <a:bodyPr wrap="square" rtlCol="0">
            <a:spAutoFit/>
          </a:bodyPr>
          <a:lstStyle/>
          <a:p>
            <a:r>
              <a:rPr lang="en-US" altLang="zh-CN" sz="4800" dirty="0" smtClean="0">
                <a:solidFill>
                  <a:schemeClr val="bg1"/>
                </a:solidFill>
                <a:latin typeface="Broadway" panose="04040905080B02020502" pitchFamily="82" charset="0"/>
              </a:rPr>
              <a:t>03</a:t>
            </a:r>
            <a:endParaRPr lang="zh-CN" altLang="en-US" sz="4800" dirty="0">
              <a:solidFill>
                <a:schemeClr val="bg1"/>
              </a:solidFill>
              <a:latin typeface="Broadway" panose="04040905080B02020502" pitchFamily="82" charset="0"/>
            </a:endParaRPr>
          </a:p>
        </p:txBody>
      </p:sp>
      <p:sp>
        <p:nvSpPr>
          <p:cNvPr id="9" name="文本框 8"/>
          <p:cNvSpPr txBox="1"/>
          <p:nvPr/>
        </p:nvSpPr>
        <p:spPr>
          <a:xfrm>
            <a:off x="6442544" y="3650511"/>
            <a:ext cx="1212574" cy="830997"/>
          </a:xfrm>
          <a:prstGeom prst="rect">
            <a:avLst/>
          </a:prstGeom>
          <a:noFill/>
        </p:spPr>
        <p:txBody>
          <a:bodyPr wrap="square" rtlCol="0">
            <a:spAutoFit/>
          </a:bodyPr>
          <a:lstStyle/>
          <a:p>
            <a:r>
              <a:rPr lang="en-US" altLang="zh-CN" sz="4800" dirty="0" smtClean="0">
                <a:solidFill>
                  <a:srgbClr val="DB5355"/>
                </a:solidFill>
                <a:latin typeface="Broadway" panose="04040905080B02020502" pitchFamily="82" charset="0"/>
              </a:rPr>
              <a:t>04</a:t>
            </a:r>
            <a:endParaRPr lang="zh-CN" altLang="en-US" sz="4800" dirty="0">
              <a:solidFill>
                <a:srgbClr val="DB5355"/>
              </a:solidFill>
              <a:latin typeface="Broadway" panose="04040905080B02020502" pitchFamily="82" charset="0"/>
            </a:endParaRPr>
          </a:p>
        </p:txBody>
      </p:sp>
      <p:sp>
        <p:nvSpPr>
          <p:cNvPr id="14" name="文本框 13"/>
          <p:cNvSpPr txBox="1"/>
          <p:nvPr/>
        </p:nvSpPr>
        <p:spPr>
          <a:xfrm>
            <a:off x="1711896" y="1770368"/>
            <a:ext cx="3082417" cy="683264"/>
          </a:xfrm>
          <a:prstGeom prst="rect">
            <a:avLst/>
          </a:prstGeom>
          <a:noFill/>
        </p:spPr>
        <p:txBody>
          <a:bodyPr wrap="square" rtlCol="0">
            <a:spAutoFit/>
          </a:bodyPr>
          <a:lstStyle/>
          <a:p>
            <a:pPr>
              <a:lnSpc>
                <a:spcPct val="120000"/>
              </a:lnSpc>
            </a:pPr>
            <a:r>
              <a:rPr lang="zh-CN" altLang="en-US" sz="3200" b="1" dirty="0">
                <a:solidFill>
                  <a:srgbClr val="595959"/>
                </a:solidFill>
                <a:latin typeface="微软雅黑" panose="020B0503020204020204" pitchFamily="34" charset="-122"/>
                <a:ea typeface="微软雅黑" panose="020B0503020204020204" pitchFamily="34" charset="-122"/>
              </a:rPr>
              <a:t>什么是交互设计</a:t>
            </a:r>
          </a:p>
        </p:txBody>
      </p:sp>
      <p:sp>
        <p:nvSpPr>
          <p:cNvPr id="16" name="文本框 15"/>
          <p:cNvSpPr txBox="1"/>
          <p:nvPr/>
        </p:nvSpPr>
        <p:spPr>
          <a:xfrm>
            <a:off x="7655118" y="4481508"/>
            <a:ext cx="4358640" cy="683264"/>
          </a:xfrm>
          <a:prstGeom prst="rect">
            <a:avLst/>
          </a:prstGeom>
          <a:noFill/>
        </p:spPr>
        <p:txBody>
          <a:bodyPr wrap="square" rtlCol="0">
            <a:spAutoFit/>
          </a:bodyPr>
          <a:lstStyle/>
          <a:p>
            <a:pPr>
              <a:lnSpc>
                <a:spcPct val="120000"/>
              </a:lnSpc>
            </a:pPr>
            <a:r>
              <a:rPr lang="zh-CN" altLang="en-US" sz="3200" b="1" dirty="0">
                <a:solidFill>
                  <a:srgbClr val="595959"/>
                </a:solidFill>
                <a:latin typeface="微软雅黑" panose="020B0503020204020204" pitchFamily="34" charset="-122"/>
                <a:ea typeface="微软雅黑" panose="020B0503020204020204" pitchFamily="34" charset="-122"/>
              </a:rPr>
              <a:t>界面原型</a:t>
            </a:r>
          </a:p>
        </p:txBody>
      </p:sp>
      <p:sp>
        <p:nvSpPr>
          <p:cNvPr id="18" name="文本框 17"/>
          <p:cNvSpPr txBox="1"/>
          <p:nvPr/>
        </p:nvSpPr>
        <p:spPr>
          <a:xfrm>
            <a:off x="7802880" y="1756639"/>
            <a:ext cx="4358640" cy="683264"/>
          </a:xfrm>
          <a:prstGeom prst="rect">
            <a:avLst/>
          </a:prstGeom>
          <a:noFill/>
        </p:spPr>
        <p:txBody>
          <a:bodyPr wrap="square" rtlCol="0">
            <a:spAutoFit/>
          </a:bodyPr>
          <a:lstStyle/>
          <a:p>
            <a:pPr>
              <a:lnSpc>
                <a:spcPct val="120000"/>
              </a:lnSpc>
            </a:pPr>
            <a:r>
              <a:rPr lang="zh-CN" altLang="en-US" sz="3200" b="1" dirty="0">
                <a:solidFill>
                  <a:srgbClr val="595959"/>
                </a:solidFill>
                <a:latin typeface="微软雅黑" panose="020B0503020204020204" pitchFamily="34" charset="-122"/>
                <a:ea typeface="微软雅黑" panose="020B0503020204020204" pitchFamily="34" charset="-122"/>
              </a:rPr>
              <a:t>交互设计与人机交互</a:t>
            </a:r>
          </a:p>
        </p:txBody>
      </p:sp>
      <p:sp>
        <p:nvSpPr>
          <p:cNvPr id="20" name="文本框 19"/>
          <p:cNvSpPr txBox="1"/>
          <p:nvPr/>
        </p:nvSpPr>
        <p:spPr>
          <a:xfrm>
            <a:off x="524786" y="4523431"/>
            <a:ext cx="4358640" cy="683264"/>
          </a:xfrm>
          <a:prstGeom prst="rect">
            <a:avLst/>
          </a:prstGeom>
          <a:noFill/>
        </p:spPr>
        <p:txBody>
          <a:bodyPr wrap="square" rtlCol="0">
            <a:spAutoFit/>
          </a:bodyPr>
          <a:lstStyle/>
          <a:p>
            <a:pPr>
              <a:lnSpc>
                <a:spcPct val="120000"/>
              </a:lnSpc>
            </a:pPr>
            <a:r>
              <a:rPr lang="zh-CN" altLang="en-US" sz="3200" b="1" dirty="0">
                <a:solidFill>
                  <a:srgbClr val="595959"/>
                </a:solidFill>
                <a:latin typeface="微软雅黑" panose="020B0503020204020204" pitchFamily="34" charset="-122"/>
                <a:ea typeface="微软雅黑" panose="020B0503020204020204" pitchFamily="34" charset="-122"/>
              </a:rPr>
              <a:t>交互设计的一般步骤</a:t>
            </a:r>
          </a:p>
        </p:txBody>
      </p:sp>
      <p:sp>
        <p:nvSpPr>
          <p:cNvPr id="2" name="日期占位符 1"/>
          <p:cNvSpPr>
            <a:spLocks noGrp="1"/>
          </p:cNvSpPr>
          <p:nvPr>
            <p:ph type="dt" sz="half" idx="10"/>
          </p:nvPr>
        </p:nvSpPr>
        <p:spPr/>
        <p:txBody>
          <a:bodyPr/>
          <a:lstStyle/>
          <a:p>
            <a:fld id="{ACF3EE4D-A453-46E5-8121-7E5123FE04BC}" type="datetime1">
              <a:rPr lang="zh-CN" altLang="en-US" smtClean="0"/>
              <a:t>2018/11/4</a:t>
            </a:fld>
            <a:endParaRPr lang="zh-CN" altLang="en-US"/>
          </a:p>
        </p:txBody>
      </p:sp>
      <p:sp>
        <p:nvSpPr>
          <p:cNvPr id="10" name="灯片编号占位符 9"/>
          <p:cNvSpPr>
            <a:spLocks noGrp="1"/>
          </p:cNvSpPr>
          <p:nvPr>
            <p:ph type="sldNum" sz="quarter" idx="12"/>
          </p:nvPr>
        </p:nvSpPr>
        <p:spPr/>
        <p:txBody>
          <a:bodyPr/>
          <a:lstStyle/>
          <a:p>
            <a:fld id="{FF89BF86-97AE-4B04-9B06-3C0BD16A1870}" type="slidenum">
              <a:rPr lang="zh-CN" altLang="en-US" smtClean="0"/>
              <a:t>4</a:t>
            </a:fld>
            <a:endParaRPr lang="zh-CN" altLang="en-US"/>
          </a:p>
        </p:txBody>
      </p:sp>
    </p:spTree>
    <p:extLst>
      <p:ext uri="{BB962C8B-B14F-4D97-AF65-F5344CB8AC3E}">
        <p14:creationId xmlns:p14="http://schemas.microsoft.com/office/powerpoint/2010/main" val="27905567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609600" cy="620713"/>
          </a:xfrm>
          <a:prstGeom prst="rect">
            <a:avLst/>
          </a:prstGeom>
          <a:solidFill>
            <a:srgbClr val="DB5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51786" y="30480"/>
            <a:ext cx="4484094" cy="523220"/>
          </a:xfrm>
          <a:prstGeom prst="rect">
            <a:avLst/>
          </a:prstGeom>
          <a:noFill/>
        </p:spPr>
        <p:txBody>
          <a:bodyPr wrap="square" rtlCol="0">
            <a:spAutoFit/>
          </a:bodyPr>
          <a:lstStyle/>
          <a:p>
            <a:r>
              <a:rPr lang="zh-CN" altLang="en-US" sz="2800" b="1" dirty="0">
                <a:solidFill>
                  <a:srgbClr val="595959"/>
                </a:solidFill>
                <a:latin typeface="幼圆" panose="02010509060101010101" pitchFamily="49" charset="-122"/>
                <a:ea typeface="幼圆" panose="02010509060101010101" pitchFamily="49" charset="-122"/>
              </a:rPr>
              <a:t>什么</a:t>
            </a:r>
            <a:r>
              <a:rPr lang="zh-CN" altLang="en-US" sz="2800" b="1" dirty="0" smtClean="0">
                <a:solidFill>
                  <a:srgbClr val="595959"/>
                </a:solidFill>
                <a:latin typeface="幼圆" panose="02010509060101010101" pitchFamily="49" charset="-122"/>
                <a:ea typeface="幼圆" panose="02010509060101010101" pitchFamily="49" charset="-122"/>
              </a:rPr>
              <a:t>是交互设计</a:t>
            </a:r>
            <a:endParaRPr lang="zh-CN" altLang="en-US" sz="2800" b="1" dirty="0">
              <a:solidFill>
                <a:srgbClr val="595959"/>
              </a:solidFill>
              <a:latin typeface="幼圆" panose="02010509060101010101" pitchFamily="49" charset="-122"/>
              <a:ea typeface="幼圆" panose="02010509060101010101" pitchFamily="49" charset="-122"/>
            </a:endParaRPr>
          </a:p>
        </p:txBody>
      </p:sp>
      <p:sp>
        <p:nvSpPr>
          <p:cNvPr id="5" name="文本框 4"/>
          <p:cNvSpPr txBox="1"/>
          <p:nvPr/>
        </p:nvSpPr>
        <p:spPr>
          <a:xfrm>
            <a:off x="442849" y="1599196"/>
            <a:ext cx="4358640" cy="4459041"/>
          </a:xfrm>
          <a:prstGeom prst="rect">
            <a:avLst/>
          </a:prstGeom>
          <a:noFill/>
        </p:spPr>
        <p:txBody>
          <a:bodyPr wrap="square" rtlCol="0">
            <a:spAutoFit/>
          </a:bodyPr>
          <a:lstStyle/>
          <a:p>
            <a:pPr>
              <a:lnSpc>
                <a:spcPct val="150000"/>
              </a:lnSpc>
            </a:pPr>
            <a:r>
              <a:rPr lang="zh-CN" altLang="en-US" sz="2400" dirty="0" smtClean="0">
                <a:solidFill>
                  <a:srgbClr val="595959"/>
                </a:solidFill>
                <a:latin typeface="微软雅黑" panose="020B0503020204020204" pitchFamily="34" charset="-122"/>
                <a:ea typeface="微软雅黑" panose="020B0503020204020204" pitchFamily="34" charset="-122"/>
              </a:rPr>
              <a:t>       设计交互式产品来支持人们在日常工作中交流和交互的方式。换句话说，就是关于创造用户体验以增强和扩充人们工作、通信及交互的方式。</a:t>
            </a:r>
            <a:endParaRPr lang="en-US" altLang="zh-CN" sz="2400" dirty="0" smtClean="0">
              <a:solidFill>
                <a:srgbClr val="595959"/>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rgbClr val="595959"/>
                </a:solidFill>
                <a:latin typeface="微软雅黑" panose="020B0503020204020204" pitchFamily="34" charset="-122"/>
                <a:ea typeface="微软雅黑" panose="020B0503020204020204" pitchFamily="34" charset="-122"/>
              </a:rPr>
              <a:t> </a:t>
            </a:r>
            <a:r>
              <a:rPr lang="en-US" altLang="zh-CN" sz="2400" dirty="0" smtClean="0">
                <a:solidFill>
                  <a:srgbClr val="595959"/>
                </a:solidFill>
                <a:latin typeface="微软雅黑" panose="020B0503020204020204" pitchFamily="34" charset="-122"/>
                <a:ea typeface="微软雅黑" panose="020B0503020204020204" pitchFamily="34" charset="-122"/>
              </a:rPr>
              <a:t>       </a:t>
            </a:r>
            <a:r>
              <a:rPr lang="zh-CN" altLang="en-US" sz="2400" dirty="0" smtClean="0">
                <a:solidFill>
                  <a:srgbClr val="595959"/>
                </a:solidFill>
                <a:latin typeface="微软雅黑" panose="020B0503020204020204" pitchFamily="34" charset="-122"/>
                <a:ea typeface="微软雅黑" panose="020B0503020204020204" pitchFamily="34" charset="-122"/>
              </a:rPr>
              <a:t>交互设计领域的焦点主要集中在实践上，即怎样设计用户体验。</a:t>
            </a:r>
            <a:endParaRPr lang="zh-CN" altLang="en-US" sz="2400" dirty="0">
              <a:solidFill>
                <a:srgbClr val="595959"/>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42849" y="960734"/>
            <a:ext cx="4358640" cy="497957"/>
          </a:xfrm>
          <a:prstGeom prst="rect">
            <a:avLst/>
          </a:prstGeom>
          <a:noFill/>
        </p:spPr>
        <p:txBody>
          <a:bodyPr wrap="square" rtlCol="0">
            <a:spAutoFit/>
          </a:bodyPr>
          <a:lstStyle/>
          <a:p>
            <a:pPr>
              <a:lnSpc>
                <a:spcPct val="120000"/>
              </a:lnSpc>
            </a:pPr>
            <a:r>
              <a:rPr lang="zh-CN" altLang="en-US" sz="2400" b="1" dirty="0" smtClean="0">
                <a:solidFill>
                  <a:srgbClr val="595959"/>
                </a:solidFill>
                <a:latin typeface="微软雅黑" panose="020B0503020204020204" pitchFamily="34" charset="-122"/>
                <a:ea typeface="微软雅黑" panose="020B0503020204020204" pitchFamily="34" charset="-122"/>
              </a:rPr>
              <a:t>所谓的交互设计指的是：</a:t>
            </a:r>
            <a:endParaRPr lang="zh-CN" altLang="en-US" sz="2400" b="1" dirty="0">
              <a:solidFill>
                <a:srgbClr val="595959"/>
              </a:solidFill>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fld id="{3F4B9030-30D8-4C47-85AF-3EAF528F20BB}" type="datetime1">
              <a:rPr lang="zh-CN" altLang="en-US" smtClean="0"/>
              <a:t>2018/11/4</a:t>
            </a:fld>
            <a:endParaRPr lang="zh-CN" altLang="en-US"/>
          </a:p>
        </p:txBody>
      </p:sp>
      <p:sp>
        <p:nvSpPr>
          <p:cNvPr id="3" name="灯片编号占位符 2"/>
          <p:cNvSpPr>
            <a:spLocks noGrp="1"/>
          </p:cNvSpPr>
          <p:nvPr>
            <p:ph type="sldNum" sz="quarter" idx="12"/>
          </p:nvPr>
        </p:nvSpPr>
        <p:spPr/>
        <p:txBody>
          <a:bodyPr/>
          <a:lstStyle/>
          <a:p>
            <a:fld id="{FF89BF86-97AE-4B04-9B06-3C0BD16A1870}" type="slidenum">
              <a:rPr lang="zh-CN" altLang="en-US" smtClean="0"/>
              <a:t>5</a:t>
            </a:fld>
            <a:endParaRPr lang="zh-CN" altLang="en-US"/>
          </a:p>
        </p:txBody>
      </p:sp>
      <p:pic>
        <p:nvPicPr>
          <p:cNvPr id="4" name="图片 3"/>
          <p:cNvPicPr>
            <a:picLocks noChangeAspect="1"/>
          </p:cNvPicPr>
          <p:nvPr/>
        </p:nvPicPr>
        <p:blipFill>
          <a:blip r:embed="rId2"/>
          <a:stretch>
            <a:fillRect/>
          </a:stretch>
        </p:blipFill>
        <p:spPr>
          <a:xfrm>
            <a:off x="5525388" y="1458691"/>
            <a:ext cx="5639435" cy="3744585"/>
          </a:xfrm>
          <a:prstGeom prst="rect">
            <a:avLst/>
          </a:prstGeom>
        </p:spPr>
      </p:pic>
    </p:spTree>
    <p:extLst>
      <p:ext uri="{BB962C8B-B14F-4D97-AF65-F5344CB8AC3E}">
        <p14:creationId xmlns:p14="http://schemas.microsoft.com/office/powerpoint/2010/main" val="13447208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609600" cy="620713"/>
          </a:xfrm>
          <a:prstGeom prst="rect">
            <a:avLst/>
          </a:prstGeom>
          <a:solidFill>
            <a:srgbClr val="DB5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51786" y="30480"/>
            <a:ext cx="8446494" cy="523220"/>
          </a:xfrm>
          <a:prstGeom prst="rect">
            <a:avLst/>
          </a:prstGeom>
          <a:noFill/>
        </p:spPr>
        <p:txBody>
          <a:bodyPr wrap="square" rtlCol="0">
            <a:spAutoFit/>
          </a:bodyPr>
          <a:lstStyle/>
          <a:p>
            <a:r>
              <a:rPr lang="zh-CN" altLang="en-US" sz="2800" b="1" dirty="0" smtClean="0">
                <a:solidFill>
                  <a:srgbClr val="595959"/>
                </a:solidFill>
                <a:latin typeface="幼圆" panose="02010509060101010101" pitchFamily="49" charset="-122"/>
                <a:ea typeface="幼圆" panose="02010509060101010101" pitchFamily="49" charset="-122"/>
              </a:rPr>
              <a:t>交互设计与人机交互</a:t>
            </a:r>
            <a:endParaRPr lang="zh-CN" altLang="en-US" sz="2800" b="1" dirty="0">
              <a:solidFill>
                <a:srgbClr val="595959"/>
              </a:solidFill>
              <a:latin typeface="幼圆" panose="02010509060101010101" pitchFamily="49" charset="-122"/>
              <a:ea typeface="幼圆" panose="02010509060101010101" pitchFamily="49" charset="-122"/>
            </a:endParaRPr>
          </a:p>
        </p:txBody>
      </p:sp>
      <p:sp>
        <p:nvSpPr>
          <p:cNvPr id="9" name="文本框 8"/>
          <p:cNvSpPr txBox="1"/>
          <p:nvPr/>
        </p:nvSpPr>
        <p:spPr>
          <a:xfrm>
            <a:off x="7650480" y="1211394"/>
            <a:ext cx="4358640" cy="3970318"/>
          </a:xfrm>
          <a:prstGeom prst="rect">
            <a:avLst/>
          </a:prstGeom>
          <a:noFill/>
        </p:spPr>
        <p:txBody>
          <a:bodyPr wrap="square" rtlCol="0">
            <a:spAutoFit/>
          </a:bodyPr>
          <a:lstStyle/>
          <a:p>
            <a:pPr>
              <a:lnSpc>
                <a:spcPct val="150000"/>
              </a:lnSpc>
            </a:pPr>
            <a:r>
              <a:rPr lang="zh-CN" altLang="en-US" sz="2800" dirty="0" smtClean="0">
                <a:solidFill>
                  <a:srgbClr val="595959"/>
                </a:solidFill>
                <a:latin typeface="微软雅黑" panose="020B0503020204020204" pitchFamily="34" charset="-122"/>
                <a:ea typeface="微软雅黑" panose="020B0503020204020204" pitchFamily="34" charset="-122"/>
              </a:rPr>
              <a:t>       人机交互作为交互设计中的一支，更关注于设计、计算和实现用户所使用的计算机交互系统以及对系统周围主要环境的研究。</a:t>
            </a:r>
            <a:endParaRPr lang="zh-CN" altLang="en-US" sz="2800" dirty="0">
              <a:solidFill>
                <a:srgbClr val="595959"/>
              </a:solidFill>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fld id="{3F4B9030-30D8-4C47-85AF-3EAF528F20BB}" type="datetime1">
              <a:rPr lang="zh-CN" altLang="en-US" smtClean="0"/>
              <a:t>2018/11/4</a:t>
            </a:fld>
            <a:endParaRPr lang="zh-CN" altLang="en-US"/>
          </a:p>
        </p:txBody>
      </p:sp>
      <p:sp>
        <p:nvSpPr>
          <p:cNvPr id="3" name="灯片编号占位符 2"/>
          <p:cNvSpPr>
            <a:spLocks noGrp="1"/>
          </p:cNvSpPr>
          <p:nvPr>
            <p:ph type="sldNum" sz="quarter" idx="12"/>
          </p:nvPr>
        </p:nvSpPr>
        <p:spPr/>
        <p:txBody>
          <a:bodyPr/>
          <a:lstStyle/>
          <a:p>
            <a:fld id="{FF89BF86-97AE-4B04-9B06-3C0BD16A1870}" type="slidenum">
              <a:rPr lang="zh-CN" altLang="en-US" smtClean="0"/>
              <a:t>6</a:t>
            </a:fld>
            <a:endParaRPr lang="zh-CN" altLang="en-US"/>
          </a:p>
        </p:txBody>
      </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211394"/>
            <a:ext cx="7047594" cy="4621288"/>
          </a:xfrm>
          <a:prstGeom prst="rect">
            <a:avLst/>
          </a:prstGeom>
        </p:spPr>
      </p:pic>
    </p:spTree>
    <p:extLst>
      <p:ext uri="{BB962C8B-B14F-4D97-AF65-F5344CB8AC3E}">
        <p14:creationId xmlns:p14="http://schemas.microsoft.com/office/powerpoint/2010/main" val="532490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609600" cy="620713"/>
          </a:xfrm>
          <a:prstGeom prst="rect">
            <a:avLst/>
          </a:prstGeom>
          <a:solidFill>
            <a:srgbClr val="DB5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51786" y="30480"/>
            <a:ext cx="8446494" cy="523220"/>
          </a:xfrm>
          <a:prstGeom prst="rect">
            <a:avLst/>
          </a:prstGeom>
          <a:noFill/>
        </p:spPr>
        <p:txBody>
          <a:bodyPr wrap="square" rtlCol="0">
            <a:spAutoFit/>
          </a:bodyPr>
          <a:lstStyle/>
          <a:p>
            <a:r>
              <a:rPr lang="zh-CN" altLang="en-US" sz="2800" b="1" dirty="0" smtClean="0">
                <a:solidFill>
                  <a:srgbClr val="595959"/>
                </a:solidFill>
                <a:latin typeface="幼圆" panose="02010509060101010101" pitchFamily="49" charset="-122"/>
                <a:ea typeface="幼圆" panose="02010509060101010101" pitchFamily="49" charset="-122"/>
              </a:rPr>
              <a:t>交互设计的一般步骤</a:t>
            </a:r>
            <a:endParaRPr lang="zh-CN" altLang="en-US" sz="2800" b="1" dirty="0">
              <a:solidFill>
                <a:srgbClr val="595959"/>
              </a:solidFill>
              <a:latin typeface="幼圆" panose="02010509060101010101" pitchFamily="49" charset="-122"/>
              <a:ea typeface="幼圆" panose="02010509060101010101" pitchFamily="49" charset="-122"/>
            </a:endParaRPr>
          </a:p>
        </p:txBody>
      </p:sp>
      <p:sp>
        <p:nvSpPr>
          <p:cNvPr id="9" name="文本框 8"/>
          <p:cNvSpPr txBox="1"/>
          <p:nvPr/>
        </p:nvSpPr>
        <p:spPr>
          <a:xfrm>
            <a:off x="457200" y="620713"/>
            <a:ext cx="11439144" cy="5816977"/>
          </a:xfrm>
          <a:prstGeom prst="rect">
            <a:avLst/>
          </a:prstGeom>
          <a:noFill/>
        </p:spPr>
        <p:txBody>
          <a:bodyPr wrap="square" rtlCol="0">
            <a:spAutoFit/>
          </a:bodyPr>
          <a:lstStyle/>
          <a:p>
            <a:pPr>
              <a:lnSpc>
                <a:spcPct val="150000"/>
              </a:lnSpc>
            </a:pPr>
            <a:r>
              <a:rPr lang="en-US" altLang="zh-CN" sz="2800" dirty="0" smtClean="0">
                <a:solidFill>
                  <a:srgbClr val="595959"/>
                </a:solidFill>
                <a:latin typeface="微软雅黑" panose="020B0503020204020204" pitchFamily="34" charset="-122"/>
                <a:ea typeface="微软雅黑" panose="020B0503020204020204" pitchFamily="34" charset="-122"/>
              </a:rPr>
              <a:t>1</a:t>
            </a:r>
            <a:r>
              <a:rPr lang="en-US" altLang="zh-CN" sz="2800" dirty="0" smtClean="0">
                <a:solidFill>
                  <a:srgbClr val="595959"/>
                </a:solidFill>
                <a:latin typeface="微软雅黑" panose="020B0503020204020204" pitchFamily="34" charset="-122"/>
                <a:ea typeface="微软雅黑" panose="020B0503020204020204" pitchFamily="34" charset="-122"/>
              </a:rPr>
              <a:t>.</a:t>
            </a:r>
            <a:r>
              <a:rPr lang="zh-CN" altLang="en-US" sz="2800" dirty="0" smtClean="0">
                <a:solidFill>
                  <a:srgbClr val="595959"/>
                </a:solidFill>
                <a:latin typeface="微软雅黑" panose="020B0503020204020204" pitchFamily="34" charset="-122"/>
                <a:ea typeface="微软雅黑" panose="020B0503020204020204" pitchFamily="34" charset="-122"/>
              </a:rPr>
              <a:t>建立需求</a:t>
            </a:r>
            <a:endParaRPr lang="en-US" altLang="zh-CN" sz="2800" dirty="0" smtClean="0">
              <a:solidFill>
                <a:srgbClr val="595959"/>
              </a:solidFill>
              <a:latin typeface="微软雅黑" panose="020B0503020204020204" pitchFamily="34" charset="-122"/>
              <a:ea typeface="微软雅黑" panose="020B0503020204020204" pitchFamily="34" charset="-122"/>
            </a:endParaRPr>
          </a:p>
          <a:p>
            <a:pPr>
              <a:lnSpc>
                <a:spcPct val="150000"/>
              </a:lnSpc>
            </a:pPr>
            <a:r>
              <a:rPr lang="en-US" altLang="zh-CN" sz="2400" dirty="0" smtClean="0">
                <a:solidFill>
                  <a:srgbClr val="595959"/>
                </a:solidFill>
                <a:latin typeface="微软雅黑" panose="020B0503020204020204" pitchFamily="34" charset="-122"/>
                <a:ea typeface="微软雅黑" panose="020B0503020204020204" pitchFamily="34" charset="-122"/>
              </a:rPr>
              <a:t>	</a:t>
            </a:r>
            <a:r>
              <a:rPr lang="zh-CN" altLang="en-US" sz="2400" dirty="0" smtClean="0">
                <a:solidFill>
                  <a:srgbClr val="595959"/>
                </a:solidFill>
                <a:latin typeface="微软雅黑" panose="020B0503020204020204" pitchFamily="34" charset="-122"/>
                <a:ea typeface="微软雅黑" panose="020B0503020204020204" pitchFamily="34" charset="-122"/>
              </a:rPr>
              <a:t>尽可能地</a:t>
            </a:r>
            <a:r>
              <a:rPr lang="zh-CN" altLang="en-US" sz="2400" dirty="0" smtClean="0">
                <a:solidFill>
                  <a:srgbClr val="FF0000"/>
                </a:solidFill>
                <a:latin typeface="微软雅黑" panose="020B0503020204020204" pitchFamily="34" charset="-122"/>
                <a:ea typeface="微软雅黑" panose="020B0503020204020204" pitchFamily="34" charset="-122"/>
              </a:rPr>
              <a:t>理解用户、用户的工作与工作的情景</a:t>
            </a:r>
            <a:r>
              <a:rPr lang="zh-CN" altLang="en-US" sz="2400" dirty="0" smtClean="0">
                <a:solidFill>
                  <a:srgbClr val="595959"/>
                </a:solidFill>
                <a:latin typeface="微软雅黑" panose="020B0503020204020204" pitchFamily="34" charset="-122"/>
                <a:ea typeface="微软雅黑" panose="020B0503020204020204" pitchFamily="34" charset="-122"/>
              </a:rPr>
              <a:t>。同时</a:t>
            </a:r>
            <a:r>
              <a:rPr lang="zh-CN" altLang="en-US" sz="2400" dirty="0" smtClean="0">
                <a:solidFill>
                  <a:srgbClr val="FF0000"/>
                </a:solidFill>
                <a:latin typeface="微软雅黑" panose="020B0503020204020204" pitchFamily="34" charset="-122"/>
                <a:ea typeface="微软雅黑" panose="020B0503020204020204" pitchFamily="34" charset="-122"/>
              </a:rPr>
              <a:t>产生稳定的需求</a:t>
            </a:r>
            <a:r>
              <a:rPr lang="zh-CN" altLang="en-US" sz="2400" dirty="0" smtClean="0">
                <a:solidFill>
                  <a:srgbClr val="595959"/>
                </a:solidFill>
                <a:latin typeface="微软雅黑" panose="020B0503020204020204" pitchFamily="34" charset="-122"/>
                <a:ea typeface="微软雅黑" panose="020B0503020204020204" pitchFamily="34" charset="-122"/>
              </a:rPr>
              <a:t>，作为后续设计的坚实基础。需求活动与设计评价活动在实践中是交织在一起的。</a:t>
            </a:r>
            <a:endParaRPr lang="en-US" altLang="zh-CN" sz="2400" dirty="0" smtClean="0">
              <a:solidFill>
                <a:srgbClr val="595959"/>
              </a:solidFill>
              <a:latin typeface="微软雅黑" panose="020B0503020204020204" pitchFamily="34" charset="-122"/>
              <a:ea typeface="微软雅黑" panose="020B0503020204020204" pitchFamily="34" charset="-122"/>
            </a:endParaRPr>
          </a:p>
          <a:p>
            <a:pPr>
              <a:lnSpc>
                <a:spcPct val="150000"/>
              </a:lnSpc>
            </a:pPr>
            <a:r>
              <a:rPr lang="en-US" altLang="zh-CN" sz="2800" dirty="0" smtClean="0">
                <a:solidFill>
                  <a:srgbClr val="595959"/>
                </a:solidFill>
                <a:latin typeface="微软雅黑" panose="020B0503020204020204" pitchFamily="34" charset="-122"/>
                <a:ea typeface="微软雅黑" panose="020B0503020204020204" pitchFamily="34" charset="-122"/>
              </a:rPr>
              <a:t>2.</a:t>
            </a:r>
            <a:r>
              <a:rPr lang="zh-CN" altLang="en-US" sz="2800" dirty="0" smtClean="0">
                <a:solidFill>
                  <a:srgbClr val="595959"/>
                </a:solidFill>
                <a:latin typeface="微软雅黑" panose="020B0503020204020204" pitchFamily="34" charset="-122"/>
                <a:ea typeface="微软雅黑" panose="020B0503020204020204" pitchFamily="34" charset="-122"/>
              </a:rPr>
              <a:t>设计满足需求的候选方案</a:t>
            </a:r>
            <a:endParaRPr lang="en-US" altLang="zh-CN" sz="2800" dirty="0" smtClean="0">
              <a:solidFill>
                <a:srgbClr val="595959"/>
              </a:solidFill>
              <a:latin typeface="微软雅黑" panose="020B0503020204020204" pitchFamily="34" charset="-122"/>
              <a:ea typeface="微软雅黑" panose="020B0503020204020204" pitchFamily="34" charset="-122"/>
            </a:endParaRPr>
          </a:p>
          <a:p>
            <a:pPr>
              <a:lnSpc>
                <a:spcPct val="150000"/>
              </a:lnSpc>
            </a:pPr>
            <a:r>
              <a:rPr lang="en-US" altLang="zh-CN" sz="2400" dirty="0" smtClean="0">
                <a:solidFill>
                  <a:srgbClr val="595959"/>
                </a:solidFill>
                <a:latin typeface="微软雅黑" panose="020B0503020204020204" pitchFamily="34" charset="-122"/>
                <a:ea typeface="微软雅黑" panose="020B0503020204020204" pitchFamily="34" charset="-122"/>
              </a:rPr>
              <a:t>	</a:t>
            </a:r>
            <a:r>
              <a:rPr lang="zh-CN" altLang="en-US" sz="2400" dirty="0" smtClean="0">
                <a:solidFill>
                  <a:srgbClr val="595959"/>
                </a:solidFill>
                <a:latin typeface="微软雅黑" panose="020B0503020204020204" pitchFamily="34" charset="-122"/>
                <a:ea typeface="微软雅黑" panose="020B0503020204020204" pitchFamily="34" charset="-122"/>
              </a:rPr>
              <a:t>在</a:t>
            </a:r>
            <a:r>
              <a:rPr lang="zh-CN" altLang="en-US" sz="2400" dirty="0">
                <a:solidFill>
                  <a:srgbClr val="595959"/>
                </a:solidFill>
                <a:latin typeface="微软雅黑" panose="020B0503020204020204" pitchFamily="34" charset="-122"/>
                <a:ea typeface="微软雅黑" panose="020B0503020204020204" pitchFamily="34" charset="-122"/>
              </a:rPr>
              <a:t>建立</a:t>
            </a:r>
            <a:r>
              <a:rPr lang="zh-CN" altLang="en-US" sz="2400" dirty="0" smtClean="0">
                <a:solidFill>
                  <a:srgbClr val="595959"/>
                </a:solidFill>
                <a:latin typeface="微软雅黑" panose="020B0503020204020204" pitchFamily="34" charset="-122"/>
                <a:ea typeface="微软雅黑" panose="020B0503020204020204" pitchFamily="34" charset="-122"/>
              </a:rPr>
              <a:t>了一组需求之后，设计活动随之开始。</a:t>
            </a:r>
            <a:r>
              <a:rPr lang="zh-CN" altLang="en-US" sz="2400" dirty="0" smtClean="0">
                <a:solidFill>
                  <a:srgbClr val="FF0000"/>
                </a:solidFill>
                <a:latin typeface="微软雅黑" panose="020B0503020204020204" pitchFamily="34" charset="-122"/>
                <a:ea typeface="微软雅黑" panose="020B0503020204020204" pitchFamily="34" charset="-122"/>
              </a:rPr>
              <a:t>设计是迭代的</a:t>
            </a:r>
            <a:r>
              <a:rPr lang="zh-CN" altLang="en-US" sz="2400" dirty="0" smtClean="0">
                <a:solidFill>
                  <a:srgbClr val="595959"/>
                </a:solidFill>
                <a:latin typeface="微软雅黑" panose="020B0503020204020204" pitchFamily="34" charset="-122"/>
                <a:ea typeface="微软雅黑" panose="020B0503020204020204" pitchFamily="34" charset="-122"/>
              </a:rPr>
              <a:t>，需要重复“设计</a:t>
            </a:r>
            <a:r>
              <a:rPr lang="en-US" altLang="zh-CN" sz="2400" dirty="0" smtClean="0">
                <a:solidFill>
                  <a:srgbClr val="595959"/>
                </a:solidFill>
                <a:latin typeface="微软雅黑" panose="020B0503020204020204" pitchFamily="34" charset="-122"/>
                <a:ea typeface="微软雅黑" panose="020B0503020204020204" pitchFamily="34" charset="-122"/>
              </a:rPr>
              <a:t>-</a:t>
            </a:r>
            <a:r>
              <a:rPr lang="zh-CN" altLang="en-US" sz="2400" dirty="0" smtClean="0">
                <a:solidFill>
                  <a:srgbClr val="595959"/>
                </a:solidFill>
                <a:latin typeface="微软雅黑" panose="020B0503020204020204" pitchFamily="34" charset="-122"/>
                <a:ea typeface="微软雅黑" panose="020B0503020204020204" pitchFamily="34" charset="-122"/>
              </a:rPr>
              <a:t>评估</a:t>
            </a:r>
            <a:r>
              <a:rPr lang="en-US" altLang="zh-CN" sz="2400" dirty="0" smtClean="0">
                <a:solidFill>
                  <a:srgbClr val="595959"/>
                </a:solidFill>
                <a:latin typeface="微软雅黑" panose="020B0503020204020204" pitchFamily="34" charset="-122"/>
                <a:ea typeface="微软雅黑" panose="020B0503020204020204" pitchFamily="34" charset="-122"/>
              </a:rPr>
              <a:t>-</a:t>
            </a:r>
            <a:r>
              <a:rPr lang="zh-CN" altLang="en-US" sz="2400" dirty="0">
                <a:solidFill>
                  <a:srgbClr val="595959"/>
                </a:solidFill>
                <a:latin typeface="微软雅黑" panose="020B0503020204020204" pitchFamily="34" charset="-122"/>
                <a:ea typeface="微软雅黑" panose="020B0503020204020204" pitchFamily="34" charset="-122"/>
              </a:rPr>
              <a:t>再</a:t>
            </a:r>
            <a:r>
              <a:rPr lang="zh-CN" altLang="en-US" sz="2400" dirty="0" smtClean="0">
                <a:solidFill>
                  <a:srgbClr val="595959"/>
                </a:solidFill>
                <a:latin typeface="微软雅黑" panose="020B0503020204020204" pitchFamily="34" charset="-122"/>
                <a:ea typeface="微软雅黑" panose="020B0503020204020204" pitchFamily="34" charset="-122"/>
              </a:rPr>
              <a:t>设计”的过程，用户也要参与其中。大体来讲，设计可分为两类：概念设计和实物设计。</a:t>
            </a:r>
            <a:endParaRPr lang="en-US" altLang="zh-CN" sz="2400" dirty="0" smtClean="0">
              <a:solidFill>
                <a:srgbClr val="595959"/>
              </a:solidFill>
              <a:latin typeface="微软雅黑" panose="020B0503020204020204" pitchFamily="34" charset="-122"/>
              <a:ea typeface="微软雅黑" panose="020B0503020204020204" pitchFamily="34" charset="-122"/>
            </a:endParaRPr>
          </a:p>
          <a:p>
            <a:pPr>
              <a:lnSpc>
                <a:spcPct val="150000"/>
              </a:lnSpc>
            </a:pPr>
            <a:r>
              <a:rPr lang="en-US" altLang="zh-CN" sz="2400" dirty="0" smtClean="0">
                <a:solidFill>
                  <a:srgbClr val="595959"/>
                </a:solidFill>
                <a:latin typeface="微软雅黑" panose="020B0503020204020204" pitchFamily="34" charset="-122"/>
                <a:ea typeface="微软雅黑" panose="020B0503020204020204" pitchFamily="34" charset="-122"/>
              </a:rPr>
              <a:t>	</a:t>
            </a:r>
            <a:r>
              <a:rPr lang="zh-CN" altLang="en-US" sz="2400" dirty="0" smtClean="0">
                <a:solidFill>
                  <a:srgbClr val="FF0000"/>
                </a:solidFill>
                <a:latin typeface="微软雅黑" panose="020B0503020204020204" pitchFamily="34" charset="-122"/>
                <a:ea typeface="微软雅黑" panose="020B0503020204020204" pitchFamily="34" charset="-122"/>
              </a:rPr>
              <a:t>概念设计</a:t>
            </a:r>
            <a:r>
              <a:rPr lang="zh-CN" altLang="en-US" sz="2400" dirty="0" smtClean="0">
                <a:solidFill>
                  <a:srgbClr val="595959"/>
                </a:solidFill>
                <a:latin typeface="微软雅黑" panose="020B0503020204020204" pitchFamily="34" charset="-122"/>
                <a:ea typeface="微软雅黑" panose="020B0503020204020204" pitchFamily="34" charset="-122"/>
              </a:rPr>
              <a:t>关注开发概念模型，描述产品干什么、如何工作，我们的</a:t>
            </a:r>
            <a:r>
              <a:rPr lang="en-US" altLang="zh-CN" sz="2400" dirty="0" smtClean="0">
                <a:solidFill>
                  <a:srgbClr val="FF0000"/>
                </a:solidFill>
                <a:latin typeface="微软雅黑" panose="020B0503020204020204" pitchFamily="34" charset="-122"/>
                <a:ea typeface="微软雅黑" panose="020B0503020204020204" pitchFamily="34" charset="-122"/>
              </a:rPr>
              <a:t>UML</a:t>
            </a:r>
            <a:r>
              <a:rPr lang="zh-CN" altLang="en-US" sz="2400" dirty="0" smtClean="0">
                <a:solidFill>
                  <a:srgbClr val="FF0000"/>
                </a:solidFill>
                <a:latin typeface="微软雅黑" panose="020B0503020204020204" pitchFamily="34" charset="-122"/>
                <a:ea typeface="微软雅黑" panose="020B0503020204020204" pitchFamily="34" charset="-122"/>
              </a:rPr>
              <a:t>模型</a:t>
            </a:r>
            <a:r>
              <a:rPr lang="zh-CN" altLang="en-US" sz="2400" dirty="0" smtClean="0">
                <a:solidFill>
                  <a:srgbClr val="595959"/>
                </a:solidFill>
                <a:latin typeface="微软雅黑" panose="020B0503020204020204" pitchFamily="34" charset="-122"/>
                <a:ea typeface="微软雅黑" panose="020B0503020204020204" pitchFamily="34" charset="-122"/>
              </a:rPr>
              <a:t>就是概念模型。</a:t>
            </a:r>
            <a:r>
              <a:rPr lang="zh-CN" altLang="en-US" sz="2400" dirty="0" smtClean="0">
                <a:solidFill>
                  <a:srgbClr val="FF0000"/>
                </a:solidFill>
                <a:latin typeface="微软雅黑" panose="020B0503020204020204" pitchFamily="34" charset="-122"/>
                <a:ea typeface="微软雅黑" panose="020B0503020204020204" pitchFamily="34" charset="-122"/>
              </a:rPr>
              <a:t>实物模型</a:t>
            </a:r>
            <a:r>
              <a:rPr lang="zh-CN" altLang="en-US" sz="2400" dirty="0" smtClean="0">
                <a:solidFill>
                  <a:srgbClr val="595959"/>
                </a:solidFill>
                <a:latin typeface="微软雅黑" panose="020B0503020204020204" pitchFamily="34" charset="-122"/>
                <a:ea typeface="微软雅黑" panose="020B0503020204020204" pitchFamily="34" charset="-122"/>
              </a:rPr>
              <a:t>关注设计的细节，如菜单的结构、触觉反馈、物理部件和图片，</a:t>
            </a:r>
            <a:r>
              <a:rPr lang="zh-CN" altLang="en-US" sz="2400" dirty="0" smtClean="0">
                <a:solidFill>
                  <a:srgbClr val="FF0000"/>
                </a:solidFill>
                <a:latin typeface="微软雅黑" panose="020B0503020204020204" pitchFamily="34" charset="-122"/>
                <a:ea typeface="微软雅黑" panose="020B0503020204020204" pitchFamily="34" charset="-122"/>
              </a:rPr>
              <a:t>界面原型</a:t>
            </a:r>
            <a:r>
              <a:rPr lang="zh-CN" altLang="en-US" sz="2400" dirty="0" smtClean="0">
                <a:solidFill>
                  <a:srgbClr val="595959"/>
                </a:solidFill>
                <a:latin typeface="微软雅黑" panose="020B0503020204020204" pitchFamily="34" charset="-122"/>
                <a:ea typeface="微软雅黑" panose="020B0503020204020204" pitchFamily="34" charset="-122"/>
              </a:rPr>
              <a:t>就属于实物模型。</a:t>
            </a:r>
            <a:endParaRPr lang="en-US" altLang="zh-CN" sz="2400" dirty="0" smtClean="0">
              <a:solidFill>
                <a:srgbClr val="595959"/>
              </a:solidFill>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fld id="{3F4B9030-30D8-4C47-85AF-3EAF528F20BB}" type="datetime1">
              <a:rPr lang="zh-CN" altLang="en-US" smtClean="0"/>
              <a:t>2018/11/4</a:t>
            </a:fld>
            <a:endParaRPr lang="zh-CN" altLang="en-US"/>
          </a:p>
        </p:txBody>
      </p:sp>
      <p:sp>
        <p:nvSpPr>
          <p:cNvPr id="3" name="灯片编号占位符 2"/>
          <p:cNvSpPr>
            <a:spLocks noGrp="1"/>
          </p:cNvSpPr>
          <p:nvPr>
            <p:ph type="sldNum" sz="quarter" idx="12"/>
          </p:nvPr>
        </p:nvSpPr>
        <p:spPr/>
        <p:txBody>
          <a:bodyPr/>
          <a:lstStyle/>
          <a:p>
            <a:fld id="{FF89BF86-97AE-4B04-9B06-3C0BD16A1870}" type="slidenum">
              <a:rPr lang="zh-CN" altLang="en-US" smtClean="0"/>
              <a:t>7</a:t>
            </a:fld>
            <a:endParaRPr lang="zh-CN" altLang="en-US"/>
          </a:p>
        </p:txBody>
      </p:sp>
    </p:spTree>
    <p:extLst>
      <p:ext uri="{BB962C8B-B14F-4D97-AF65-F5344CB8AC3E}">
        <p14:creationId xmlns:p14="http://schemas.microsoft.com/office/powerpoint/2010/main" val="4585546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609600" cy="620713"/>
          </a:xfrm>
          <a:prstGeom prst="rect">
            <a:avLst/>
          </a:prstGeom>
          <a:solidFill>
            <a:srgbClr val="DB5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51786" y="30480"/>
            <a:ext cx="8446494" cy="523220"/>
          </a:xfrm>
          <a:prstGeom prst="rect">
            <a:avLst/>
          </a:prstGeom>
          <a:noFill/>
        </p:spPr>
        <p:txBody>
          <a:bodyPr wrap="square" rtlCol="0">
            <a:spAutoFit/>
          </a:bodyPr>
          <a:lstStyle/>
          <a:p>
            <a:r>
              <a:rPr lang="zh-CN" altLang="en-US" sz="2800" b="1" dirty="0" smtClean="0">
                <a:solidFill>
                  <a:srgbClr val="595959"/>
                </a:solidFill>
                <a:latin typeface="幼圆" panose="02010509060101010101" pitchFamily="49" charset="-122"/>
                <a:ea typeface="幼圆" panose="02010509060101010101" pitchFamily="49" charset="-122"/>
              </a:rPr>
              <a:t>交互设计的一般步骤</a:t>
            </a:r>
            <a:endParaRPr lang="zh-CN" altLang="en-US" sz="2800" b="1" dirty="0">
              <a:solidFill>
                <a:srgbClr val="595959"/>
              </a:solidFill>
              <a:latin typeface="幼圆" panose="02010509060101010101" pitchFamily="49" charset="-122"/>
              <a:ea typeface="幼圆" panose="02010509060101010101" pitchFamily="49" charset="-122"/>
            </a:endParaRPr>
          </a:p>
        </p:txBody>
      </p:sp>
      <p:sp>
        <p:nvSpPr>
          <p:cNvPr id="9" name="文本框 8"/>
          <p:cNvSpPr txBox="1"/>
          <p:nvPr/>
        </p:nvSpPr>
        <p:spPr>
          <a:xfrm>
            <a:off x="457200" y="692626"/>
            <a:ext cx="11439144" cy="4708981"/>
          </a:xfrm>
          <a:prstGeom prst="rect">
            <a:avLst/>
          </a:prstGeom>
          <a:noFill/>
        </p:spPr>
        <p:txBody>
          <a:bodyPr wrap="square" rtlCol="0">
            <a:spAutoFit/>
          </a:bodyPr>
          <a:lstStyle/>
          <a:p>
            <a:pPr>
              <a:lnSpc>
                <a:spcPct val="150000"/>
              </a:lnSpc>
            </a:pPr>
            <a:r>
              <a:rPr lang="en-US" altLang="zh-CN" sz="2800" dirty="0" smtClean="0">
                <a:solidFill>
                  <a:srgbClr val="595959"/>
                </a:solidFill>
                <a:latin typeface="微软雅黑" panose="020B0503020204020204" pitchFamily="34" charset="-122"/>
                <a:ea typeface="微软雅黑" panose="020B0503020204020204" pitchFamily="34" charset="-122"/>
              </a:rPr>
              <a:t>3.</a:t>
            </a:r>
            <a:r>
              <a:rPr lang="zh-CN" altLang="en-US" sz="2800" dirty="0" smtClean="0">
                <a:solidFill>
                  <a:srgbClr val="595959"/>
                </a:solidFill>
                <a:latin typeface="微软雅黑" panose="020B0503020204020204" pitchFamily="34" charset="-122"/>
                <a:ea typeface="微软雅黑" panose="020B0503020204020204" pitchFamily="34" charset="-122"/>
              </a:rPr>
              <a:t>构建原型</a:t>
            </a:r>
            <a:endParaRPr lang="en-US" altLang="zh-CN" sz="2800" dirty="0" smtClean="0">
              <a:solidFill>
                <a:srgbClr val="595959"/>
              </a:solidFill>
              <a:latin typeface="微软雅黑" panose="020B0503020204020204" pitchFamily="34" charset="-122"/>
              <a:ea typeface="微软雅黑" panose="020B0503020204020204" pitchFamily="34" charset="-122"/>
            </a:endParaRPr>
          </a:p>
          <a:p>
            <a:pPr>
              <a:lnSpc>
                <a:spcPct val="150000"/>
              </a:lnSpc>
            </a:pPr>
            <a:r>
              <a:rPr lang="en-US" altLang="zh-CN" sz="2400" dirty="0" smtClean="0">
                <a:solidFill>
                  <a:srgbClr val="595959"/>
                </a:solidFill>
                <a:latin typeface="微软雅黑" panose="020B0503020204020204" pitchFamily="34" charset="-122"/>
                <a:ea typeface="微软雅黑" panose="020B0503020204020204" pitchFamily="34" charset="-122"/>
              </a:rPr>
              <a:t>	</a:t>
            </a:r>
            <a:r>
              <a:rPr lang="zh-CN" altLang="en-US" sz="2400" dirty="0" smtClean="0">
                <a:solidFill>
                  <a:srgbClr val="595959"/>
                </a:solidFill>
                <a:latin typeface="微软雅黑" panose="020B0503020204020204" pitchFamily="34" charset="-122"/>
                <a:ea typeface="微软雅黑" panose="020B0503020204020204" pitchFamily="34" charset="-122"/>
              </a:rPr>
              <a:t>原型就是</a:t>
            </a:r>
            <a:r>
              <a:rPr lang="zh-CN" altLang="en-US" sz="2400" dirty="0" smtClean="0">
                <a:solidFill>
                  <a:srgbClr val="FF0000"/>
                </a:solidFill>
                <a:latin typeface="微软雅黑" panose="020B0503020204020204" pitchFamily="34" charset="-122"/>
                <a:ea typeface="微软雅黑" panose="020B0503020204020204" pitchFamily="34" charset="-122"/>
              </a:rPr>
              <a:t>设计的展示</a:t>
            </a:r>
            <a:r>
              <a:rPr lang="zh-CN" altLang="en-US" sz="2400" dirty="0" smtClean="0">
                <a:solidFill>
                  <a:srgbClr val="595959"/>
                </a:solidFill>
                <a:latin typeface="微软雅黑" panose="020B0503020204020204" pitchFamily="34" charset="-122"/>
                <a:ea typeface="微软雅黑" panose="020B0503020204020204" pitchFamily="34" charset="-122"/>
              </a:rPr>
              <a:t>，他可以让干系人与其交互并且探究该产品究竟适不适合自己。原型可以是任何事物。原型是设计小组成员之间交流的工具，也是设计人员探索设计想法的有效工具。</a:t>
            </a:r>
            <a:endParaRPr lang="en-US" altLang="zh-CN" sz="2400" dirty="0" smtClean="0">
              <a:solidFill>
                <a:srgbClr val="595959"/>
              </a:solidFill>
              <a:latin typeface="微软雅黑" panose="020B0503020204020204" pitchFamily="34" charset="-122"/>
              <a:ea typeface="微软雅黑" panose="020B0503020204020204" pitchFamily="34" charset="-122"/>
            </a:endParaRPr>
          </a:p>
          <a:p>
            <a:pPr>
              <a:lnSpc>
                <a:spcPct val="150000"/>
              </a:lnSpc>
            </a:pPr>
            <a:r>
              <a:rPr lang="en-US" altLang="zh-CN" sz="2800" dirty="0" smtClean="0">
                <a:solidFill>
                  <a:srgbClr val="595959"/>
                </a:solidFill>
                <a:latin typeface="微软雅黑" panose="020B0503020204020204" pitchFamily="34" charset="-122"/>
                <a:ea typeface="微软雅黑" panose="020B0503020204020204" pitchFamily="34" charset="-122"/>
              </a:rPr>
              <a:t>4.</a:t>
            </a:r>
            <a:r>
              <a:rPr lang="zh-CN" altLang="en-US" sz="2800" dirty="0" smtClean="0">
                <a:solidFill>
                  <a:srgbClr val="595959"/>
                </a:solidFill>
                <a:latin typeface="微软雅黑" panose="020B0503020204020204" pitchFamily="34" charset="-122"/>
                <a:ea typeface="微软雅黑" panose="020B0503020204020204" pitchFamily="34" charset="-122"/>
              </a:rPr>
              <a:t>进行评估</a:t>
            </a:r>
            <a:endParaRPr lang="en-US" altLang="zh-CN" sz="2800" dirty="0" smtClean="0">
              <a:solidFill>
                <a:srgbClr val="595959"/>
              </a:solidFill>
              <a:latin typeface="微软雅黑" panose="020B0503020204020204" pitchFamily="34" charset="-122"/>
              <a:ea typeface="微软雅黑" panose="020B0503020204020204" pitchFamily="34" charset="-122"/>
            </a:endParaRPr>
          </a:p>
          <a:p>
            <a:pPr>
              <a:lnSpc>
                <a:spcPct val="150000"/>
              </a:lnSpc>
            </a:pPr>
            <a:r>
              <a:rPr lang="en-US" altLang="zh-CN" sz="2400" dirty="0" smtClean="0">
                <a:solidFill>
                  <a:srgbClr val="595959"/>
                </a:solidFill>
                <a:latin typeface="微软雅黑" panose="020B0503020204020204" pitchFamily="34" charset="-122"/>
                <a:ea typeface="微软雅黑" panose="020B0503020204020204" pitchFamily="34" charset="-122"/>
              </a:rPr>
              <a:t>	</a:t>
            </a:r>
            <a:r>
              <a:rPr lang="zh-CN" altLang="en-US" sz="2400" dirty="0" smtClean="0">
                <a:solidFill>
                  <a:srgbClr val="595959"/>
                </a:solidFill>
                <a:latin typeface="微软雅黑" panose="020B0503020204020204" pitchFamily="34" charset="-122"/>
                <a:ea typeface="微软雅黑" panose="020B0503020204020204" pitchFamily="34" charset="-122"/>
              </a:rPr>
              <a:t>评估是设计的组成部分。评估者在于原型、应用程序、计算机系统、系统组件、应用程序或设计工件交互时收集关于用户或潜在用户体验的信息，并改进其设计。</a:t>
            </a:r>
            <a:endParaRPr lang="zh-CN" altLang="en-US" sz="2400" dirty="0">
              <a:solidFill>
                <a:srgbClr val="595959"/>
              </a:solidFill>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fld id="{3F4B9030-30D8-4C47-85AF-3EAF528F20BB}" type="datetime1">
              <a:rPr lang="zh-CN" altLang="en-US" smtClean="0"/>
              <a:t>2018/11/4</a:t>
            </a:fld>
            <a:endParaRPr lang="zh-CN" altLang="en-US"/>
          </a:p>
        </p:txBody>
      </p:sp>
      <p:sp>
        <p:nvSpPr>
          <p:cNvPr id="3" name="灯片编号占位符 2"/>
          <p:cNvSpPr>
            <a:spLocks noGrp="1"/>
          </p:cNvSpPr>
          <p:nvPr>
            <p:ph type="sldNum" sz="quarter" idx="12"/>
          </p:nvPr>
        </p:nvSpPr>
        <p:spPr/>
        <p:txBody>
          <a:bodyPr/>
          <a:lstStyle/>
          <a:p>
            <a:fld id="{FF89BF86-97AE-4B04-9B06-3C0BD16A1870}" type="slidenum">
              <a:rPr lang="zh-CN" altLang="en-US" smtClean="0"/>
              <a:t>8</a:t>
            </a:fld>
            <a:endParaRPr lang="zh-CN" altLang="en-US"/>
          </a:p>
        </p:txBody>
      </p:sp>
      <p:sp>
        <p:nvSpPr>
          <p:cNvPr id="8" name="文本框 7"/>
          <p:cNvSpPr txBox="1"/>
          <p:nvPr/>
        </p:nvSpPr>
        <p:spPr>
          <a:xfrm>
            <a:off x="457200" y="5401607"/>
            <a:ext cx="7534656" cy="738664"/>
          </a:xfrm>
          <a:prstGeom prst="rect">
            <a:avLst/>
          </a:prstGeom>
          <a:noFill/>
        </p:spPr>
        <p:txBody>
          <a:bodyPr wrap="square" rtlCol="0">
            <a:spAutoFit/>
          </a:bodyPr>
          <a:lstStyle/>
          <a:p>
            <a:pPr>
              <a:lnSpc>
                <a:spcPct val="150000"/>
              </a:lnSpc>
            </a:pPr>
            <a:r>
              <a:rPr lang="zh-CN" altLang="en-US" sz="2800" b="1" dirty="0" smtClean="0">
                <a:solidFill>
                  <a:srgbClr val="FF0000"/>
                </a:solidFill>
                <a:latin typeface="微软雅黑" panose="020B0503020204020204" pitchFamily="34" charset="-122"/>
                <a:ea typeface="微软雅黑" panose="020B0503020204020204" pitchFamily="34" charset="-122"/>
              </a:rPr>
              <a:t>这些活动之间是相互联系并且重复进行的。</a:t>
            </a:r>
            <a:endParaRPr lang="zh-CN" altLang="en-US" sz="2400" dirty="0">
              <a:solidFill>
                <a:srgbClr val="59595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422747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609600" cy="620713"/>
          </a:xfrm>
          <a:prstGeom prst="rect">
            <a:avLst/>
          </a:prstGeom>
          <a:solidFill>
            <a:srgbClr val="DB5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51786" y="30480"/>
            <a:ext cx="8446494" cy="523220"/>
          </a:xfrm>
          <a:prstGeom prst="rect">
            <a:avLst/>
          </a:prstGeom>
          <a:noFill/>
        </p:spPr>
        <p:txBody>
          <a:bodyPr wrap="square" rtlCol="0">
            <a:spAutoFit/>
          </a:bodyPr>
          <a:lstStyle/>
          <a:p>
            <a:r>
              <a:rPr lang="zh-CN" altLang="en-US" sz="2800" b="1" dirty="0" smtClean="0">
                <a:solidFill>
                  <a:srgbClr val="595959"/>
                </a:solidFill>
                <a:latin typeface="幼圆" panose="02010509060101010101" pitchFamily="49" charset="-122"/>
                <a:ea typeface="幼圆" panose="02010509060101010101" pitchFamily="49" charset="-122"/>
              </a:rPr>
              <a:t>界面原型</a:t>
            </a:r>
            <a:endParaRPr lang="zh-CN" altLang="en-US" sz="2800" b="1" dirty="0">
              <a:solidFill>
                <a:srgbClr val="595959"/>
              </a:solidFill>
              <a:latin typeface="幼圆" panose="02010509060101010101" pitchFamily="49" charset="-122"/>
              <a:ea typeface="幼圆" panose="02010509060101010101" pitchFamily="49" charset="-122"/>
            </a:endParaRPr>
          </a:p>
        </p:txBody>
      </p:sp>
      <p:sp>
        <p:nvSpPr>
          <p:cNvPr id="9" name="文本框 8"/>
          <p:cNvSpPr txBox="1"/>
          <p:nvPr/>
        </p:nvSpPr>
        <p:spPr>
          <a:xfrm>
            <a:off x="4875033" y="553700"/>
            <a:ext cx="6803136" cy="5632311"/>
          </a:xfrm>
          <a:prstGeom prst="rect">
            <a:avLst/>
          </a:prstGeom>
          <a:noFill/>
        </p:spPr>
        <p:txBody>
          <a:bodyPr wrap="square" rtlCol="0">
            <a:spAutoFit/>
          </a:bodyPr>
          <a:lstStyle/>
          <a:p>
            <a:pPr>
              <a:lnSpc>
                <a:spcPct val="150000"/>
              </a:lnSpc>
            </a:pPr>
            <a:r>
              <a:rPr lang="en-US" altLang="zh-CN" sz="2400" dirty="0" smtClean="0">
                <a:solidFill>
                  <a:srgbClr val="595959"/>
                </a:solidFill>
                <a:latin typeface="微软雅黑" panose="020B0503020204020204" pitchFamily="34" charset="-122"/>
                <a:ea typeface="微软雅黑" panose="020B0503020204020204" pitchFamily="34" charset="-122"/>
              </a:rPr>
              <a:t>	</a:t>
            </a:r>
            <a:r>
              <a:rPr lang="zh-CN" altLang="en-US" sz="2400" dirty="0" smtClean="0">
                <a:solidFill>
                  <a:srgbClr val="FF0000"/>
                </a:solidFill>
                <a:latin typeface="微软雅黑" panose="020B0503020204020204" pitchFamily="34" charset="-122"/>
                <a:ea typeface="微软雅黑" panose="020B0503020204020204" pitchFamily="34" charset="-122"/>
              </a:rPr>
              <a:t>用户往往不能描述自己的需求</a:t>
            </a:r>
            <a:r>
              <a:rPr lang="zh-CN" altLang="en-US" sz="2400" dirty="0" smtClean="0">
                <a:solidFill>
                  <a:srgbClr val="595959"/>
                </a:solidFill>
                <a:latin typeface="微软雅黑" panose="020B0503020204020204" pitchFamily="34" charset="-122"/>
                <a:ea typeface="微软雅黑" panose="020B0503020204020204" pitchFamily="34" charset="-122"/>
              </a:rPr>
              <a:t>，但在看到或尝试某些事物后，便很快知道自己不需要什么。</a:t>
            </a:r>
            <a:endParaRPr lang="en-US" altLang="zh-CN" sz="2400" dirty="0" smtClean="0">
              <a:solidFill>
                <a:srgbClr val="595959"/>
              </a:solidFill>
              <a:latin typeface="微软雅黑" panose="020B0503020204020204" pitchFamily="34" charset="-122"/>
              <a:ea typeface="微软雅黑" panose="020B0503020204020204" pitchFamily="34" charset="-122"/>
            </a:endParaRPr>
          </a:p>
          <a:p>
            <a:pPr>
              <a:lnSpc>
                <a:spcPct val="150000"/>
              </a:lnSpc>
            </a:pPr>
            <a:r>
              <a:rPr lang="en-US" altLang="zh-CN" sz="2400" dirty="0" smtClean="0">
                <a:solidFill>
                  <a:srgbClr val="595959"/>
                </a:solidFill>
                <a:latin typeface="微软雅黑" panose="020B0503020204020204" pitchFamily="34" charset="-122"/>
                <a:ea typeface="微软雅黑" panose="020B0503020204020204" pitchFamily="34" charset="-122"/>
              </a:rPr>
              <a:t>	</a:t>
            </a:r>
            <a:r>
              <a:rPr lang="zh-CN" altLang="en-US" sz="2400" dirty="0" smtClean="0">
                <a:solidFill>
                  <a:srgbClr val="595959"/>
                </a:solidFill>
                <a:latin typeface="微软雅黑" panose="020B0503020204020204" pitchFamily="34" charset="-122"/>
                <a:ea typeface="微软雅黑" panose="020B0503020204020204" pitchFamily="34" charset="-122"/>
              </a:rPr>
              <a:t>界面原型就是对界面的物理设计。为了能使用户有效地评估软件界面的设计，设计人员必须将他们的</a:t>
            </a:r>
            <a:r>
              <a:rPr lang="zh-CN" altLang="en-US" sz="2400" dirty="0" smtClean="0">
                <a:solidFill>
                  <a:srgbClr val="FF0000"/>
                </a:solidFill>
                <a:latin typeface="微软雅黑" panose="020B0503020204020204" pitchFamily="34" charset="-122"/>
                <a:ea typeface="微软雅黑" panose="020B0503020204020204" pitchFamily="34" charset="-122"/>
              </a:rPr>
              <a:t>想法原型化</a:t>
            </a:r>
            <a:r>
              <a:rPr lang="zh-CN" altLang="en-US" sz="2400" dirty="0" smtClean="0">
                <a:solidFill>
                  <a:srgbClr val="595959"/>
                </a:solidFill>
                <a:latin typeface="微软雅黑" panose="020B0503020204020204" pitchFamily="34" charset="-122"/>
                <a:ea typeface="微软雅黑" panose="020B0503020204020204" pitchFamily="34" charset="-122"/>
              </a:rPr>
              <a:t>。在于干系人讨论想法时，一个界面原型能让他们</a:t>
            </a:r>
            <a:r>
              <a:rPr lang="zh-CN" altLang="en-US" sz="2400" dirty="0" smtClean="0">
                <a:solidFill>
                  <a:srgbClr val="FF0000"/>
                </a:solidFill>
                <a:latin typeface="微软雅黑" panose="020B0503020204020204" pitchFamily="34" charset="-122"/>
                <a:ea typeface="微软雅黑" panose="020B0503020204020204" pitchFamily="34" charset="-122"/>
              </a:rPr>
              <a:t>显式地</a:t>
            </a:r>
            <a:r>
              <a:rPr lang="zh-CN" altLang="en-US" sz="2400" dirty="0" smtClean="0">
                <a:solidFill>
                  <a:srgbClr val="595959"/>
                </a:solidFill>
                <a:latin typeface="微软雅黑" panose="020B0503020204020204" pitchFamily="34" charset="-122"/>
                <a:ea typeface="微软雅黑" panose="020B0503020204020204" pitchFamily="34" charset="-122"/>
              </a:rPr>
              <a:t>表达自己的需求。</a:t>
            </a:r>
            <a:endParaRPr lang="en-US" altLang="zh-CN" sz="2400" dirty="0" smtClean="0">
              <a:solidFill>
                <a:srgbClr val="595959"/>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rgbClr val="595959"/>
                </a:solidFill>
                <a:latin typeface="微软雅黑" panose="020B0503020204020204" pitchFamily="34" charset="-122"/>
                <a:ea typeface="微软雅黑" panose="020B0503020204020204" pitchFamily="34" charset="-122"/>
              </a:rPr>
              <a:t>	</a:t>
            </a:r>
            <a:r>
              <a:rPr lang="zh-CN" altLang="en-US" sz="2400" dirty="0" smtClean="0">
                <a:solidFill>
                  <a:srgbClr val="595959"/>
                </a:solidFill>
                <a:latin typeface="微软雅黑" panose="020B0503020204020204" pitchFamily="34" charset="-122"/>
                <a:ea typeface="微软雅黑" panose="020B0503020204020204" pitchFamily="34" charset="-122"/>
              </a:rPr>
              <a:t>界面原型的局限之处在于其强调产品的 一些特征而</a:t>
            </a:r>
            <a:r>
              <a:rPr lang="zh-CN" altLang="en-US" sz="2400" dirty="0" smtClean="0">
                <a:solidFill>
                  <a:srgbClr val="FF0000"/>
                </a:solidFill>
                <a:latin typeface="微软雅黑" panose="020B0503020204020204" pitchFamily="34" charset="-122"/>
                <a:ea typeface="微软雅黑" panose="020B0503020204020204" pitchFamily="34" charset="-122"/>
              </a:rPr>
              <a:t>弱化另一些特征</a:t>
            </a:r>
            <a:r>
              <a:rPr lang="zh-CN" altLang="en-US" sz="2400" dirty="0" smtClean="0">
                <a:solidFill>
                  <a:srgbClr val="595959"/>
                </a:solidFill>
                <a:latin typeface="微软雅黑" panose="020B0503020204020204" pitchFamily="34" charset="-122"/>
                <a:ea typeface="微软雅黑" panose="020B0503020204020204" pitchFamily="34" charset="-122"/>
              </a:rPr>
              <a:t>。比如强调了与用户的交互，而弱化了功能的实现过程及细节。这时就需要</a:t>
            </a:r>
            <a:r>
              <a:rPr lang="en-US" altLang="zh-CN" sz="2400" dirty="0" smtClean="0">
                <a:solidFill>
                  <a:srgbClr val="595959"/>
                </a:solidFill>
                <a:latin typeface="微软雅黑" panose="020B0503020204020204" pitchFamily="34" charset="-122"/>
                <a:ea typeface="微软雅黑" panose="020B0503020204020204" pitchFamily="34" charset="-122"/>
              </a:rPr>
              <a:t>UML</a:t>
            </a:r>
            <a:r>
              <a:rPr lang="zh-CN" altLang="en-US" sz="2400" dirty="0" smtClean="0">
                <a:solidFill>
                  <a:srgbClr val="595959"/>
                </a:solidFill>
                <a:latin typeface="微软雅黑" panose="020B0503020204020204" pitchFamily="34" charset="-122"/>
                <a:ea typeface="微软雅黑" panose="020B0503020204020204" pitchFamily="34" charset="-122"/>
              </a:rPr>
              <a:t>工具的图进行辅助。</a:t>
            </a:r>
            <a:endParaRPr lang="zh-CN" altLang="en-US" sz="2000" dirty="0">
              <a:solidFill>
                <a:srgbClr val="595959"/>
              </a:solidFill>
              <a:latin typeface="微软雅黑" panose="020B0503020204020204" pitchFamily="34" charset="-122"/>
              <a:ea typeface="微软雅黑" panose="020B0503020204020204" pitchFamily="34" charset="-122"/>
            </a:endParaRPr>
          </a:p>
        </p:txBody>
      </p:sp>
      <p:sp>
        <p:nvSpPr>
          <p:cNvPr id="2" name="日期占位符 1"/>
          <p:cNvSpPr>
            <a:spLocks noGrp="1"/>
          </p:cNvSpPr>
          <p:nvPr>
            <p:ph type="dt" sz="half" idx="10"/>
          </p:nvPr>
        </p:nvSpPr>
        <p:spPr/>
        <p:txBody>
          <a:bodyPr/>
          <a:lstStyle/>
          <a:p>
            <a:fld id="{3F4B9030-30D8-4C47-85AF-3EAF528F20BB}" type="datetime1">
              <a:rPr lang="zh-CN" altLang="en-US" smtClean="0"/>
              <a:t>2018/11/4</a:t>
            </a:fld>
            <a:endParaRPr lang="zh-CN" altLang="en-US"/>
          </a:p>
        </p:txBody>
      </p:sp>
      <p:sp>
        <p:nvSpPr>
          <p:cNvPr id="3" name="灯片编号占位符 2"/>
          <p:cNvSpPr>
            <a:spLocks noGrp="1"/>
          </p:cNvSpPr>
          <p:nvPr>
            <p:ph type="sldNum" sz="quarter" idx="12"/>
          </p:nvPr>
        </p:nvSpPr>
        <p:spPr/>
        <p:txBody>
          <a:bodyPr/>
          <a:lstStyle/>
          <a:p>
            <a:fld id="{FF89BF86-97AE-4B04-9B06-3C0BD16A1870}" type="slidenum">
              <a:rPr lang="zh-CN" altLang="en-US" smtClean="0"/>
              <a:t>9</a:t>
            </a:fld>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572768"/>
            <a:ext cx="4263390" cy="3410712"/>
          </a:xfrm>
          <a:prstGeom prst="rect">
            <a:avLst/>
          </a:prstGeom>
        </p:spPr>
      </p:pic>
    </p:spTree>
    <p:extLst>
      <p:ext uri="{BB962C8B-B14F-4D97-AF65-F5344CB8AC3E}">
        <p14:creationId xmlns:p14="http://schemas.microsoft.com/office/powerpoint/2010/main" val="1158058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TotalTime>
  <Words>791</Words>
  <Application>Microsoft Office PowerPoint</Application>
  <PresentationFormat>宽屏</PresentationFormat>
  <Paragraphs>144</Paragraphs>
  <Slides>17</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宋体</vt:lpstr>
      <vt:lpstr>微软雅黑</vt:lpstr>
      <vt:lpstr>幼圆</vt:lpstr>
      <vt:lpstr>Arial</vt:lpstr>
      <vt:lpstr>Broadway</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阴克强</dc:creator>
  <cp:lastModifiedBy>Administrator</cp:lastModifiedBy>
  <cp:revision>46</cp:revision>
  <dcterms:created xsi:type="dcterms:W3CDTF">2015-08-26T08:47:00Z</dcterms:created>
  <dcterms:modified xsi:type="dcterms:W3CDTF">2018-11-04T05:17:40Z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2052-11.1.0.7881</vt:lpwstr>
  </property>
</Properties>
</file>