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81" r:id="rId4"/>
    <p:sldId id="268" r:id="rId5"/>
    <p:sldId id="282" r:id="rId6"/>
    <p:sldId id="283" r:id="rId7"/>
    <p:sldId id="284" r:id="rId8"/>
    <p:sldId id="262" r:id="rId9"/>
    <p:sldId id="264" r:id="rId10"/>
    <p:sldId id="266" r:id="rId11"/>
    <p:sldId id="275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 snapToGrid="0">
      <p:cViewPr>
        <p:scale>
          <a:sx n="93" d="100"/>
          <a:sy n="93" d="100"/>
        </p:scale>
        <p:origin x="63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6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2187" y="2390734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72186" y="2967335"/>
            <a:ext cx="343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Communication Diagram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72200" y="3542753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24619" y="4868710"/>
            <a:ext cx="5064212" cy="150964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1040469" y="4754410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1037" y="1512787"/>
            <a:ext cx="5163739" cy="114954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7" name="等腰三角形 16"/>
          <p:cNvSpPr/>
          <p:nvPr/>
        </p:nvSpPr>
        <p:spPr>
          <a:xfrm rot="10800000">
            <a:off x="1136887" y="1398487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93045" y="2968369"/>
            <a:ext cx="5064212" cy="150964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9" name="等腰三角形 18"/>
          <p:cNvSpPr/>
          <p:nvPr/>
        </p:nvSpPr>
        <p:spPr>
          <a:xfrm rot="10800000">
            <a:off x="1108895" y="285406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993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手动输入 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5354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7278527" y="1733550"/>
            <a:ext cx="4006968" cy="4169857"/>
          </a:xfrm>
          <a:prstGeom prst="homePlate">
            <a:avLst>
              <a:gd name="adj" fmla="val 2822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5577320" y="1736843"/>
            <a:ext cx="3331461" cy="4160265"/>
          </a:xfrm>
          <a:prstGeom prst="homePlate">
            <a:avLst>
              <a:gd name="adj" fmla="val 2822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3166666" y="1733550"/>
            <a:ext cx="3397028" cy="4169853"/>
          </a:xfrm>
          <a:prstGeom prst="homePlate">
            <a:avLst>
              <a:gd name="adj" fmla="val 2822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五边形 20"/>
          <p:cNvSpPr/>
          <p:nvPr/>
        </p:nvSpPr>
        <p:spPr>
          <a:xfrm>
            <a:off x="1229819" y="1733550"/>
            <a:ext cx="2946182" cy="4169853"/>
          </a:xfrm>
          <a:custGeom>
            <a:avLst/>
            <a:gdLst/>
            <a:ahLst/>
            <a:cxnLst/>
            <a:rect l="l" t="t" r="r" b="b"/>
            <a:pathLst>
              <a:path w="1747984" h="2099604">
                <a:moveTo>
                  <a:pt x="1747984" y="1049802"/>
                </a:moveTo>
                <a:lnTo>
                  <a:pt x="1155392" y="2099604"/>
                </a:lnTo>
                <a:lnTo>
                  <a:pt x="0" y="2099604"/>
                </a:lnTo>
                <a:lnTo>
                  <a:pt x="0" y="0"/>
                </a:lnTo>
                <a:lnTo>
                  <a:pt x="115539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08273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8753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56446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85510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86872" y="2537680"/>
            <a:ext cx="2105414" cy="29731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" name="文本框 29"/>
          <p:cNvSpPr txBox="1"/>
          <p:nvPr/>
        </p:nvSpPr>
        <p:spPr>
          <a:xfrm>
            <a:off x="3981256" y="2596774"/>
            <a:ext cx="2105414" cy="29731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5" name="文本框 29"/>
          <p:cNvSpPr txBox="1"/>
          <p:nvPr/>
        </p:nvSpPr>
        <p:spPr>
          <a:xfrm>
            <a:off x="6369893" y="2615435"/>
            <a:ext cx="2105414" cy="29731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6" name="文本框 29"/>
          <p:cNvSpPr txBox="1"/>
          <p:nvPr/>
        </p:nvSpPr>
        <p:spPr>
          <a:xfrm>
            <a:off x="8637231" y="2662089"/>
            <a:ext cx="2105414" cy="29731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57042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2015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74726" y="3694792"/>
            <a:ext cx="30320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5945415" y="2502322"/>
            <a:ext cx="23374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0766" y="4056597"/>
            <a:ext cx="2089539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367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通信图的概述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775EDE3-0AD5-43E4-9AD1-CEFB6EF65725}"/>
              </a:ext>
            </a:extLst>
          </p:cNvPr>
          <p:cNvCxnSpPr/>
          <p:nvPr/>
        </p:nvCxnSpPr>
        <p:spPr>
          <a:xfrm>
            <a:off x="4335800" y="2031571"/>
            <a:ext cx="0" cy="3275548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3A2482C-C3B1-425C-949A-1D01B9B335CC}"/>
              </a:ext>
            </a:extLst>
          </p:cNvPr>
          <p:cNvCxnSpPr/>
          <p:nvPr/>
        </p:nvCxnSpPr>
        <p:spPr>
          <a:xfrm>
            <a:off x="4240550" y="2031571"/>
            <a:ext cx="0" cy="3256887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345C5D3-86AE-42AA-9D33-A38F6CDC06CE}"/>
              </a:ext>
            </a:extLst>
          </p:cNvPr>
          <p:cNvSpPr/>
          <p:nvPr/>
        </p:nvSpPr>
        <p:spPr>
          <a:xfrm>
            <a:off x="4478571" y="1937983"/>
            <a:ext cx="7418887" cy="346338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/>
              <a:t>即</a:t>
            </a:r>
            <a:r>
              <a:rPr lang="en-US" altLang="zh-CN" sz="2400" dirty="0"/>
              <a:t>Communication Diagram</a:t>
            </a:r>
            <a:r>
              <a:rPr lang="zh-CN" altLang="en-US" sz="2400" dirty="0"/>
              <a:t>，在</a:t>
            </a:r>
            <a:r>
              <a:rPr lang="en-US" altLang="zh-CN" sz="2400" dirty="0"/>
              <a:t>UML2.0</a:t>
            </a:r>
            <a:r>
              <a:rPr lang="zh-CN" altLang="en-US" sz="2400" dirty="0"/>
              <a:t>之前，通信图也称为协作图，而“协作”作为一个结构事物用于表达静态结构和动态行为的概念组合，表达不同事物相互协作完成一个复杂功能。故</a:t>
            </a:r>
            <a:r>
              <a:rPr lang="en-US" altLang="zh-CN" sz="2400" dirty="0"/>
              <a:t>UML 2.0</a:t>
            </a:r>
            <a:r>
              <a:rPr lang="zh-CN" altLang="en-US" sz="2400" dirty="0"/>
              <a:t>以后通信图不再是协作图，没有专门的”协作图“，只有”协作“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）是一种交互图，强调的是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发生和接受消息的对象之间的组织结构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2251400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通信图的基本内容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775EDE3-0AD5-43E4-9AD1-CEFB6EF65725}"/>
              </a:ext>
            </a:extLst>
          </p:cNvPr>
          <p:cNvCxnSpPr/>
          <p:nvPr/>
        </p:nvCxnSpPr>
        <p:spPr>
          <a:xfrm>
            <a:off x="4335800" y="2031571"/>
            <a:ext cx="0" cy="3275548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3A2482C-C3B1-425C-949A-1D01B9B335CC}"/>
              </a:ext>
            </a:extLst>
          </p:cNvPr>
          <p:cNvCxnSpPr/>
          <p:nvPr/>
        </p:nvCxnSpPr>
        <p:spPr>
          <a:xfrm>
            <a:off x="4240550" y="2031571"/>
            <a:ext cx="0" cy="3256887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345C5D3-86AE-42AA-9D33-A38F6CDC06CE}"/>
              </a:ext>
            </a:extLst>
          </p:cNvPr>
          <p:cNvSpPr/>
          <p:nvPr/>
        </p:nvSpPr>
        <p:spPr>
          <a:xfrm>
            <a:off x="4478571" y="1937983"/>
            <a:ext cx="7418887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通信图由以下基本元素构成：对象、链接和消息。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41782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431709" y="-541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5" name="椭圆 4"/>
          <p:cNvSpPr/>
          <p:nvPr/>
        </p:nvSpPr>
        <p:spPr>
          <a:xfrm>
            <a:off x="2228850" y="838200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9900" y="2307808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28850" y="5400172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00425" y="1020386"/>
            <a:ext cx="8601075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</a:p>
        </p:txBody>
      </p:sp>
      <p:sp>
        <p:nvSpPr>
          <p:cNvPr id="18" name="矩形 17"/>
          <p:cNvSpPr/>
          <p:nvPr/>
        </p:nvSpPr>
        <p:spPr>
          <a:xfrm>
            <a:off x="4088935" y="2398148"/>
            <a:ext cx="8103065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3993684" y="4032332"/>
            <a:ext cx="8360241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0" name="矩形 19"/>
          <p:cNvSpPr/>
          <p:nvPr/>
        </p:nvSpPr>
        <p:spPr>
          <a:xfrm>
            <a:off x="3507123" y="5447290"/>
            <a:ext cx="8837277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</a:p>
        </p:txBody>
      </p:sp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7582" y="1368299"/>
            <a:ext cx="7016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7" name="椭圆 6"/>
          <p:cNvSpPr/>
          <p:nvPr/>
        </p:nvSpPr>
        <p:spPr>
          <a:xfrm>
            <a:off x="2839805" y="3861633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515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通信图的概述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775EDE3-0AD5-43E4-9AD1-CEFB6EF65725}"/>
              </a:ext>
            </a:extLst>
          </p:cNvPr>
          <p:cNvCxnSpPr/>
          <p:nvPr/>
        </p:nvCxnSpPr>
        <p:spPr>
          <a:xfrm>
            <a:off x="4335800" y="2031571"/>
            <a:ext cx="0" cy="3275548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3A2482C-C3B1-425C-949A-1D01B9B335CC}"/>
              </a:ext>
            </a:extLst>
          </p:cNvPr>
          <p:cNvCxnSpPr/>
          <p:nvPr/>
        </p:nvCxnSpPr>
        <p:spPr>
          <a:xfrm>
            <a:off x="4240550" y="2031571"/>
            <a:ext cx="0" cy="3256887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345C5D3-86AE-42AA-9D33-A38F6CDC06CE}"/>
              </a:ext>
            </a:extLst>
          </p:cNvPr>
          <p:cNvSpPr/>
          <p:nvPr/>
        </p:nvSpPr>
        <p:spPr>
          <a:xfrm>
            <a:off x="4478571" y="1937983"/>
            <a:ext cx="7418887" cy="346338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/>
              <a:t>即</a:t>
            </a:r>
            <a:r>
              <a:rPr lang="en-US" altLang="zh-CN" sz="2400" dirty="0"/>
              <a:t>Communication Diagram</a:t>
            </a:r>
            <a:r>
              <a:rPr lang="zh-CN" altLang="en-US" sz="2400" dirty="0"/>
              <a:t>，在</a:t>
            </a:r>
            <a:r>
              <a:rPr lang="en-US" altLang="zh-CN" sz="2400" dirty="0"/>
              <a:t>UML2.0</a:t>
            </a:r>
            <a:r>
              <a:rPr lang="zh-CN" altLang="en-US" sz="2400" dirty="0"/>
              <a:t>之前，通信图也称为协作图，而“协作”作为一个结构事物用于表达静态结构和动态行为的概念组合，表达不同事物相互协作完成一个复杂功能。故</a:t>
            </a:r>
            <a:r>
              <a:rPr lang="en-US" altLang="zh-CN" sz="2400" dirty="0"/>
              <a:t>UML 2.0</a:t>
            </a:r>
            <a:r>
              <a:rPr lang="zh-CN" altLang="en-US" sz="2400" dirty="0"/>
              <a:t>以后通信图不再是协作图，没有专门的”协作图“，只有”协作“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）是一种交互图，强调的是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发生和接受消息的对象之间的组织结构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81028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通信图的概述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775EDE3-0AD5-43E4-9AD1-CEFB6EF65725}"/>
              </a:ext>
            </a:extLst>
          </p:cNvPr>
          <p:cNvCxnSpPr/>
          <p:nvPr/>
        </p:nvCxnSpPr>
        <p:spPr>
          <a:xfrm>
            <a:off x="4335800" y="2031571"/>
            <a:ext cx="0" cy="3275548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3A2482C-C3B1-425C-949A-1D01B9B335CC}"/>
              </a:ext>
            </a:extLst>
          </p:cNvPr>
          <p:cNvCxnSpPr/>
          <p:nvPr/>
        </p:nvCxnSpPr>
        <p:spPr>
          <a:xfrm>
            <a:off x="4240550" y="2031571"/>
            <a:ext cx="0" cy="3256887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345C5D3-86AE-42AA-9D33-A38F6CDC06CE}"/>
              </a:ext>
            </a:extLst>
          </p:cNvPr>
          <p:cNvSpPr/>
          <p:nvPr/>
        </p:nvSpPr>
        <p:spPr>
          <a:xfrm>
            <a:off x="4478571" y="1937983"/>
            <a:ext cx="7418887" cy="346338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/>
              <a:t>即</a:t>
            </a:r>
            <a:r>
              <a:rPr lang="en-US" altLang="zh-CN" sz="2400" dirty="0"/>
              <a:t>Communication Diagram</a:t>
            </a:r>
            <a:r>
              <a:rPr lang="zh-CN" altLang="en-US" sz="2400" dirty="0"/>
              <a:t>，在</a:t>
            </a:r>
            <a:r>
              <a:rPr lang="en-US" altLang="zh-CN" sz="2400" dirty="0"/>
              <a:t>UML2.0</a:t>
            </a:r>
            <a:r>
              <a:rPr lang="zh-CN" altLang="en-US" sz="2400" dirty="0"/>
              <a:t>之前，通信图也称为协作图，而“协作”作为一个结构事物用于表达静态结构和动态行为的概念组合，表达不同事物相互协作完成一个复杂功能。故</a:t>
            </a:r>
            <a:r>
              <a:rPr lang="en-US" altLang="zh-CN" sz="2400" dirty="0"/>
              <a:t>UML 2.0</a:t>
            </a:r>
            <a:r>
              <a:rPr lang="zh-CN" altLang="en-US" sz="2400" dirty="0"/>
              <a:t>以后通信图不再是协作图，没有专门的”协作图“，只有”协作“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）是一种交互图，强调的是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发生和接受消息的对象之间的组织结构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0603962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通信图的概述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775EDE3-0AD5-43E4-9AD1-CEFB6EF65725}"/>
              </a:ext>
            </a:extLst>
          </p:cNvPr>
          <p:cNvCxnSpPr/>
          <p:nvPr/>
        </p:nvCxnSpPr>
        <p:spPr>
          <a:xfrm>
            <a:off x="4335800" y="2031571"/>
            <a:ext cx="0" cy="3275548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3A2482C-C3B1-425C-949A-1D01B9B335CC}"/>
              </a:ext>
            </a:extLst>
          </p:cNvPr>
          <p:cNvCxnSpPr/>
          <p:nvPr/>
        </p:nvCxnSpPr>
        <p:spPr>
          <a:xfrm>
            <a:off x="4240550" y="2031571"/>
            <a:ext cx="0" cy="3256887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345C5D3-86AE-42AA-9D33-A38F6CDC06CE}"/>
              </a:ext>
            </a:extLst>
          </p:cNvPr>
          <p:cNvSpPr/>
          <p:nvPr/>
        </p:nvSpPr>
        <p:spPr>
          <a:xfrm>
            <a:off x="4478571" y="1937983"/>
            <a:ext cx="7418887" cy="346338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/>
              <a:t>即</a:t>
            </a:r>
            <a:r>
              <a:rPr lang="en-US" altLang="zh-CN" sz="2400" dirty="0"/>
              <a:t>Communication Diagram</a:t>
            </a:r>
            <a:r>
              <a:rPr lang="zh-CN" altLang="en-US" sz="2400" dirty="0"/>
              <a:t>，在</a:t>
            </a:r>
            <a:r>
              <a:rPr lang="en-US" altLang="zh-CN" sz="2400" dirty="0"/>
              <a:t>UML2.0</a:t>
            </a:r>
            <a:r>
              <a:rPr lang="zh-CN" altLang="en-US" sz="2400" dirty="0"/>
              <a:t>之前，通信图也称为协作图，而“协作”作为一个结构事物用于表达静态结构和动态行为的概念组合，表达不同事物相互协作完成一个复杂功能。故</a:t>
            </a:r>
            <a:r>
              <a:rPr lang="en-US" altLang="zh-CN" sz="2400" dirty="0"/>
              <a:t>UML 2.0</a:t>
            </a:r>
            <a:r>
              <a:rPr lang="zh-CN" altLang="en-US" sz="2400" dirty="0"/>
              <a:t>以后通信图不再是协作图，没有专门的”协作图“，只有”协作“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）是一种交互图，强调的是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发生和接受消息的对象之间的组织结构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181427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1302" y="1714500"/>
            <a:ext cx="5895324" cy="3505200"/>
          </a:xfrm>
          <a:prstGeom prst="rect">
            <a:avLst/>
          </a:prstGeom>
          <a:blipFill rotWithShape="1">
            <a:blip r:embed="rId2" cstate="print"/>
            <a:srcRect/>
            <a:stretch>
              <a:fillRect t="-12181" b="-1687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6627" y="1714500"/>
            <a:ext cx="3943324" cy="3505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155" y="205740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12155" y="264217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312168" y="32094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12168" y="3423679"/>
            <a:ext cx="3494314" cy="139126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1302" y="5349736"/>
            <a:ext cx="983864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755274205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533607" y="62523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ADD YOURTITLE HERE</a:t>
            </a:r>
            <a:endParaRPr lang="zh-CN" altLang="en-US" sz="2400" b="1" dirty="0"/>
          </a:p>
        </p:txBody>
      </p:sp>
      <p:sp>
        <p:nvSpPr>
          <p:cNvPr id="45" name="矩形 44"/>
          <p:cNvSpPr/>
          <p:nvPr/>
        </p:nvSpPr>
        <p:spPr>
          <a:xfrm>
            <a:off x="7668363" y="960126"/>
            <a:ext cx="40042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22803" y="3230575"/>
            <a:ext cx="40042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4052063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997</Words>
  <Application>Microsoft Office PowerPoint</Application>
  <PresentationFormat>宽屏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Century Gothic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叶 柏成</cp:lastModifiedBy>
  <cp:revision>49</cp:revision>
  <dcterms:created xsi:type="dcterms:W3CDTF">2015-07-30T03:49:32Z</dcterms:created>
  <dcterms:modified xsi:type="dcterms:W3CDTF">2018-10-27T03:38:49Z</dcterms:modified>
</cp:coreProperties>
</file>