
<file path=[Content_Types].xml><?xml version="1.0" encoding="utf-8"?>
<Types xmlns="http://schemas.openxmlformats.org/package/2006/content-types">
  <Default Extension="jpeg" ContentType="image/jpeg"/>
  <Default Extension="bin" ContentType="application/vnd.openxmlformats-officedocument.oleObject"/>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sldIdLst>
    <p:sldId id="256" r:id="rId3"/>
    <p:sldId id="258" r:id="rId4"/>
    <p:sldId id="259" r:id="rId5"/>
    <p:sldId id="263" r:id="rId6"/>
    <p:sldId id="283" r:id="rId7"/>
    <p:sldId id="285" r:id="rId8"/>
    <p:sldId id="284"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264" r:id="rId27"/>
    <p:sldId id="265" r:id="rId28"/>
    <p:sldId id="266" r:id="rId29"/>
    <p:sldId id="260" r:id="rId30"/>
    <p:sldId id="267" r:id="rId31"/>
    <p:sldId id="268" r:id="rId32"/>
    <p:sldId id="269" r:id="rId33"/>
    <p:sldId id="270" r:id="rId34"/>
    <p:sldId id="261" r:id="rId35"/>
    <p:sldId id="271" r:id="rId36"/>
    <p:sldId id="272" r:id="rId37"/>
    <p:sldId id="273" r:id="rId38"/>
    <p:sldId id="274" r:id="rId39"/>
    <p:sldId id="262" r:id="rId40"/>
    <p:sldId id="275" r:id="rId41"/>
    <p:sldId id="276" r:id="rId42"/>
    <p:sldId id="277" r:id="rId43"/>
    <p:sldId id="278" r:id="rId44"/>
    <p:sldId id="279" r:id="rId45"/>
  </p:sldIdLst>
  <p:sldSz cx="1219517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B6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3" d="100"/>
          <a:sy n="93" d="100"/>
        </p:scale>
        <p:origin x="-426" y="138"/>
      </p:cViewPr>
      <p:guideLst>
        <p:guide orient="horz" pos="2197"/>
        <p:guide pos="3841"/>
      </p:guideLst>
    </p:cSldViewPr>
  </p:slideViewPr>
  <p:notesTextViewPr>
    <p:cViewPr>
      <p:scale>
        <a:sx n="1" d="1"/>
        <a:sy n="1" d="1"/>
      </p:scale>
      <p:origin x="0" y="0"/>
    </p:cViewPr>
  </p:notesTextViewPr>
  <p:sorterViewPr>
    <p:cViewPr varScale="1">
      <p:scale>
        <a:sx n="100" d="100"/>
        <a:sy n="100" d="100"/>
      </p:scale>
      <p:origin x="0" y="-459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notesMaster" Target="notesMasters/notesMaster1.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oleObject" Target="../embeddings/oleObject2.bin"/></Relationships>
</file>

<file path=ppt/charts/_rels/chart3.xml.rels><?xml version="1.0" encoding="UTF-8" standalone="yes"?>
<Relationships xmlns="http://schemas.openxmlformats.org/package/2006/relationships"><Relationship Id="rId2" Type="http://schemas.openxmlformats.org/officeDocument/2006/relationships/themeOverride" Target="../theme/themeOverride2.xml"/><Relationship Id="rId1" Type="http://schemas.openxmlformats.org/officeDocument/2006/relationships/oleObject" Target="../embeddings/oleObject3.bin"/></Relationships>
</file>

<file path=ppt/charts/_rels/chart4.xml.rels><?xml version="1.0" encoding="UTF-8" standalone="yes"?>
<Relationships xmlns="http://schemas.openxmlformats.org/package/2006/relationships"><Relationship Id="rId2" Type="http://schemas.openxmlformats.org/officeDocument/2006/relationships/themeOverride" Target="../theme/themeOverride3.xml"/><Relationship Id="rId1" Type="http://schemas.openxmlformats.org/officeDocument/2006/relationships/oleObject" Target="../embeddings/oleObject4.bin"/></Relationships>
</file>

<file path=ppt/charts/_rels/chart5.xml.rels><?xml version="1.0" encoding="UTF-8" standalone="yes"?>
<Relationships xmlns="http://schemas.openxmlformats.org/package/2006/relationships"><Relationship Id="rId1" Type="http://schemas.openxmlformats.org/officeDocument/2006/relationships/oleObject" Target="../embeddings/oleObject5.bin"/></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explosion val="0"/>
          <c:dPt>
            <c:idx val="0"/>
            <c:bubble3D val="0"/>
            <c:spPr>
              <a:solidFill>
                <a:schemeClr val="accent2"/>
              </a:solidFill>
            </c:spPr>
          </c:dPt>
          <c:dPt>
            <c:idx val="1"/>
            <c:bubble3D val="0"/>
            <c:spPr>
              <a:pattFill prst="dkDnDiag">
                <a:fgClr>
                  <a:schemeClr val="bg1">
                    <a:lumMod val="85000"/>
                  </a:schemeClr>
                </a:fgClr>
                <a:bgClr>
                  <a:schemeClr val="bg2"/>
                </a:bgClr>
              </a:pattFill>
            </c:spPr>
          </c:dPt>
          <c:dLbls>
            <c:delete val="1"/>
          </c:dLbls>
          <c:cat>
            <c:numRef>
              <c:f>Sheet1!$A$2:$A$3</c:f>
              <c:numCache>
                <c:formatCode>General</c:formatCode>
                <c:ptCount val="2"/>
              </c:numCache>
            </c:numRef>
          </c:cat>
          <c:val>
            <c:numRef>
              <c:f>Sheet1!$B$2:$B$3</c:f>
              <c:numCache>
                <c:formatCode>General</c:formatCode>
                <c:ptCount val="2"/>
                <c:pt idx="0">
                  <c:v>73</c:v>
                </c:pt>
                <c:pt idx="1">
                  <c:v>27</c:v>
                </c:pt>
              </c:numCache>
            </c:numRef>
          </c:val>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lang="zh-CN" sz="1800"/>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explosion val="0"/>
          <c:dPt>
            <c:idx val="0"/>
            <c:bubble3D val="0"/>
            <c:spPr>
              <a:solidFill>
                <a:srgbClr val="2BB8AA"/>
              </a:solidFill>
            </c:spPr>
          </c:dPt>
          <c:dPt>
            <c:idx val="1"/>
            <c:bubble3D val="0"/>
            <c:spPr>
              <a:pattFill prst="dkDnDiag">
                <a:fgClr>
                  <a:schemeClr val="bg1">
                    <a:lumMod val="85000"/>
                  </a:schemeClr>
                </a:fgClr>
                <a:bgClr>
                  <a:schemeClr val="bg2"/>
                </a:bgClr>
              </a:pattFill>
            </c:spPr>
          </c:dPt>
          <c:dLbls>
            <c:delete val="1"/>
          </c:dLbls>
          <c:cat>
            <c:numRef>
              <c:f>Sheet1!$A$2:$A$3</c:f>
              <c:numCache>
                <c:formatCode>General</c:formatCode>
                <c:ptCount val="2"/>
              </c:numCache>
            </c:numRef>
          </c:cat>
          <c:val>
            <c:numRef>
              <c:f>Sheet1!$B$2:$B$3</c:f>
              <c:numCache>
                <c:formatCode>General</c:formatCode>
                <c:ptCount val="2"/>
                <c:pt idx="0">
                  <c:v>87</c:v>
                </c:pt>
                <c:pt idx="1">
                  <c:v>13</c:v>
                </c:pt>
              </c:numCache>
            </c:numRef>
          </c:val>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lang="zh-CN" sz="1800"/>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explosion val="0"/>
          <c:dPt>
            <c:idx val="0"/>
            <c:bubble3D val="0"/>
            <c:spPr>
              <a:solidFill>
                <a:srgbClr val="2BB8AA"/>
              </a:solidFill>
            </c:spPr>
          </c:dPt>
          <c:dPt>
            <c:idx val="1"/>
            <c:bubble3D val="0"/>
            <c:spPr>
              <a:pattFill prst="dkDnDiag">
                <a:fgClr>
                  <a:schemeClr val="bg1">
                    <a:lumMod val="85000"/>
                  </a:schemeClr>
                </a:fgClr>
                <a:bgClr>
                  <a:schemeClr val="bg2"/>
                </a:bgClr>
              </a:pattFill>
            </c:spPr>
          </c:dPt>
          <c:dLbls>
            <c:delete val="1"/>
          </c:dLbls>
          <c:cat>
            <c:numRef>
              <c:f>Sheet1!$A$2:$A$3</c:f>
              <c:numCache>
                <c:formatCode>General</c:formatCode>
                <c:ptCount val="2"/>
              </c:numCache>
            </c:numRef>
          </c:cat>
          <c:val>
            <c:numRef>
              <c:f>Sheet1!$B$2:$B$3</c:f>
              <c:numCache>
                <c:formatCode>General</c:formatCode>
                <c:ptCount val="2"/>
                <c:pt idx="0">
                  <c:v>35</c:v>
                </c:pt>
                <c:pt idx="1">
                  <c:v>65</c:v>
                </c:pt>
              </c:numCache>
            </c:numRef>
          </c:val>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lang="zh-CN" sz="1800"/>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explosion val="0"/>
          <c:dPt>
            <c:idx val="0"/>
            <c:bubble3D val="0"/>
            <c:spPr>
              <a:solidFill>
                <a:srgbClr val="2BB8AA"/>
              </a:solidFill>
            </c:spPr>
          </c:dPt>
          <c:dPt>
            <c:idx val="1"/>
            <c:bubble3D val="0"/>
            <c:spPr>
              <a:pattFill prst="dkDnDiag">
                <a:fgClr>
                  <a:schemeClr val="bg1">
                    <a:lumMod val="85000"/>
                  </a:schemeClr>
                </a:fgClr>
                <a:bgClr>
                  <a:schemeClr val="bg2"/>
                </a:bgClr>
              </a:pattFill>
            </c:spPr>
          </c:dPt>
          <c:dLbls>
            <c:delete val="1"/>
          </c:dLbls>
          <c:cat>
            <c:numRef>
              <c:f>Sheet1!$A$2:$A$3</c:f>
              <c:numCache>
                <c:formatCode>General</c:formatCode>
                <c:ptCount val="2"/>
              </c:numCache>
            </c:numRef>
          </c:cat>
          <c:val>
            <c:numRef>
              <c:f>Sheet1!$B$2:$B$3</c:f>
              <c:numCache>
                <c:formatCode>General</c:formatCode>
                <c:ptCount val="2"/>
                <c:pt idx="0">
                  <c:v>20</c:v>
                </c:pt>
                <c:pt idx="1">
                  <c:v>80</c:v>
                </c:pt>
              </c:numCache>
            </c:numRef>
          </c:val>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lang="zh-CN" sz="1800"/>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chemeClr val="bg1"/>
            </a:solidFill>
          </c:spPr>
          <c:dLbls>
            <c:delete val="1"/>
          </c:dLbls>
          <c:cat>
            <c:numRef>
              <c:f>Sheet1!$A$2:$A$6</c:f>
              <c:numCache>
                <c:formatCode>yyyy/m/d</c:formatCode>
                <c:ptCount val="5"/>
                <c:pt idx="0" c:formatCode="yyyy/m/d">
                  <c:v>37377</c:v>
                </c:pt>
                <c:pt idx="1" c:formatCode="yyyy/m/d">
                  <c:v>37408</c:v>
                </c:pt>
                <c:pt idx="2" c:formatCode="yyyy/m/d">
                  <c:v>37438</c:v>
                </c:pt>
                <c:pt idx="3" c:formatCode="yyyy/m/d">
                  <c:v>37469</c:v>
                </c:pt>
                <c:pt idx="4" c:formatCode="yyyy/m/d">
                  <c:v>37500</c:v>
                </c:pt>
              </c:numCache>
            </c:numRef>
          </c:cat>
          <c:val>
            <c:numRef>
              <c:f>Sheet1!$B$2:$B$6</c:f>
              <c:numCache>
                <c:formatCode>General</c:formatCode>
                <c:ptCount val="5"/>
                <c:pt idx="0">
                  <c:v>32</c:v>
                </c:pt>
                <c:pt idx="1">
                  <c:v>32</c:v>
                </c:pt>
                <c:pt idx="2">
                  <c:v>28</c:v>
                </c:pt>
                <c:pt idx="3">
                  <c:v>12</c:v>
                </c:pt>
                <c:pt idx="4">
                  <c:v>15</c:v>
                </c:pt>
              </c:numCache>
            </c:numRef>
          </c:val>
        </c:ser>
        <c:ser>
          <c:idx val="1"/>
          <c:order val="1"/>
          <c:tx>
            <c:strRef>
              <c:f>Sheet1!$C$1</c:f>
              <c:strCache>
                <c:ptCount val="1"/>
                <c:pt idx="0">
                  <c:v>Series 12</c:v>
                </c:pt>
              </c:strCache>
            </c:strRef>
          </c:tx>
          <c:spPr>
            <a:solidFill>
              <a:schemeClr val="accent2">
                <a:lumMod val="60000"/>
                <a:lumOff val="40000"/>
              </a:schemeClr>
            </a:solidFill>
          </c:spPr>
          <c:dLbls>
            <c:delete val="1"/>
          </c:dLbls>
          <c:cat>
            <c:numRef>
              <c:f>Sheet1!$A$2:$A$6</c:f>
              <c:numCache>
                <c:formatCode>yyyy/m/d</c:formatCode>
                <c:ptCount val="5"/>
                <c:pt idx="0" c:formatCode="yyyy/m/d">
                  <c:v>37377</c:v>
                </c:pt>
                <c:pt idx="1" c:formatCode="yyyy/m/d">
                  <c:v>37408</c:v>
                </c:pt>
                <c:pt idx="2" c:formatCode="yyyy/m/d">
                  <c:v>37438</c:v>
                </c:pt>
                <c:pt idx="3" c:formatCode="yyyy/m/d">
                  <c:v>37469</c:v>
                </c:pt>
                <c:pt idx="4" c:formatCode="yyyy/m/d">
                  <c:v>37500</c:v>
                </c:pt>
              </c:numCache>
            </c:numRef>
          </c:cat>
          <c:val>
            <c:numRef>
              <c:f>Sheet1!$C$2:$C$6</c:f>
              <c:numCache>
                <c:formatCode>General</c:formatCode>
                <c:ptCount val="5"/>
                <c:pt idx="0">
                  <c:v>25</c:v>
                </c:pt>
                <c:pt idx="1">
                  <c:v>35</c:v>
                </c:pt>
                <c:pt idx="2">
                  <c:v>20</c:v>
                </c:pt>
                <c:pt idx="3">
                  <c:v>30</c:v>
                </c:pt>
                <c:pt idx="4">
                  <c:v>26</c:v>
                </c:pt>
              </c:numCache>
            </c:numRef>
          </c:val>
        </c:ser>
        <c:ser>
          <c:idx val="2"/>
          <c:order val="2"/>
          <c:tx>
            <c:strRef>
              <c:f>Sheet1!$D$1</c:f>
              <c:strCache>
                <c:ptCount val="1"/>
                <c:pt idx="0">
                  <c:v>Series 2</c:v>
                </c:pt>
              </c:strCache>
            </c:strRef>
          </c:tx>
          <c:spPr>
            <a:solidFill>
              <a:schemeClr val="accent2"/>
            </a:solidFill>
            <a:ln w="25400">
              <a:noFill/>
            </a:ln>
          </c:spPr>
          <c:dLbls>
            <c:delete val="1"/>
          </c:dLbls>
          <c:cat>
            <c:numRef>
              <c:f>Sheet1!$A$2:$A$6</c:f>
              <c:numCache>
                <c:formatCode>yyyy/m/d</c:formatCode>
                <c:ptCount val="5"/>
                <c:pt idx="0" c:formatCode="yyyy/m/d">
                  <c:v>37377</c:v>
                </c:pt>
                <c:pt idx="1" c:formatCode="yyyy/m/d">
                  <c:v>37408</c:v>
                </c:pt>
                <c:pt idx="2" c:formatCode="yyyy/m/d">
                  <c:v>37438</c:v>
                </c:pt>
                <c:pt idx="3" c:formatCode="yyyy/m/d">
                  <c:v>37469</c:v>
                </c:pt>
                <c:pt idx="4" c:formatCode="yyyy/m/d">
                  <c:v>37500</c:v>
                </c:pt>
              </c:numCache>
            </c:numRef>
          </c:cat>
          <c:val>
            <c:numRef>
              <c:f>Sheet1!$D$2:$D$6</c:f>
              <c:numCache>
                <c:formatCode>General</c:formatCode>
                <c:ptCount val="5"/>
                <c:pt idx="0">
                  <c:v>12</c:v>
                </c:pt>
                <c:pt idx="1">
                  <c:v>12</c:v>
                </c:pt>
                <c:pt idx="2">
                  <c:v>12</c:v>
                </c:pt>
                <c:pt idx="3">
                  <c:v>21</c:v>
                </c:pt>
                <c:pt idx="4">
                  <c:v>28</c:v>
                </c:pt>
              </c:numCache>
            </c:numRef>
          </c:val>
        </c:ser>
        <c:dLbls>
          <c:showLegendKey val="0"/>
          <c:showVal val="0"/>
          <c:showCatName val="0"/>
          <c:showSerName val="0"/>
          <c:showPercent val="0"/>
          <c:showBubbleSize val="0"/>
        </c:dLbls>
        <c:axId val="85549056"/>
        <c:axId val="83476480"/>
      </c:areaChart>
      <c:dateAx>
        <c:axId val="85549056"/>
        <c:scaling>
          <c:orientation val="minMax"/>
        </c:scaling>
        <c:delete val="0"/>
        <c:axPos val="b"/>
        <c:numFmt formatCode="m/d/yyyy" sourceLinked="1"/>
        <c:majorTickMark val="out"/>
        <c:minorTickMark val="none"/>
        <c:tickLblPos val="nextTo"/>
        <c:txPr>
          <a:bodyPr rot="-60000000" spcFirstLastPara="0" vertOverflow="ellipsis" vert="horz" wrap="square" anchor="ctr" anchorCtr="1"/>
          <a:lstStyle/>
          <a:p>
            <a:pPr>
              <a:defRPr lang="zh-CN" sz="1100" b="0" i="0" u="none" strike="noStrike" kern="1200" baseline="0">
                <a:solidFill>
                  <a:schemeClr val="bg1">
                    <a:lumMod val="65000"/>
                  </a:schemeClr>
                </a:solidFill>
                <a:latin typeface="+mn-lt"/>
                <a:ea typeface="+mn-ea"/>
                <a:cs typeface="+mn-cs"/>
              </a:defRPr>
            </a:pPr>
          </a:p>
        </c:txPr>
        <c:crossAx val="83476480"/>
        <c:crosses val="autoZero"/>
        <c:auto val="1"/>
        <c:lblOffset val="100"/>
        <c:baseTimeUnit val="months"/>
      </c:dateAx>
      <c:valAx>
        <c:axId val="83476480"/>
        <c:scaling>
          <c:orientation val="minMax"/>
        </c:scaling>
        <c:delete val="0"/>
        <c:axPos val="l"/>
        <c:majorGridlines>
          <c:spPr>
            <a:ln w="6350" cap="flat" cmpd="sng" algn="ctr">
              <a:solidFill>
                <a:schemeClr val="bg1">
                  <a:lumMod val="50000"/>
                  <a:alpha val="5000"/>
                </a:schemeClr>
              </a:solidFill>
              <a:prstDash val="solid"/>
              <a:round/>
            </a:ln>
          </c:spPr>
        </c:majorGridlines>
        <c:numFmt formatCode="General" sourceLinked="1"/>
        <c:majorTickMark val="out"/>
        <c:minorTickMark val="none"/>
        <c:tickLblPos val="nextTo"/>
        <c:txPr>
          <a:bodyPr rot="-60000000" spcFirstLastPara="0" vertOverflow="ellipsis" vert="horz" wrap="square" anchor="ctr" anchorCtr="1"/>
          <a:lstStyle/>
          <a:p>
            <a:pPr>
              <a:defRPr lang="zh-CN" sz="600" b="0" i="0" u="none" strike="noStrike" kern="1200" baseline="0">
                <a:solidFill>
                  <a:schemeClr val="bg1">
                    <a:lumMod val="65000"/>
                  </a:schemeClr>
                </a:solidFill>
                <a:latin typeface="+mn-lt"/>
                <a:ea typeface="+mn-ea"/>
                <a:cs typeface="+mn-cs"/>
              </a:defRPr>
            </a:pPr>
          </a:p>
        </c:txPr>
        <c:crossAx val="85549056"/>
        <c:crosses val="autoZero"/>
        <c:crossBetween val="midCat"/>
      </c:valAx>
      <c:spPr>
        <a:noFill/>
        <a:ln>
          <a:noFill/>
        </a:ln>
      </c:spPr>
    </c:plotArea>
    <c:plotVisOnly val="1"/>
    <c:dispBlanksAs val="zero"/>
    <c:showDLblsOverMax val="0"/>
  </c:chart>
  <c:txPr>
    <a:bodyPr/>
    <a:lstStyle/>
    <a:p>
      <a:pPr>
        <a:defRPr lang="zh-CN" sz="800"/>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DCE4FC-89D9-47EB-AF77-CCF58428265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3FCFC2-CCD7-41BB-BE54-4729DA27F42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4.wdp"/><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chart" Target="../charts/chart4.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chart" Target="../charts/char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等腰三角形 9"/>
          <p:cNvSpPr/>
          <p:nvPr/>
        </p:nvSpPr>
        <p:spPr>
          <a:xfrm flipV="1">
            <a:off x="3490869" y="1463040"/>
            <a:ext cx="5213437"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flipV="1">
            <a:off x="1782324" y="2514600"/>
            <a:ext cx="2175010"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a:off x="6310139" y="4489276"/>
            <a:ext cx="1702091"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a:off x="7719546" y="755694"/>
            <a:ext cx="130615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8463451" y="2307021"/>
            <a:ext cx="992383"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a:off x="2669219" y="1170853"/>
            <a:ext cx="708236"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flipH="1">
            <a:off x="1251530" y="2973508"/>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flipH="1" flipV="1">
            <a:off x="10336935" y="3162300"/>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flipH="1" flipV="1">
            <a:off x="3096050" y="5883821"/>
            <a:ext cx="281405"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flipH="1">
            <a:off x="9522601" y="774217"/>
            <a:ext cx="1168453"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flipH="1" flipV="1">
            <a:off x="10534345" y="190500"/>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266012" y="2073429"/>
            <a:ext cx="9663152" cy="2123658"/>
          </a:xfrm>
          <a:prstGeom prst="rect">
            <a:avLst/>
          </a:prstGeom>
          <a:noFill/>
        </p:spPr>
        <p:txBody>
          <a:bodyPr wrap="square" rtlCol="0">
            <a:spAutoFit/>
          </a:bodyPr>
          <a:lstStyle/>
          <a:p>
            <a:pPr algn="ctr"/>
            <a:r>
              <a:rPr lang="en-US" altLang="zh-CN" sz="6600" b="1" dirty="0" smtClean="0">
                <a:solidFill>
                  <a:schemeClr val="bg1"/>
                </a:solidFill>
              </a:rPr>
              <a:t>MOMODA</a:t>
            </a:r>
            <a:endParaRPr lang="en-US" altLang="zh-CN" sz="6600" b="1" dirty="0" smtClean="0">
              <a:solidFill>
                <a:schemeClr val="bg1"/>
              </a:solidFill>
            </a:endParaRPr>
          </a:p>
          <a:p>
            <a:pPr algn="ctr"/>
            <a:r>
              <a:rPr lang="en-US" altLang="zh-CN" sz="6600" b="1" dirty="0" smtClean="0">
                <a:solidFill>
                  <a:schemeClr val="bg1"/>
                </a:solidFill>
              </a:rPr>
              <a:t>POWERPOINT</a:t>
            </a:r>
            <a:endParaRPr lang="zh-CN" altLang="en-US" sz="66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endParaRPr lang="en-US" altLang="zh-CN" sz="4000" b="1" dirty="0" smtClean="0">
              <a:solidFill>
                <a:schemeClr val="accent2"/>
              </a:solidFill>
            </a:endParaRPr>
          </a:p>
        </p:txBody>
      </p:sp>
      <p:sp>
        <p:nvSpPr>
          <p:cNvPr id="19" name="Content Placeholder 2"/>
          <p:cNvSpPr txBox="1"/>
          <p:nvPr/>
        </p:nvSpPr>
        <p:spPr>
          <a:xfrm>
            <a:off x="1294765" y="1824355"/>
            <a:ext cx="10621010" cy="108140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负责PPT模板查找及正文编写。没有按时完成自己所负责的版块，或完成状态较差时承担主要责任。</a:t>
            </a:r>
            <a:endParaRPr lang="en-US" sz="2400" dirty="0" smtClean="0">
              <a:solidFill>
                <a:schemeClr val="bg1"/>
              </a:solidFill>
            </a:endParaRP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PPT编写员</a:t>
            </a:r>
            <a:endParaRPr lang="en-US" sz="2800" b="1" dirty="0" smtClean="0">
              <a:solidFill>
                <a:schemeClr val="accent2"/>
              </a:solidFill>
              <a:ea typeface="+mn-lt"/>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2762250"/>
          <a:ext cx="10623550" cy="3859530"/>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313690">
                <a:tc>
                  <a:txBody>
                    <a:bodyPr/>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r>
              <a:tr h="628015">
                <a:tc>
                  <a:txBody>
                    <a:bodyPr/>
                    <a:p>
                      <a:pPr indent="0">
                        <a:buNone/>
                      </a:pPr>
                      <a:r>
                        <a:rPr lang="en-US" sz="2000" b="0">
                          <a:solidFill>
                            <a:schemeClr val="accent1">
                              <a:lumMod val="50000"/>
                            </a:schemeClr>
                          </a:solidFill>
                          <a:ea typeface="+mn-lt"/>
                          <a:cs typeface="+mn-lt"/>
                        </a:rPr>
                        <a:t>PPT编写员</a:t>
                      </a:r>
                      <a:endParaRPr lang="en-US" altLang="en-US" sz="2000" b="0">
                        <a:solidFill>
                          <a:schemeClr val="accent1">
                            <a:lumMod val="50000"/>
                          </a:schemeClr>
                        </a:solidFill>
                        <a:ea typeface="+mn-lt"/>
                        <a:cs typeface="+mn-lt"/>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沈启航</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31601404</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15988122404</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31601404</a:t>
                      </a:r>
                      <a:r>
                        <a:rPr lang="en-US" sz="2000" b="0">
                          <a:solidFill>
                            <a:schemeClr val="accent1">
                              <a:lumMod val="50000"/>
                            </a:schemeClr>
                          </a:solidFill>
                          <a:ea typeface="+mn-lt"/>
                          <a:cs typeface="Calibri" panose="020F0502020204030204" charset="0"/>
                        </a:rPr>
                        <a:t>@stu</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zucc.edu.cn</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mn-lt"/>
                        </a:rPr>
                        <a:t>弘毅B1-614</a:t>
                      </a:r>
                      <a:endParaRPr lang="en-US" altLang="en-US" sz="2000" b="0">
                        <a:solidFill>
                          <a:schemeClr val="accent1">
                            <a:lumMod val="50000"/>
                          </a:schemeClr>
                        </a:solidFill>
                        <a:ea typeface="+mn-lt"/>
                        <a:cs typeface="+mn-lt"/>
                      </a:endParaRPr>
                    </a:p>
                  </a:txBody>
                  <a:tcPr marL="68580" marR="68580" marT="0" marB="0" vert="horz" anchor="t"/>
                </a:tc>
              </a:tr>
              <a:tr h="729615">
                <a:tc>
                  <a:txBody>
                    <a:bodyPr/>
                    <a:p>
                      <a:pPr indent="0">
                        <a:buNone/>
                      </a:pPr>
                      <a:r>
                        <a:rPr lang="en-US" sz="2000" b="0">
                          <a:solidFill>
                            <a:schemeClr val="accent1">
                              <a:lumMod val="50000"/>
                            </a:schemeClr>
                          </a:solidFill>
                          <a:ea typeface="+mn-lt"/>
                          <a:cs typeface="+mn-lt"/>
                        </a:rPr>
                        <a:t>PPT编写员</a:t>
                      </a:r>
                      <a:endParaRPr lang="en-US" altLang="en-US" sz="2000" b="0">
                        <a:solidFill>
                          <a:schemeClr val="accent1">
                            <a:lumMod val="50000"/>
                          </a:schemeClr>
                        </a:solidFill>
                        <a:ea typeface="+mn-lt"/>
                        <a:cs typeface="+mn-lt"/>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叶柏成</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31601411</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13588025779</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31601411@stu.zucc.edu.cn</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vert="horz" anchor="t"/>
                </a:tc>
              </a:tr>
              <a:tr h="729615">
                <a:tc>
                  <a:txBody>
                    <a:bodyPr/>
                    <a:p>
                      <a:pPr indent="0">
                        <a:buNone/>
                      </a:pPr>
                      <a:r>
                        <a:rPr lang="en-US" sz="2000" b="0">
                          <a:solidFill>
                            <a:schemeClr val="accent1">
                              <a:lumMod val="50000"/>
                            </a:schemeClr>
                          </a:solidFill>
                          <a:ea typeface="+mn-lt"/>
                          <a:cs typeface="+mn-lt"/>
                        </a:rPr>
                        <a:t>PPT编写员</a:t>
                      </a:r>
                      <a:endParaRPr lang="en-US" altLang="en-US" sz="2000" b="0">
                        <a:solidFill>
                          <a:schemeClr val="accent1">
                            <a:lumMod val="50000"/>
                          </a:schemeClr>
                        </a:solidFill>
                        <a:ea typeface="+mn-lt"/>
                        <a:cs typeface="+mn-lt"/>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杨以恒</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31601410</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18989678901</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31601410@stu.zucc.edu.cn</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vert="horz" anchor="t"/>
                </a:tc>
              </a:tr>
              <a:tr h="728980">
                <a:tc>
                  <a:txBody>
                    <a:bodyPr/>
                    <a:p>
                      <a:pPr indent="0">
                        <a:buNone/>
                      </a:pPr>
                      <a:r>
                        <a:rPr lang="en-US" sz="2000" b="0">
                          <a:solidFill>
                            <a:schemeClr val="accent1">
                              <a:lumMod val="50000"/>
                            </a:schemeClr>
                          </a:solidFill>
                          <a:ea typeface="+mn-lt"/>
                          <a:cs typeface="+mn-lt"/>
                        </a:rPr>
                        <a:t>PPT编写员</a:t>
                      </a:r>
                      <a:endParaRPr lang="en-US" altLang="en-US" sz="2000" b="0">
                        <a:solidFill>
                          <a:schemeClr val="accent1">
                            <a:lumMod val="50000"/>
                          </a:schemeClr>
                        </a:solidFill>
                        <a:ea typeface="+mn-lt"/>
                        <a:cs typeface="+mn-lt"/>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徐哲远</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31601409</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15968805302</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31601409@stu.zucc.edu.cn</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vert="horz" anchor="t"/>
                </a:tc>
              </a:tr>
              <a:tr h="729615">
                <a:tc>
                  <a:txBody>
                    <a:bodyPr/>
                    <a:p>
                      <a:pPr indent="0">
                        <a:buNone/>
                      </a:pPr>
                      <a:r>
                        <a:rPr lang="en-US" sz="2000" b="0">
                          <a:solidFill>
                            <a:schemeClr val="accent1">
                              <a:lumMod val="50000"/>
                            </a:schemeClr>
                          </a:solidFill>
                          <a:ea typeface="+mn-lt"/>
                          <a:cs typeface="+mn-lt"/>
                        </a:rPr>
                        <a:t>PPT编写员</a:t>
                      </a:r>
                      <a:endParaRPr lang="en-US" altLang="en-US" sz="2000" b="0">
                        <a:solidFill>
                          <a:schemeClr val="accent1">
                            <a:lumMod val="50000"/>
                          </a:schemeClr>
                        </a:solidFill>
                        <a:ea typeface="+mn-lt"/>
                        <a:cs typeface="+mn-lt"/>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骆佳俊</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31601215</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18058735546</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31601215@stu.zucc.edu.cn</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mn-lt"/>
                        </a:rPr>
                        <a:t>弘毅B2-206</a:t>
                      </a:r>
                      <a:endParaRPr lang="en-US" altLang="en-US" sz="2000" b="0">
                        <a:solidFill>
                          <a:schemeClr val="accent1">
                            <a:lumMod val="50000"/>
                          </a:schemeClr>
                        </a:solidFill>
                        <a:ea typeface="+mn-lt"/>
                        <a:cs typeface="+mn-lt"/>
                      </a:endParaRPr>
                    </a:p>
                  </a:txBody>
                  <a:tcPr marL="68580" marR="68580" marT="0" marB="0" vert="horz" anchor="t"/>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endParaRPr lang="en-US" altLang="zh-CN" sz="4000" b="1" dirty="0" smtClean="0">
              <a:solidFill>
                <a:schemeClr val="accent2"/>
              </a:solidFill>
            </a:endParaRPr>
          </a:p>
        </p:txBody>
      </p:sp>
      <p:sp>
        <p:nvSpPr>
          <p:cNvPr id="19" name="Content Placeholder 2"/>
          <p:cNvSpPr txBox="1"/>
          <p:nvPr/>
        </p:nvSpPr>
        <p:spPr>
          <a:xfrm>
            <a:off x="1294765" y="2110105"/>
            <a:ext cx="10621010" cy="1377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负责整合PPT并与各版块负责人核实，与任务审核员和项目经理审核，上传至Git工作目录。没有与模块负责人沟通，或及时整合文档上传至GIt时承担主要责任。</a:t>
            </a:r>
            <a:endParaRPr lang="en-US" sz="2400" dirty="0" smtClean="0">
              <a:solidFill>
                <a:schemeClr val="bg1"/>
              </a:solidFill>
            </a:endParaRP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PPT整合员</a:t>
            </a:r>
            <a:endParaRPr lang="en-US" sz="2800" b="1" dirty="0" smtClean="0">
              <a:solidFill>
                <a:schemeClr val="accent2"/>
              </a:solidFill>
              <a:ea typeface="+mn-lt"/>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3395980"/>
          <a:ext cx="10623550" cy="1893570"/>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378460">
                <a:tc>
                  <a:txBody>
                    <a:bodyPr/>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r>
              <a:tr h="757555">
                <a:tc>
                  <a:txBody>
                    <a:bodyPr/>
                    <a:p>
                      <a:pPr indent="0">
                        <a:buNone/>
                      </a:pPr>
                      <a:r>
                        <a:rPr lang="en-US" sz="2000" b="0">
                          <a:solidFill>
                            <a:schemeClr val="accent1">
                              <a:lumMod val="50000"/>
                            </a:schemeClr>
                          </a:solidFill>
                          <a:ea typeface="+mn-lt"/>
                          <a:cs typeface="宋体" panose="02010600030101010101" pitchFamily="2" charset="-122"/>
                        </a:rPr>
                        <a:t>PPT整合员</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叶柏成</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31601411</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13588025779</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31601411@stu.zucc.edu.cn</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vert="horz" anchor="t"/>
                </a:tc>
              </a:tr>
              <a:tr h="757555">
                <a:tc>
                  <a:txBody>
                    <a:bodyPr/>
                    <a:p>
                      <a:pPr indent="0">
                        <a:buNone/>
                      </a:pPr>
                      <a:r>
                        <a:rPr lang="en-US" sz="2000" b="0">
                          <a:solidFill>
                            <a:schemeClr val="accent1">
                              <a:lumMod val="50000"/>
                            </a:schemeClr>
                          </a:solidFill>
                          <a:ea typeface="+mn-lt"/>
                          <a:cs typeface="宋体" panose="02010600030101010101" pitchFamily="2" charset="-122"/>
                        </a:rPr>
                        <a:t>PPT整合员</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沈启航</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31601404</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15988122404</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31601404</a:t>
                      </a:r>
                      <a:r>
                        <a:rPr lang="en-US" sz="2000" b="0">
                          <a:solidFill>
                            <a:schemeClr val="accent1">
                              <a:lumMod val="50000"/>
                            </a:schemeClr>
                          </a:solidFill>
                          <a:ea typeface="+mn-lt"/>
                          <a:cs typeface="Calibri" panose="020F0502020204030204" charset="0"/>
                        </a:rPr>
                        <a:t>@stu</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zucc.edu.cn</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mn-lt"/>
                        </a:rPr>
                        <a:t>弘毅B1-614</a:t>
                      </a:r>
                      <a:endParaRPr lang="en-US" altLang="en-US" sz="2000" b="0">
                        <a:solidFill>
                          <a:schemeClr val="accent1">
                            <a:lumMod val="50000"/>
                          </a:schemeClr>
                        </a:solidFill>
                        <a:ea typeface="+mn-lt"/>
                        <a:cs typeface="+mn-lt"/>
                      </a:endParaRPr>
                    </a:p>
                  </a:txBody>
                  <a:tcPr marL="68580" marR="68580" marT="0" marB="0" vert="horz" anchor="t"/>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endParaRPr lang="en-US" altLang="zh-CN" sz="4000" b="1" dirty="0" smtClean="0">
              <a:solidFill>
                <a:schemeClr val="accent2"/>
              </a:solidFill>
            </a:endParaRPr>
          </a:p>
        </p:txBody>
      </p:sp>
      <p:sp>
        <p:nvSpPr>
          <p:cNvPr id="19" name="Content Placeholder 2"/>
          <p:cNvSpPr txBox="1"/>
          <p:nvPr/>
        </p:nvSpPr>
        <p:spPr>
          <a:xfrm>
            <a:off x="1294765" y="2110105"/>
            <a:ext cx="10621010" cy="1377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负责记录会议情况，包括开会时间、地点、参会人员、会议主要探讨内容、会议完成情况，并录音。会议记录不完善，没有录音时承担主要责任。</a:t>
            </a:r>
            <a:endParaRPr lang="en-US" sz="2400" dirty="0" smtClean="0">
              <a:solidFill>
                <a:schemeClr val="bg1"/>
              </a:solidFill>
            </a:endParaRP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会议记录员</a:t>
            </a:r>
            <a:endParaRPr lang="en-US" sz="2800" b="1" dirty="0" smtClean="0">
              <a:solidFill>
                <a:schemeClr val="accent2"/>
              </a:solidFill>
              <a:ea typeface="+mn-lt"/>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3764280"/>
          <a:ext cx="10623550" cy="1684655"/>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735965">
                <a:tc>
                  <a:txBody>
                    <a:bodyPr/>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r>
              <a:tr h="948690">
                <a:tc>
                  <a:txBody>
                    <a:bodyPr/>
                    <a:p>
                      <a:pPr indent="0">
                        <a:buNone/>
                      </a:pPr>
                      <a:r>
                        <a:rPr lang="en-US" sz="2000" b="0">
                          <a:solidFill>
                            <a:schemeClr val="accent1">
                              <a:lumMod val="50000"/>
                            </a:schemeClr>
                          </a:solidFill>
                          <a:ea typeface="+mn-lt"/>
                          <a:cs typeface="宋体" panose="02010600030101010101" pitchFamily="2" charset="-122"/>
                        </a:rPr>
                        <a:t>会议记录员</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徐哲远</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31601409</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15968805302</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31601409@stu.zucc.edu.cn</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vert="horz" anchor="t"/>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endParaRPr lang="en-US" altLang="zh-CN" sz="4000" b="1" dirty="0" smtClean="0">
              <a:solidFill>
                <a:schemeClr val="accent2"/>
              </a:solidFill>
            </a:endParaRPr>
          </a:p>
        </p:txBody>
      </p:sp>
      <p:sp>
        <p:nvSpPr>
          <p:cNvPr id="19" name="Content Placeholder 2"/>
          <p:cNvSpPr txBox="1"/>
          <p:nvPr/>
        </p:nvSpPr>
        <p:spPr>
          <a:xfrm>
            <a:off x="1294765" y="2110105"/>
            <a:ext cx="10621010" cy="23475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该软件项目所需设备工具配置，配置相关虚拟机软件设置，建立基线，进行版本及配置变更控制，使组员能够快速有效的使用各种工具。有权要求统一组内软件使用情况，有权强制规定组员对软件的使用规范，有权要求项目经理对需要设备进行筹款。配置或版本控制不当，提交错误版本，配置不够完善时承担主要责任。</a:t>
            </a:r>
            <a:endParaRPr lang="en-US" sz="2400" dirty="0" smtClean="0">
              <a:solidFill>
                <a:schemeClr val="bg1"/>
              </a:solidFill>
            </a:endParaRP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设备及配置管理员</a:t>
            </a:r>
            <a:endParaRPr lang="en-US" sz="2800" b="1" dirty="0" smtClean="0">
              <a:solidFill>
                <a:schemeClr val="accent2"/>
              </a:solidFill>
              <a:ea typeface="+mn-lt"/>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4457065"/>
          <a:ext cx="10623550" cy="1533525"/>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452120">
                <a:tc>
                  <a:txBody>
                    <a:bodyPr/>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r>
              <a:tr h="1081405">
                <a:tc>
                  <a:txBody>
                    <a:bodyPr/>
                    <a:p>
                      <a:pPr indent="0">
                        <a:buNone/>
                      </a:pPr>
                      <a:r>
                        <a:rPr lang="en-US" sz="2000" b="0">
                          <a:solidFill>
                            <a:schemeClr val="accent1">
                              <a:lumMod val="50000"/>
                            </a:schemeClr>
                          </a:solidFill>
                          <a:ea typeface="+mn-lt"/>
                          <a:cs typeface="宋体" panose="02010600030101010101" pitchFamily="2" charset="-122"/>
                        </a:rPr>
                        <a:t>设备及</a:t>
                      </a:r>
                      <a:r>
                        <a:rPr lang="en-US" sz="2000" b="0">
                          <a:solidFill>
                            <a:schemeClr val="accent1">
                              <a:lumMod val="50000"/>
                            </a:schemeClr>
                          </a:solidFill>
                          <a:ea typeface="+mn-lt"/>
                          <a:cs typeface="Calibri" panose="020F0502020204030204" charset="0"/>
                        </a:rPr>
                        <a:t>配置管理员</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叶柏成</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31601411</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13588025779</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31601411@stu.zucc.edu.cn</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vert="horz" anchor="t"/>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endParaRPr lang="en-US" altLang="zh-CN" sz="4000" b="1" dirty="0" smtClean="0">
              <a:solidFill>
                <a:schemeClr val="accent2"/>
              </a:solidFill>
            </a:endParaRPr>
          </a:p>
        </p:txBody>
      </p:sp>
      <p:sp>
        <p:nvSpPr>
          <p:cNvPr id="19" name="Content Placeholder 2"/>
          <p:cNvSpPr txBox="1"/>
          <p:nvPr/>
        </p:nvSpPr>
        <p:spPr>
          <a:xfrm>
            <a:off x="1294765" y="2110105"/>
            <a:ext cx="10621010" cy="1377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负责网站原型设计，要求与组员和客户进行充分沟通。有权拒绝除项目经理以外的组员提出的要求。网站功能设计不够，样式丑陋，用户友好度低时负主要责任。</a:t>
            </a:r>
            <a:endParaRPr lang="en-US" sz="2400" dirty="0" smtClean="0">
              <a:solidFill>
                <a:schemeClr val="bg1"/>
              </a:solidFill>
            </a:endParaRP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原型设计员</a:t>
            </a:r>
            <a:endParaRPr lang="en-US" sz="2800" b="1" dirty="0" smtClean="0">
              <a:solidFill>
                <a:schemeClr val="accent2"/>
              </a:solidFill>
              <a:ea typeface="+mn-lt"/>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3764280"/>
          <a:ext cx="10623550" cy="1684655"/>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735965">
                <a:tc>
                  <a:txBody>
                    <a:bodyPr/>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r>
              <a:tr h="948690">
                <a:tc>
                  <a:txBody>
                    <a:bodyPr/>
                    <a:p>
                      <a:pPr indent="0">
                        <a:buNone/>
                      </a:pPr>
                      <a:r>
                        <a:rPr lang="en-US" sz="2000" b="0">
                          <a:solidFill>
                            <a:schemeClr val="accent1">
                              <a:lumMod val="50000"/>
                            </a:schemeClr>
                          </a:solidFill>
                          <a:ea typeface="+mn-lt"/>
                          <a:cs typeface="宋体" panose="02010600030101010101" pitchFamily="2" charset="-122"/>
                        </a:rPr>
                        <a:t>原型设计员</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杨以恒</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31601410</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18989678901</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31601410@stu.zucc.edu.cn</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vert="horz" anchor="t"/>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endParaRPr lang="en-US" altLang="zh-CN" sz="4000" b="1" dirty="0" smtClean="0">
              <a:solidFill>
                <a:schemeClr val="accent2"/>
              </a:solidFill>
            </a:endParaRPr>
          </a:p>
        </p:txBody>
      </p:sp>
      <p:sp>
        <p:nvSpPr>
          <p:cNvPr id="19" name="Content Placeholder 2"/>
          <p:cNvSpPr txBox="1"/>
          <p:nvPr/>
        </p:nvSpPr>
        <p:spPr>
          <a:xfrm>
            <a:off x="1294765" y="1824355"/>
            <a:ext cx="10621010" cy="108140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负责从顾客获取需求，分析顾客需求并反馈成具体需要实现的功能。对顾客要求分析不清，记录需求不清晰时，导致生成功能错误时负主要责任。</a:t>
            </a:r>
            <a:endParaRPr lang="en-US" sz="2400" dirty="0" smtClean="0">
              <a:solidFill>
                <a:schemeClr val="bg1"/>
              </a:solidFill>
            </a:endParaRP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用户访谈员</a:t>
            </a:r>
            <a:endParaRPr lang="en-US" sz="2800" b="1" dirty="0" smtClean="0">
              <a:solidFill>
                <a:schemeClr val="accent2"/>
              </a:solidFill>
              <a:ea typeface="+mn-lt"/>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2762250"/>
          <a:ext cx="10623550" cy="3859530"/>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313690">
                <a:tc>
                  <a:txBody>
                    <a:bodyPr/>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r>
              <a:tr h="628015">
                <a:tc>
                  <a:txBody>
                    <a:bodyPr/>
                    <a:p>
                      <a:pPr indent="0">
                        <a:buNone/>
                      </a:pPr>
                      <a:r>
                        <a:rPr lang="en-US" sz="2000" b="0">
                          <a:solidFill>
                            <a:schemeClr val="accent1">
                              <a:lumMod val="50000"/>
                            </a:schemeClr>
                          </a:solidFill>
                          <a:ea typeface="+mn-lt"/>
                          <a:cs typeface="宋体" panose="02010600030101010101" pitchFamily="2" charset="-122"/>
                        </a:rPr>
                        <a:t>用户访谈员</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沈启航</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31601404</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15988122404</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31601404</a:t>
                      </a:r>
                      <a:r>
                        <a:rPr lang="en-US" sz="2000" b="0">
                          <a:solidFill>
                            <a:schemeClr val="accent1">
                              <a:lumMod val="50000"/>
                            </a:schemeClr>
                          </a:solidFill>
                          <a:ea typeface="+mn-lt"/>
                          <a:cs typeface="Calibri" panose="020F0502020204030204" charset="0"/>
                        </a:rPr>
                        <a:t>@stu</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zucc.edu.cn</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mn-lt"/>
                        </a:rPr>
                        <a:t>弘毅B1-614</a:t>
                      </a:r>
                      <a:endParaRPr lang="en-US" altLang="en-US" sz="2000" b="0">
                        <a:solidFill>
                          <a:schemeClr val="accent1">
                            <a:lumMod val="50000"/>
                          </a:schemeClr>
                        </a:solidFill>
                        <a:ea typeface="+mn-lt"/>
                        <a:cs typeface="+mn-lt"/>
                      </a:endParaRPr>
                    </a:p>
                  </a:txBody>
                  <a:tcPr marL="68580" marR="68580" marT="0" marB="0" vert="horz" anchor="t"/>
                </a:tc>
              </a:tr>
              <a:tr h="729615">
                <a:tc>
                  <a:txBody>
                    <a:bodyPr/>
                    <a:p>
                      <a:pPr indent="0">
                        <a:buNone/>
                      </a:pPr>
                      <a:r>
                        <a:rPr lang="en-US" sz="2000" b="0">
                          <a:solidFill>
                            <a:schemeClr val="accent1">
                              <a:lumMod val="50000"/>
                            </a:schemeClr>
                          </a:solidFill>
                          <a:ea typeface="+mn-lt"/>
                          <a:cs typeface="宋体" panose="02010600030101010101" pitchFamily="2" charset="-122"/>
                        </a:rPr>
                        <a:t>用户访谈员</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叶柏成</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31601411</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13588025779</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31601411@stu.zucc.edu.cn</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vert="horz" anchor="t"/>
                </a:tc>
              </a:tr>
              <a:tr h="729615">
                <a:tc>
                  <a:txBody>
                    <a:bodyPr/>
                    <a:p>
                      <a:pPr indent="0">
                        <a:buNone/>
                      </a:pPr>
                      <a:r>
                        <a:rPr lang="en-US" sz="2000" b="0">
                          <a:solidFill>
                            <a:schemeClr val="accent1">
                              <a:lumMod val="50000"/>
                            </a:schemeClr>
                          </a:solidFill>
                          <a:ea typeface="+mn-lt"/>
                          <a:cs typeface="宋体" panose="02010600030101010101" pitchFamily="2" charset="-122"/>
                        </a:rPr>
                        <a:t>用户访谈员</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杨以恒</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31601410</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18989678901</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31601410@stu.zucc.edu.cn</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vert="horz" anchor="t"/>
                </a:tc>
              </a:tr>
              <a:tr h="728980">
                <a:tc>
                  <a:txBody>
                    <a:bodyPr/>
                    <a:p>
                      <a:pPr indent="0">
                        <a:buNone/>
                      </a:pPr>
                      <a:r>
                        <a:rPr lang="en-US" sz="2000" b="0">
                          <a:solidFill>
                            <a:schemeClr val="accent1">
                              <a:lumMod val="50000"/>
                            </a:schemeClr>
                          </a:solidFill>
                          <a:ea typeface="+mn-lt"/>
                          <a:cs typeface="宋体" panose="02010600030101010101" pitchFamily="2" charset="-122"/>
                        </a:rPr>
                        <a:t>用户访谈员</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徐哲远</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31601409</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15968805302</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31601409@stu.zucc.edu.cn</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vert="horz" anchor="t"/>
                </a:tc>
              </a:tr>
              <a:tr h="729615">
                <a:tc>
                  <a:txBody>
                    <a:bodyPr/>
                    <a:p>
                      <a:pPr indent="0">
                        <a:buNone/>
                      </a:pPr>
                      <a:r>
                        <a:rPr lang="en-US" sz="2000" b="0">
                          <a:solidFill>
                            <a:schemeClr val="accent1">
                              <a:lumMod val="50000"/>
                            </a:schemeClr>
                          </a:solidFill>
                          <a:ea typeface="+mn-lt"/>
                          <a:cs typeface="宋体" panose="02010600030101010101" pitchFamily="2" charset="-122"/>
                        </a:rPr>
                        <a:t>用户访谈员</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骆佳俊</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31601215</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18058735546</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31601215@stu.zucc.edu.cn</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mn-lt"/>
                        </a:rPr>
                        <a:t>弘毅B2-206</a:t>
                      </a:r>
                      <a:endParaRPr lang="en-US" altLang="en-US" sz="2000" b="0">
                        <a:solidFill>
                          <a:schemeClr val="accent1">
                            <a:lumMod val="50000"/>
                          </a:schemeClr>
                        </a:solidFill>
                        <a:ea typeface="+mn-lt"/>
                        <a:cs typeface="+mn-lt"/>
                      </a:endParaRPr>
                    </a:p>
                  </a:txBody>
                  <a:tcPr marL="68580" marR="68580" marT="0" marB="0" vert="horz" anchor="t"/>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540" y="434340"/>
            <a:ext cx="7418705" cy="706755"/>
          </a:xfrm>
          <a:prstGeom prst="rect">
            <a:avLst/>
          </a:prstGeom>
          <a:noFill/>
        </p:spPr>
        <p:txBody>
          <a:bodyPr wrap="square" rtlCol="0">
            <a:spAutoFit/>
          </a:bodyPr>
          <a:lstStyle/>
          <a:p>
            <a:r>
              <a:rPr lang="en-US" altLang="zh-CN" sz="4000" b="1" dirty="0" smtClean="0">
                <a:solidFill>
                  <a:schemeClr val="accent2"/>
                </a:solidFill>
              </a:rPr>
              <a:t>5.2 项目组织结构（OBS）</a:t>
            </a:r>
            <a:endParaRPr lang="en-US" altLang="zh-CN" sz="4000" b="1" dirty="0" smtClean="0">
              <a:solidFill>
                <a:schemeClr val="accent2"/>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pic>
        <p:nvPicPr>
          <p:cNvPr id="6"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698115" y="1358900"/>
            <a:ext cx="7919085" cy="50819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540" y="434340"/>
            <a:ext cx="7418705" cy="706755"/>
          </a:xfrm>
          <a:prstGeom prst="rect">
            <a:avLst/>
          </a:prstGeom>
          <a:noFill/>
        </p:spPr>
        <p:txBody>
          <a:bodyPr wrap="square" rtlCol="0">
            <a:spAutoFit/>
          </a:bodyPr>
          <a:lstStyle/>
          <a:p>
            <a:r>
              <a:rPr lang="en-US" altLang="zh-CN" sz="4000" b="1" dirty="0" smtClean="0">
                <a:solidFill>
                  <a:schemeClr val="accent2"/>
                </a:solidFill>
              </a:rPr>
              <a:t>5.2 项目组织结构（OBS）</a:t>
            </a:r>
            <a:endParaRPr lang="en-US" altLang="zh-CN" sz="4000" b="1" dirty="0" smtClean="0">
              <a:solidFill>
                <a:schemeClr val="accent2"/>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pic>
        <p:nvPicPr>
          <p:cNvPr id="7"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050540" y="1470025"/>
            <a:ext cx="7554595" cy="49180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5.3 人员配备管理计划</a:t>
            </a:r>
            <a:endParaRPr lang="en-US" altLang="zh-CN" sz="4000" b="1" dirty="0" smtClean="0">
              <a:solidFill>
                <a:schemeClr val="accent2"/>
              </a:solidFill>
            </a:endParaRPr>
          </a:p>
        </p:txBody>
      </p:sp>
      <p:sp>
        <p:nvSpPr>
          <p:cNvPr id="19" name="Content Placeholder 2"/>
          <p:cNvSpPr txBox="1"/>
          <p:nvPr/>
        </p:nvSpPr>
        <p:spPr>
          <a:xfrm>
            <a:off x="2256155" y="2110105"/>
            <a:ext cx="8677910" cy="1377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n-US" sz="2800" dirty="0" smtClean="0">
                <a:solidFill>
                  <a:schemeClr val="bg1"/>
                </a:solidFill>
              </a:rPr>
              <a:t>      沈启航、叶柏成、杨以恒这3人在上学期的软工基础课上为一组，相对要有团队经验，徐哲远与叶柏成和杨以恒较熟，便于交流。骆佳俊有很强的文档编写能力且人缘好，可以从前辈那吸取经验，与沈启航有一定的相识。这5人中没有性格特别突出或能力特别突出的，相互之间能力均匀，可以做到能力互补。因此招募以上5人完成该软件项目。</a:t>
            </a:r>
            <a:endParaRPr lang="en-US" sz="2800" dirty="0" smtClean="0">
              <a:solidFill>
                <a:schemeClr val="bg1"/>
              </a:solidFill>
            </a:endParaRP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人员招募</a:t>
            </a:r>
            <a:endParaRPr lang="en-US" sz="2800" b="1" dirty="0" smtClean="0">
              <a:solidFill>
                <a:schemeClr val="accent2"/>
              </a:solidFill>
              <a:ea typeface="+mn-lt"/>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5.3 人员配备管理计划</a:t>
            </a:r>
            <a:endParaRPr lang="en-US" altLang="zh-CN" sz="4000" b="1" dirty="0" smtClean="0">
              <a:solidFill>
                <a:schemeClr val="accent2"/>
              </a:solidFill>
            </a:endParaRP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资源日历</a:t>
            </a:r>
            <a:endParaRPr lang="en-US" sz="2800" b="1" dirty="0" smtClean="0">
              <a:solidFill>
                <a:schemeClr val="accent2"/>
              </a:solidFill>
              <a:ea typeface="+mn-lt"/>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6" name="表格 5"/>
          <p:cNvGraphicFramePr/>
          <p:nvPr/>
        </p:nvGraphicFramePr>
        <p:xfrm>
          <a:off x="1830070" y="1948815"/>
          <a:ext cx="9819640" cy="4679950"/>
        </p:xfrm>
        <a:graphic>
          <a:graphicData uri="http://schemas.openxmlformats.org/drawingml/2006/table">
            <a:tbl>
              <a:tblPr firstRow="1" bandRow="1">
                <a:tableStyleId>{5C22544A-7EE6-4342-B048-85BDC9FD1C3A}</a:tableStyleId>
              </a:tblPr>
              <a:tblGrid>
                <a:gridCol w="1227455"/>
                <a:gridCol w="1227455"/>
                <a:gridCol w="1227455"/>
                <a:gridCol w="1227455"/>
                <a:gridCol w="1227455"/>
                <a:gridCol w="1227455"/>
                <a:gridCol w="1227455"/>
                <a:gridCol w="1227455"/>
              </a:tblGrid>
              <a:tr h="383540">
                <a:tc gridSpan="8">
                  <a:txBody>
                    <a:bodyPr/>
                    <a:p>
                      <a:pPr indent="0" algn="ctr">
                        <a:buNone/>
                      </a:pPr>
                      <a:r>
                        <a:rPr lang="en-US" sz="2000" b="1">
                          <a:solidFill>
                            <a:schemeClr val="accent1">
                              <a:lumMod val="50000"/>
                            </a:schemeClr>
                          </a:solidFill>
                          <a:ea typeface="+mn-lt"/>
                          <a:cs typeface="宋体" panose="02010600030101010101" pitchFamily="2" charset="-122"/>
                        </a:rPr>
                        <a:t>人力资源</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hMerge="1">
                  <a:tcPr/>
                </a:tc>
                <a:tc hMerge="1">
                  <a:tcPr/>
                </a:tc>
                <a:tc hMerge="1">
                  <a:tcPr/>
                </a:tc>
                <a:tc hMerge="1">
                  <a:tcPr/>
                </a:tc>
                <a:tc hMerge="1">
                  <a:tcPr/>
                </a:tc>
                <a:tc hMerge="1">
                  <a:tcPr/>
                </a:tc>
                <a:tc hMerge="1">
                  <a:tcPr/>
                </a:tc>
              </a:tr>
              <a:tr h="383540">
                <a:tc>
                  <a:txBody>
                    <a:bodyPr/>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周日</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周一</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周二</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周三</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周四</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周五</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周六</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r>
              <a:tr h="920750">
                <a:tc>
                  <a:txBody>
                    <a:bodyPr/>
                    <a:p>
                      <a:pPr indent="0">
                        <a:buNone/>
                      </a:pPr>
                      <a:r>
                        <a:rPr lang="en-US" sz="2000" b="0">
                          <a:solidFill>
                            <a:schemeClr val="accent1">
                              <a:lumMod val="50000"/>
                            </a:schemeClr>
                          </a:solidFill>
                          <a:ea typeface="+mn-lt"/>
                          <a:cs typeface="+mn-lt"/>
                        </a:rPr>
                        <a:t>上午1</a:t>
                      </a:r>
                      <a:endParaRPr lang="en-US" altLang="en-US" sz="2000" b="0">
                        <a:solidFill>
                          <a:schemeClr val="accent1">
                            <a:lumMod val="50000"/>
                          </a:schemeClr>
                        </a:solidFill>
                        <a:ea typeface="+mn-lt"/>
                        <a:cs typeface="+mn-lt"/>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沈、叶、</a:t>
                      </a:r>
                      <a:r>
                        <a:rPr lang="en-US" sz="2000" b="0">
                          <a:solidFill>
                            <a:schemeClr val="accent1">
                              <a:lumMod val="50000"/>
                            </a:schemeClr>
                          </a:solidFill>
                          <a:ea typeface="+mn-lt"/>
                          <a:cs typeface="Calibri" panose="020F0502020204030204" charset="0"/>
                        </a:rPr>
                        <a:t>骆</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杨</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沈、叶、</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骆、</a:t>
                      </a:r>
                      <a:r>
                        <a:rPr lang="en-US" sz="2000" b="0">
                          <a:solidFill>
                            <a:schemeClr val="accent1">
                              <a:lumMod val="50000"/>
                            </a:schemeClr>
                          </a:solidFill>
                          <a:ea typeface="+mn-lt"/>
                          <a:cs typeface="Calibri" panose="020F0502020204030204" charset="0"/>
                        </a:rPr>
                        <a:t>杨</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沈</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vert="horz" anchor="t"/>
                </a:tc>
              </a:tr>
              <a:tr h="383540">
                <a:tc>
                  <a:txBody>
                    <a:bodyPr/>
                    <a:p>
                      <a:pPr indent="0">
                        <a:buNone/>
                      </a:pPr>
                      <a:r>
                        <a:rPr lang="en-US" sz="2000" b="0">
                          <a:solidFill>
                            <a:schemeClr val="accent1">
                              <a:lumMod val="50000"/>
                            </a:schemeClr>
                          </a:solidFill>
                          <a:ea typeface="+mn-lt"/>
                          <a:cs typeface="+mn-lt"/>
                        </a:rPr>
                        <a:t>上午2</a:t>
                      </a:r>
                      <a:endParaRPr lang="en-US" altLang="en-US" sz="2000" b="0">
                        <a:solidFill>
                          <a:schemeClr val="accent1">
                            <a:lumMod val="50000"/>
                          </a:schemeClr>
                        </a:solidFill>
                        <a:ea typeface="+mn-lt"/>
                        <a:cs typeface="+mn-lt"/>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杨</a:t>
                      </a:r>
                      <a:r>
                        <a:rPr lang="en-US" sz="2000" b="0">
                          <a:solidFill>
                            <a:schemeClr val="accent1">
                              <a:lumMod val="50000"/>
                            </a:schemeClr>
                          </a:solidFill>
                          <a:ea typeface="+mn-lt"/>
                          <a:cs typeface="Calibri" panose="020F0502020204030204" charset="0"/>
                        </a:rPr>
                        <a:t>、</a:t>
                      </a:r>
                      <a:r>
                        <a:rPr lang="en-US" sz="2000" b="0">
                          <a:solidFill>
                            <a:schemeClr val="accent1">
                              <a:lumMod val="50000"/>
                            </a:schemeClr>
                          </a:solidFill>
                          <a:ea typeface="+mn-lt"/>
                          <a:cs typeface="宋体" panose="02010600030101010101" pitchFamily="2" charset="-122"/>
                        </a:rPr>
                        <a:t>徐</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vert="horz" anchor="t"/>
                </a:tc>
              </a:tr>
              <a:tr h="614045">
                <a:tc>
                  <a:txBody>
                    <a:bodyPr/>
                    <a:p>
                      <a:pPr indent="0">
                        <a:buNone/>
                      </a:pPr>
                      <a:r>
                        <a:rPr lang="en-US" sz="2000" b="0">
                          <a:solidFill>
                            <a:schemeClr val="accent1">
                              <a:lumMod val="50000"/>
                            </a:schemeClr>
                          </a:solidFill>
                          <a:ea typeface="+mn-lt"/>
                          <a:cs typeface="+mn-lt"/>
                        </a:rPr>
                        <a:t>下午1</a:t>
                      </a:r>
                      <a:endParaRPr lang="en-US" altLang="en-US" sz="2000" b="0">
                        <a:solidFill>
                          <a:schemeClr val="accent1">
                            <a:lumMod val="50000"/>
                          </a:schemeClr>
                        </a:solidFill>
                        <a:ea typeface="+mn-lt"/>
                        <a:cs typeface="+mn-lt"/>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杨、</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叶</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叶、</a:t>
                      </a:r>
                      <a:r>
                        <a:rPr lang="en-US" sz="2000" b="0">
                          <a:solidFill>
                            <a:schemeClr val="accent1">
                              <a:lumMod val="50000"/>
                            </a:schemeClr>
                          </a:solidFill>
                          <a:ea typeface="+mn-lt"/>
                          <a:cs typeface="Calibri" panose="020F0502020204030204" charset="0"/>
                        </a:rPr>
                        <a:t>杨</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vert="horz" anchor="t"/>
                </a:tc>
              </a:tr>
              <a:tr h="613410">
                <a:tc>
                  <a:txBody>
                    <a:bodyPr/>
                    <a:p>
                      <a:pPr indent="0">
                        <a:buNone/>
                      </a:pPr>
                      <a:r>
                        <a:rPr lang="en-US" sz="2000" b="0">
                          <a:solidFill>
                            <a:schemeClr val="accent1">
                              <a:lumMod val="50000"/>
                            </a:schemeClr>
                          </a:solidFill>
                          <a:ea typeface="+mn-lt"/>
                          <a:cs typeface="+mn-lt"/>
                        </a:rPr>
                        <a:t>下午2</a:t>
                      </a:r>
                      <a:endParaRPr lang="en-US" altLang="en-US" sz="2000" b="0">
                        <a:solidFill>
                          <a:schemeClr val="accent1">
                            <a:lumMod val="50000"/>
                          </a:schemeClr>
                        </a:solidFill>
                        <a:ea typeface="+mn-lt"/>
                        <a:cs typeface="+mn-lt"/>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杨、</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沈、叶、</a:t>
                      </a:r>
                      <a:r>
                        <a:rPr lang="en-US" sz="2000" b="0">
                          <a:solidFill>
                            <a:schemeClr val="accent1">
                              <a:lumMod val="50000"/>
                            </a:schemeClr>
                          </a:solidFill>
                          <a:ea typeface="+mn-lt"/>
                          <a:cs typeface="Calibri" panose="020F0502020204030204" charset="0"/>
                        </a:rPr>
                        <a:t>骆</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叶、</a:t>
                      </a:r>
                      <a:r>
                        <a:rPr lang="en-US" sz="2000" b="0">
                          <a:solidFill>
                            <a:schemeClr val="accent1">
                              <a:lumMod val="50000"/>
                            </a:schemeClr>
                          </a:solidFill>
                          <a:ea typeface="+mn-lt"/>
                          <a:cs typeface="Calibri" panose="020F0502020204030204" charset="0"/>
                        </a:rPr>
                        <a:t>杨</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vert="horz" anchor="t"/>
                </a:tc>
              </a:tr>
              <a:tr h="614045">
                <a:tc>
                  <a:txBody>
                    <a:bodyPr/>
                    <a:p>
                      <a:pPr indent="0">
                        <a:buNone/>
                      </a:pPr>
                      <a:r>
                        <a:rPr lang="en-US" sz="2000" b="0">
                          <a:solidFill>
                            <a:schemeClr val="accent1">
                              <a:lumMod val="50000"/>
                            </a:schemeClr>
                          </a:solidFill>
                          <a:ea typeface="+mn-lt"/>
                          <a:cs typeface="宋体" panose="02010600030101010101" pitchFamily="2" charset="-122"/>
                        </a:rPr>
                        <a:t>晚上</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沈、叶、</a:t>
                      </a:r>
                      <a:r>
                        <a:rPr lang="en-US" sz="2000" b="0">
                          <a:solidFill>
                            <a:schemeClr val="accent1">
                              <a:lumMod val="50000"/>
                            </a:schemeClr>
                          </a:solidFill>
                          <a:ea typeface="+mn-lt"/>
                          <a:cs typeface="Calibri" panose="020F0502020204030204" charset="0"/>
                        </a:rPr>
                        <a:t>杨</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沈、叶、</a:t>
                      </a:r>
                      <a:r>
                        <a:rPr lang="en-US" sz="2000" b="0">
                          <a:solidFill>
                            <a:schemeClr val="accent1">
                              <a:lumMod val="50000"/>
                            </a:schemeClr>
                          </a:solidFill>
                          <a:ea typeface="+mn-lt"/>
                          <a:cs typeface="Calibri" panose="020F0502020204030204" charset="0"/>
                        </a:rPr>
                        <a:t>杨</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骆</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沈、叶、</a:t>
                      </a:r>
                      <a:r>
                        <a:rPr lang="en-US" sz="2000" b="0">
                          <a:solidFill>
                            <a:schemeClr val="accent1">
                              <a:lumMod val="50000"/>
                            </a:schemeClr>
                          </a:solidFill>
                          <a:ea typeface="+mn-lt"/>
                          <a:cs typeface="Calibri" panose="020F0502020204030204" charset="0"/>
                        </a:rPr>
                        <a:t>骆</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杨</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沈</a:t>
                      </a:r>
                      <a:r>
                        <a:rPr lang="en-US" sz="2000" b="0">
                          <a:solidFill>
                            <a:schemeClr val="accent1">
                              <a:lumMod val="50000"/>
                            </a:schemeClr>
                          </a:solidFill>
                          <a:ea typeface="+mn-lt"/>
                          <a:cs typeface="Calibri" panose="020F0502020204030204" charset="0"/>
                        </a:rPr>
                        <a:t>、</a:t>
                      </a:r>
                      <a:r>
                        <a:rPr lang="en-US" sz="2000" b="0">
                          <a:solidFill>
                            <a:schemeClr val="accent1">
                              <a:lumMod val="50000"/>
                            </a:schemeClr>
                          </a:solidFill>
                          <a:ea typeface="+mn-lt"/>
                          <a:cs typeface="宋体" panose="02010600030101010101" pitchFamily="2" charset="-122"/>
                        </a:rPr>
                        <a:t>叶、</a:t>
                      </a:r>
                      <a:r>
                        <a:rPr lang="en-US" sz="2000" b="0">
                          <a:solidFill>
                            <a:schemeClr val="accent1">
                              <a:lumMod val="50000"/>
                            </a:schemeClr>
                          </a:solidFill>
                          <a:ea typeface="+mn-lt"/>
                          <a:cs typeface="Calibri" panose="020F0502020204030204" charset="0"/>
                        </a:rPr>
                        <a:t>骆</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vert="horz" anchor="t"/>
                </a:tc>
              </a:tr>
              <a:tr h="383540">
                <a:tc gridSpan="8">
                  <a:txBody>
                    <a:bodyPr/>
                    <a:p>
                      <a:pPr indent="0">
                        <a:buNone/>
                      </a:pPr>
                      <a:r>
                        <a:rPr lang="en-US" sz="2000" b="0">
                          <a:solidFill>
                            <a:schemeClr val="accent1">
                              <a:lumMod val="50000"/>
                            </a:schemeClr>
                          </a:solidFill>
                          <a:ea typeface="+mn-lt"/>
                          <a:cs typeface="宋体" panose="02010600030101010101" pitchFamily="2" charset="-122"/>
                        </a:rPr>
                        <a:t>场地资源</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hMerge="1">
                  <a:tcPr/>
                </a:tc>
                <a:tc hMerge="1">
                  <a:tcPr/>
                </a:tc>
                <a:tc hMerge="1">
                  <a:tcPr/>
                </a:tc>
                <a:tc hMerge="1">
                  <a:tcPr/>
                </a:tc>
                <a:tc hMerge="1">
                  <a:tcPr/>
                </a:tc>
                <a:tc hMerge="1">
                  <a:tcPr/>
                </a:tc>
                <a:tc hMerge="1">
                  <a:tcPr/>
                </a:tc>
              </a:tr>
              <a:tr h="383540">
                <a:tc gridSpan="4">
                  <a:txBody>
                    <a:bodyPr/>
                    <a:p>
                      <a:pPr indent="0">
                        <a:buNone/>
                      </a:pPr>
                      <a:r>
                        <a:rPr lang="en-US" sz="2000" b="0">
                          <a:solidFill>
                            <a:schemeClr val="accent1">
                              <a:lumMod val="50000"/>
                            </a:schemeClr>
                          </a:solidFill>
                          <a:ea typeface="+mn-lt"/>
                          <a:cs typeface="宋体" panose="02010600030101010101" pitchFamily="2" charset="-122"/>
                        </a:rPr>
                        <a:t>会议室</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hMerge="1">
                  <a:tcPr/>
                </a:tc>
                <a:tc hMerge="1">
                  <a:tcPr/>
                </a:tc>
                <a:tc hMerge="1">
                  <a:tcPr/>
                </a:tc>
                <a:tc gridSpan="4">
                  <a:txBody>
                    <a:bodyPr/>
                    <a:p>
                      <a:pPr indent="0">
                        <a:buNone/>
                      </a:pPr>
                      <a:r>
                        <a:rPr lang="en-US" sz="2000" b="0">
                          <a:solidFill>
                            <a:schemeClr val="accent1">
                              <a:lumMod val="50000"/>
                            </a:schemeClr>
                          </a:solidFill>
                          <a:ea typeface="+mn-lt"/>
                          <a:cs typeface="宋体" panose="02010600030101010101" pitchFamily="2" charset="-122"/>
                        </a:rPr>
                        <a:t>周二</a:t>
                      </a:r>
                      <a:r>
                        <a:rPr lang="en-US" sz="2000" b="0">
                          <a:solidFill>
                            <a:schemeClr val="accent1">
                              <a:lumMod val="50000"/>
                            </a:schemeClr>
                          </a:solidFill>
                          <a:ea typeface="+mn-lt"/>
                          <a:cs typeface="Calibri" panose="020F0502020204030204" charset="0"/>
                        </a:rPr>
                        <a:t>晚，周五晚</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hMerge="1">
                  <a:tcPr/>
                </a:tc>
                <a:tc hMerge="1">
                  <a:tcPr/>
                </a:tc>
                <a:tc hMerge="1">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292697" y="173102"/>
            <a:ext cx="5609781" cy="3440802"/>
            <a:chOff x="459159" y="1059046"/>
            <a:chExt cx="4757150" cy="2918593"/>
          </a:xfrm>
        </p:grpSpPr>
        <p:grpSp>
          <p:nvGrpSpPr>
            <p:cNvPr id="13" name="组合 12"/>
            <p:cNvGrpSpPr/>
            <p:nvPr/>
          </p:nvGrpSpPr>
          <p:grpSpPr>
            <a:xfrm>
              <a:off x="459159" y="1059046"/>
              <a:ext cx="4757150" cy="2918593"/>
              <a:chOff x="1251204" y="190500"/>
              <a:chExt cx="9675114" cy="5935847"/>
            </a:xfrm>
          </p:grpSpPr>
          <p:sp>
            <p:nvSpPr>
              <p:cNvPr id="2" name="等腰三角形 1"/>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890573" y="1810393"/>
              <a:ext cx="3901440" cy="1488073"/>
            </a:xfrm>
            <a:prstGeom prst="rect">
              <a:avLst/>
            </a:prstGeom>
            <a:noFill/>
          </p:spPr>
          <p:txBody>
            <a:bodyPr wrap="square" rtlCol="0">
              <a:spAutoFit/>
            </a:bodyPr>
            <a:lstStyle/>
            <a:p>
              <a:pPr algn="ctr"/>
              <a:r>
                <a:rPr lang="en-US" altLang="zh-CN" sz="5400" b="1" dirty="0" smtClean="0">
                  <a:solidFill>
                    <a:schemeClr val="bg1"/>
                  </a:solidFill>
                </a:rPr>
                <a:t>CONT</a:t>
              </a:r>
              <a:endParaRPr lang="en-US" altLang="zh-CN" sz="5400" b="1" dirty="0" smtClean="0">
                <a:solidFill>
                  <a:schemeClr val="bg1"/>
                </a:solidFill>
              </a:endParaRPr>
            </a:p>
            <a:p>
              <a:pPr algn="ctr"/>
              <a:r>
                <a:rPr lang="en-US" altLang="zh-CN" sz="5400" b="1" dirty="0" smtClean="0">
                  <a:solidFill>
                    <a:schemeClr val="bg1"/>
                  </a:solidFill>
                </a:rPr>
                <a:t>ENTS</a:t>
              </a:r>
              <a:endParaRPr lang="zh-CN" altLang="en-US" sz="5400" b="1" dirty="0">
                <a:solidFill>
                  <a:schemeClr val="bg1"/>
                </a:solidFill>
              </a:endParaRPr>
            </a:p>
          </p:txBody>
        </p:sp>
      </p:grpSp>
      <p:sp>
        <p:nvSpPr>
          <p:cNvPr id="30" name="文本框 29"/>
          <p:cNvSpPr txBox="1"/>
          <p:nvPr/>
        </p:nvSpPr>
        <p:spPr>
          <a:xfrm>
            <a:off x="947774" y="4627921"/>
            <a:ext cx="5202004" cy="523220"/>
          </a:xfrm>
          <a:prstGeom prst="rect">
            <a:avLst/>
          </a:prstGeom>
          <a:noFill/>
        </p:spPr>
        <p:txBody>
          <a:bodyPr wrap="square" rtlCol="0">
            <a:spAutoFit/>
          </a:bodyPr>
          <a:lstStyle/>
          <a:p>
            <a:pPr algn="ctr"/>
            <a:r>
              <a:rPr lang="en-US" altLang="zh-CN" sz="2800" dirty="0" smtClean="0">
                <a:solidFill>
                  <a:schemeClr val="bg1"/>
                </a:solidFill>
              </a:rPr>
              <a:t>MOMODA POWERPOINT</a:t>
            </a:r>
            <a:endParaRPr lang="zh-CN" altLang="en-US" sz="2800" dirty="0">
              <a:solidFill>
                <a:schemeClr val="bg1"/>
              </a:solidFill>
            </a:endParaRPr>
          </a:p>
        </p:txBody>
      </p:sp>
      <p:sp>
        <p:nvSpPr>
          <p:cNvPr id="31" name="文本框 30"/>
          <p:cNvSpPr txBox="1"/>
          <p:nvPr/>
        </p:nvSpPr>
        <p:spPr>
          <a:xfrm>
            <a:off x="947774" y="5582741"/>
            <a:ext cx="5202004" cy="523220"/>
          </a:xfrm>
          <a:prstGeom prst="rect">
            <a:avLst/>
          </a:prstGeom>
          <a:noFill/>
        </p:spPr>
        <p:txBody>
          <a:bodyPr wrap="square" rtlCol="0">
            <a:spAutoFit/>
          </a:bodyPr>
          <a:lstStyle/>
          <a:p>
            <a:pPr algn="ctr"/>
            <a:r>
              <a:rPr lang="en-US" altLang="zh-CN" sz="2800" dirty="0" smtClean="0">
                <a:solidFill>
                  <a:schemeClr val="bg1"/>
                </a:solidFill>
              </a:rPr>
              <a:t>MOMODA POWERPOINT</a:t>
            </a:r>
            <a:endParaRPr lang="zh-CN" altLang="en-US" sz="2800" dirty="0">
              <a:solidFill>
                <a:schemeClr val="bg1"/>
              </a:solidFill>
            </a:endParaRPr>
          </a:p>
        </p:txBody>
      </p:sp>
      <p:sp>
        <p:nvSpPr>
          <p:cNvPr id="32" name="文本框 31"/>
          <p:cNvSpPr txBox="1"/>
          <p:nvPr/>
        </p:nvSpPr>
        <p:spPr>
          <a:xfrm>
            <a:off x="6045398" y="4627921"/>
            <a:ext cx="5202004" cy="523220"/>
          </a:xfrm>
          <a:prstGeom prst="rect">
            <a:avLst/>
          </a:prstGeom>
          <a:noFill/>
        </p:spPr>
        <p:txBody>
          <a:bodyPr wrap="square" rtlCol="0">
            <a:spAutoFit/>
          </a:bodyPr>
          <a:lstStyle/>
          <a:p>
            <a:pPr algn="ctr"/>
            <a:r>
              <a:rPr lang="en-US" altLang="zh-CN" sz="2800" dirty="0" smtClean="0">
                <a:solidFill>
                  <a:schemeClr val="bg1"/>
                </a:solidFill>
              </a:rPr>
              <a:t>MOMODA POWERPOINT</a:t>
            </a:r>
            <a:endParaRPr lang="zh-CN" altLang="en-US" sz="2800" dirty="0">
              <a:solidFill>
                <a:schemeClr val="bg1"/>
              </a:solidFill>
            </a:endParaRPr>
          </a:p>
        </p:txBody>
      </p:sp>
      <p:sp>
        <p:nvSpPr>
          <p:cNvPr id="33" name="文本框 32"/>
          <p:cNvSpPr txBox="1"/>
          <p:nvPr/>
        </p:nvSpPr>
        <p:spPr>
          <a:xfrm>
            <a:off x="6045398" y="5582741"/>
            <a:ext cx="5202004" cy="523220"/>
          </a:xfrm>
          <a:prstGeom prst="rect">
            <a:avLst/>
          </a:prstGeom>
          <a:noFill/>
        </p:spPr>
        <p:txBody>
          <a:bodyPr wrap="square" rtlCol="0">
            <a:spAutoFit/>
          </a:bodyPr>
          <a:lstStyle/>
          <a:p>
            <a:pPr algn="ctr"/>
            <a:r>
              <a:rPr lang="en-US" altLang="zh-CN" sz="2800" dirty="0" smtClean="0">
                <a:solidFill>
                  <a:schemeClr val="bg1"/>
                </a:solidFill>
              </a:rPr>
              <a:t>MOMODA POWERPOINT</a:t>
            </a:r>
            <a:endParaRPr lang="zh-CN" altLang="en-US" sz="2800"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5.3 人员配备管理计划</a:t>
            </a:r>
            <a:endParaRPr lang="en-US" altLang="zh-CN" sz="4000" b="1" dirty="0" smtClean="0">
              <a:solidFill>
                <a:schemeClr val="accent2"/>
              </a:solidFill>
            </a:endParaRP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人员技能</a:t>
            </a:r>
            <a:endParaRPr lang="en-US" sz="2800" b="1" dirty="0" smtClean="0">
              <a:solidFill>
                <a:schemeClr val="accent2"/>
              </a:solidFill>
              <a:ea typeface="+mn-lt"/>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7" name="表格 6"/>
          <p:cNvGraphicFramePr/>
          <p:nvPr/>
        </p:nvGraphicFramePr>
        <p:xfrm>
          <a:off x="1829435" y="2110105"/>
          <a:ext cx="9897110" cy="4088130"/>
        </p:xfrm>
        <a:graphic>
          <a:graphicData uri="http://schemas.openxmlformats.org/drawingml/2006/table">
            <a:tbl>
              <a:tblPr firstRow="1" bandRow="1">
                <a:tableStyleId>{5C22544A-7EE6-4342-B048-85BDC9FD1C3A}</a:tableStyleId>
              </a:tblPr>
              <a:tblGrid>
                <a:gridCol w="1551305"/>
                <a:gridCol w="8345805"/>
              </a:tblGrid>
              <a:tr h="486410">
                <a:tc>
                  <a:txBody>
                    <a:bodyPr/>
                    <a:p>
                      <a:pPr indent="0" algn="ctr">
                        <a:buNone/>
                      </a:pPr>
                      <a:r>
                        <a:rPr lang="en-US" sz="2000" b="1">
                          <a:solidFill>
                            <a:schemeClr val="accent1">
                              <a:lumMod val="50000"/>
                            </a:schemeClr>
                          </a:solidFill>
                          <a:ea typeface="+mn-lt"/>
                          <a:cs typeface="宋体" panose="02010600030101010101" pitchFamily="2" charset="-122"/>
                        </a:rPr>
                        <a:t>人员</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ctr">
                        <a:buNone/>
                      </a:pPr>
                      <a:r>
                        <a:rPr lang="en-US" sz="2000" b="1">
                          <a:solidFill>
                            <a:schemeClr val="accent1">
                              <a:lumMod val="50000"/>
                            </a:schemeClr>
                          </a:solidFill>
                          <a:ea typeface="+mn-lt"/>
                          <a:cs typeface="宋体" panose="02010600030101010101" pitchFamily="2" charset="-122"/>
                        </a:rPr>
                        <a:t>掌握</a:t>
                      </a:r>
                      <a:r>
                        <a:rPr lang="en-US" sz="2000" b="1">
                          <a:solidFill>
                            <a:schemeClr val="accent1">
                              <a:lumMod val="50000"/>
                            </a:schemeClr>
                          </a:solidFill>
                          <a:ea typeface="+mn-lt"/>
                          <a:cs typeface="Calibri" panose="020F0502020204030204" charset="0"/>
                        </a:rPr>
                        <a:t>技能</a:t>
                      </a:r>
                      <a:endParaRPr lang="en-US" altLang="en-US" sz="2000" b="1">
                        <a:solidFill>
                          <a:schemeClr val="accent1">
                            <a:lumMod val="50000"/>
                          </a:schemeClr>
                        </a:solidFill>
                        <a:ea typeface="+mn-lt"/>
                        <a:cs typeface="Calibri" panose="020F0502020204030204" charset="0"/>
                      </a:endParaRPr>
                    </a:p>
                  </a:txBody>
                  <a:tcPr marL="68580" marR="68580" marT="0" marB="0" vert="horz" anchor="t"/>
                </a:tc>
              </a:tr>
              <a:tr h="779145">
                <a:tc>
                  <a:txBody>
                    <a:bodyPr/>
                    <a:p>
                      <a:pPr indent="0">
                        <a:buNone/>
                      </a:pPr>
                      <a:r>
                        <a:rPr lang="en-US" sz="2000" b="0">
                          <a:solidFill>
                            <a:schemeClr val="accent1">
                              <a:lumMod val="50000"/>
                            </a:schemeClr>
                          </a:solidFill>
                          <a:ea typeface="+mn-lt"/>
                          <a:cs typeface="宋体" panose="02010600030101010101" pitchFamily="2" charset="-122"/>
                        </a:rPr>
                        <a:t>沈启航</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mn-lt"/>
                        </a:rPr>
                        <a:t>具有良好的沟通能力与组织能力；了解GIt 版本控制工具的使用方法，了解项目开发结构；了解瀑布模型的开发过程；</a:t>
                      </a:r>
                      <a:endParaRPr lang="en-US" altLang="en-US" sz="2000" b="0">
                        <a:solidFill>
                          <a:schemeClr val="accent1">
                            <a:lumMod val="50000"/>
                          </a:schemeClr>
                        </a:solidFill>
                        <a:ea typeface="+mn-lt"/>
                        <a:cs typeface="+mn-lt"/>
                      </a:endParaRPr>
                    </a:p>
                  </a:txBody>
                  <a:tcPr marL="68580" marR="68580" marT="0" marB="0" vert="horz" anchor="t"/>
                </a:tc>
              </a:tr>
              <a:tr h="779145">
                <a:tc>
                  <a:txBody>
                    <a:bodyPr/>
                    <a:p>
                      <a:pPr indent="0">
                        <a:buNone/>
                      </a:pPr>
                      <a:r>
                        <a:rPr lang="en-US" sz="2000" b="0">
                          <a:solidFill>
                            <a:schemeClr val="accent1">
                              <a:lumMod val="50000"/>
                            </a:schemeClr>
                          </a:solidFill>
                          <a:ea typeface="+mn-lt"/>
                          <a:cs typeface="宋体" panose="02010600030101010101" pitchFamily="2" charset="-122"/>
                        </a:rPr>
                        <a:t>叶柏成</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mn-lt"/>
                        </a:rPr>
                        <a:t>有一定的开发经验；了解Git版本控制工具使用，了解文档工具使用，有一定软件开发能力；了解瀑布模型的开发过程；</a:t>
                      </a:r>
                      <a:endParaRPr lang="en-US" altLang="en-US" sz="2000" b="0">
                        <a:solidFill>
                          <a:schemeClr val="accent1">
                            <a:lumMod val="50000"/>
                          </a:schemeClr>
                        </a:solidFill>
                        <a:ea typeface="+mn-lt"/>
                        <a:cs typeface="+mn-lt"/>
                      </a:endParaRPr>
                    </a:p>
                  </a:txBody>
                  <a:tcPr marL="68580" marR="68580" marT="0" marB="0" vert="horz" anchor="t"/>
                </a:tc>
              </a:tr>
              <a:tr h="777875">
                <a:tc>
                  <a:txBody>
                    <a:bodyPr/>
                    <a:p>
                      <a:pPr indent="0">
                        <a:buNone/>
                      </a:pPr>
                      <a:r>
                        <a:rPr lang="en-US" sz="2000" b="0">
                          <a:solidFill>
                            <a:schemeClr val="accent1">
                              <a:lumMod val="50000"/>
                            </a:schemeClr>
                          </a:solidFill>
                          <a:ea typeface="+mn-lt"/>
                          <a:cs typeface="宋体" panose="02010600030101010101" pitchFamily="2" charset="-122"/>
                        </a:rPr>
                        <a:t>杨以恒</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mn-lt"/>
                        </a:rPr>
                        <a:t>有一定的开发经验；有一定的美工设计经验，熟悉Photoshop及类似工具使用；了解瀑布模型的开发过程；</a:t>
                      </a:r>
                      <a:endParaRPr lang="en-US" altLang="en-US" sz="2000" b="0">
                        <a:solidFill>
                          <a:schemeClr val="accent1">
                            <a:lumMod val="50000"/>
                          </a:schemeClr>
                        </a:solidFill>
                        <a:ea typeface="+mn-lt"/>
                        <a:cs typeface="+mn-lt"/>
                      </a:endParaRPr>
                    </a:p>
                  </a:txBody>
                  <a:tcPr marL="68580" marR="68580" marT="0" marB="0" vert="horz" anchor="t"/>
                </a:tc>
              </a:tr>
              <a:tr h="486410">
                <a:tc>
                  <a:txBody>
                    <a:bodyPr/>
                    <a:p>
                      <a:pPr indent="0">
                        <a:buNone/>
                      </a:pPr>
                      <a:r>
                        <a:rPr lang="en-US" sz="2000" b="0">
                          <a:solidFill>
                            <a:schemeClr val="accent1">
                              <a:lumMod val="50000"/>
                            </a:schemeClr>
                          </a:solidFill>
                          <a:ea typeface="+mn-lt"/>
                          <a:cs typeface="宋体" panose="02010600030101010101" pitchFamily="2" charset="-122"/>
                        </a:rPr>
                        <a:t>徐哲远</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有一定</a:t>
                      </a:r>
                      <a:r>
                        <a:rPr lang="en-US" sz="2000" b="0">
                          <a:solidFill>
                            <a:schemeClr val="accent1">
                              <a:lumMod val="50000"/>
                            </a:schemeClr>
                          </a:solidFill>
                          <a:ea typeface="+mn-lt"/>
                          <a:cs typeface="Calibri" panose="020F0502020204030204" charset="0"/>
                        </a:rPr>
                        <a:t>的开发经验；</a:t>
                      </a:r>
                      <a:r>
                        <a:rPr lang="en-US" sz="2000" b="0">
                          <a:solidFill>
                            <a:schemeClr val="accent1">
                              <a:lumMod val="50000"/>
                            </a:schemeClr>
                          </a:solidFill>
                          <a:ea typeface="+mn-lt"/>
                          <a:cs typeface="宋体" panose="02010600030101010101" pitchFamily="2" charset="-122"/>
                        </a:rPr>
                        <a:t>了解</a:t>
                      </a:r>
                      <a:r>
                        <a:rPr lang="en-US" sz="2000" b="0">
                          <a:solidFill>
                            <a:schemeClr val="accent1">
                              <a:lumMod val="50000"/>
                            </a:schemeClr>
                          </a:solidFill>
                          <a:ea typeface="+mn-lt"/>
                          <a:cs typeface="Calibri" panose="020F0502020204030204" charset="0"/>
                        </a:rPr>
                        <a:t>瀑布模型</a:t>
                      </a:r>
                      <a:r>
                        <a:rPr lang="en-US" sz="2000" b="0">
                          <a:solidFill>
                            <a:schemeClr val="accent1">
                              <a:lumMod val="50000"/>
                            </a:schemeClr>
                          </a:solidFill>
                          <a:ea typeface="+mn-lt"/>
                          <a:cs typeface="宋体" panose="02010600030101010101" pitchFamily="2" charset="-122"/>
                        </a:rPr>
                        <a:t>的</a:t>
                      </a:r>
                      <a:r>
                        <a:rPr lang="en-US" sz="2000" b="0">
                          <a:solidFill>
                            <a:schemeClr val="accent1">
                              <a:lumMod val="50000"/>
                            </a:schemeClr>
                          </a:solidFill>
                          <a:ea typeface="+mn-lt"/>
                          <a:cs typeface="Calibri" panose="020F0502020204030204" charset="0"/>
                        </a:rPr>
                        <a:t>开发过程；</a:t>
                      </a:r>
                      <a:endParaRPr lang="en-US" altLang="en-US" sz="2000" b="0">
                        <a:solidFill>
                          <a:schemeClr val="accent1">
                            <a:lumMod val="50000"/>
                          </a:schemeClr>
                        </a:solidFill>
                        <a:ea typeface="+mn-lt"/>
                        <a:cs typeface="Calibri" panose="020F0502020204030204" charset="0"/>
                      </a:endParaRPr>
                    </a:p>
                  </a:txBody>
                  <a:tcPr marL="68580" marR="68580" marT="0" marB="0" vert="horz" anchor="t"/>
                </a:tc>
              </a:tr>
              <a:tr h="779145">
                <a:tc>
                  <a:txBody>
                    <a:bodyPr/>
                    <a:p>
                      <a:pPr indent="0">
                        <a:buNone/>
                      </a:pPr>
                      <a:r>
                        <a:rPr lang="en-US" sz="2000" b="0">
                          <a:solidFill>
                            <a:schemeClr val="accent1">
                              <a:lumMod val="50000"/>
                            </a:schemeClr>
                          </a:solidFill>
                          <a:ea typeface="+mn-lt"/>
                          <a:cs typeface="宋体" panose="02010600030101010101" pitchFamily="2" charset="-122"/>
                        </a:rPr>
                        <a:t>骆佳俊</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mn-lt"/>
                        </a:rPr>
                        <a:t>有一定的开发经验；了解Project使用方法，了解相关项目文档组织结构；了解瀑布模型的开发过程；</a:t>
                      </a:r>
                      <a:endParaRPr lang="en-US" altLang="en-US" sz="2000" b="0">
                        <a:solidFill>
                          <a:schemeClr val="accent1">
                            <a:lumMod val="50000"/>
                          </a:schemeClr>
                        </a:solidFill>
                        <a:ea typeface="+mn-lt"/>
                        <a:cs typeface="+mn-lt"/>
                      </a:endParaRPr>
                    </a:p>
                  </a:txBody>
                  <a:tcPr marL="68580" marR="68580" marT="0" marB="0" vert="horz" anchor="t"/>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5.3 人员配备管理计划</a:t>
            </a:r>
            <a:endParaRPr lang="en-US" altLang="zh-CN" sz="4000" b="1" dirty="0" smtClean="0">
              <a:solidFill>
                <a:schemeClr val="accent2"/>
              </a:solidFill>
            </a:endParaRP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培训需要</a:t>
            </a:r>
            <a:endParaRPr lang="en-US" sz="2800" b="1" dirty="0" smtClean="0">
              <a:solidFill>
                <a:schemeClr val="accent2"/>
              </a:solidFill>
              <a:ea typeface="+mn-lt"/>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7" name="表格 6"/>
          <p:cNvGraphicFramePr/>
          <p:nvPr/>
        </p:nvGraphicFramePr>
        <p:xfrm>
          <a:off x="1781810" y="2110105"/>
          <a:ext cx="9548495" cy="3693160"/>
        </p:xfrm>
        <a:graphic>
          <a:graphicData uri="http://schemas.openxmlformats.org/drawingml/2006/table">
            <a:tbl>
              <a:tblPr firstRow="1" bandRow="1">
                <a:tableStyleId>{5C22544A-7EE6-4342-B048-85BDC9FD1C3A}</a:tableStyleId>
              </a:tblPr>
              <a:tblGrid>
                <a:gridCol w="2649220"/>
                <a:gridCol w="1612265"/>
                <a:gridCol w="5287010"/>
              </a:tblGrid>
              <a:tr h="351790">
                <a:tc>
                  <a:txBody>
                    <a:bodyPr/>
                    <a:p>
                      <a:pPr indent="0">
                        <a:buNone/>
                      </a:pPr>
                      <a:r>
                        <a:rPr lang="en-US" sz="2000" b="1">
                          <a:solidFill>
                            <a:schemeClr val="accent1">
                              <a:lumMod val="50000"/>
                            </a:schemeClr>
                          </a:solidFill>
                          <a:ea typeface="+mn-lt"/>
                          <a:cs typeface="宋体" panose="02010600030101010101" pitchFamily="2" charset="-122"/>
                        </a:rPr>
                        <a:t>培训内容</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1">
                          <a:solidFill>
                            <a:schemeClr val="accent1">
                              <a:lumMod val="50000"/>
                            </a:schemeClr>
                          </a:solidFill>
                          <a:ea typeface="+mn-lt"/>
                          <a:cs typeface="宋体" panose="02010600030101010101" pitchFamily="2" charset="-122"/>
                        </a:rPr>
                        <a:t>培训时间</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1">
                          <a:solidFill>
                            <a:schemeClr val="accent1">
                              <a:lumMod val="50000"/>
                            </a:schemeClr>
                          </a:solidFill>
                          <a:ea typeface="+mn-lt"/>
                          <a:cs typeface="宋体" panose="02010600030101010101" pitchFamily="2" charset="-122"/>
                        </a:rPr>
                        <a:t>参加人员</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r>
              <a:tr h="527685">
                <a:tc>
                  <a:txBody>
                    <a:bodyPr/>
                    <a:p>
                      <a:pPr indent="0">
                        <a:buNone/>
                      </a:pPr>
                      <a:r>
                        <a:rPr lang="en-US" sz="2000" b="0">
                          <a:solidFill>
                            <a:schemeClr val="accent1">
                              <a:lumMod val="50000"/>
                            </a:schemeClr>
                          </a:solidFill>
                          <a:ea typeface="+mn-lt"/>
                          <a:cs typeface="+mn-lt"/>
                        </a:rPr>
                        <a:t>Github的使用</a:t>
                      </a:r>
                      <a:endParaRPr lang="en-US" altLang="en-US" sz="2000" b="0">
                        <a:solidFill>
                          <a:schemeClr val="accent1">
                            <a:lumMod val="50000"/>
                          </a:schemeClr>
                        </a:solidFill>
                        <a:ea typeface="+mn-lt"/>
                        <a:cs typeface="+mn-lt"/>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第二周会议</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mn-lt"/>
                        </a:rPr>
                        <a:t>主讲人：沈启航 参与人：其它成员</a:t>
                      </a:r>
                      <a:endParaRPr lang="en-US" altLang="en-US" sz="2000" b="0">
                        <a:solidFill>
                          <a:schemeClr val="accent1">
                            <a:lumMod val="50000"/>
                          </a:schemeClr>
                        </a:solidFill>
                        <a:ea typeface="+mn-lt"/>
                        <a:cs typeface="+mn-lt"/>
                      </a:endParaRPr>
                    </a:p>
                  </a:txBody>
                  <a:tcPr marL="68580" marR="68580" marT="0" marB="0" vert="horz" anchor="t"/>
                </a:tc>
              </a:tr>
              <a:tr h="527685">
                <a:tc>
                  <a:txBody>
                    <a:bodyPr/>
                    <a:p>
                      <a:pPr indent="0">
                        <a:buNone/>
                      </a:pPr>
                      <a:r>
                        <a:rPr lang="en-US" sz="2000" b="0">
                          <a:solidFill>
                            <a:schemeClr val="accent1">
                              <a:lumMod val="50000"/>
                            </a:schemeClr>
                          </a:solidFill>
                          <a:ea typeface="+mn-lt"/>
                          <a:cs typeface="+mn-lt"/>
                        </a:rPr>
                        <a:t>Project的使用</a:t>
                      </a:r>
                      <a:endParaRPr lang="en-US" altLang="en-US" sz="2000" b="0">
                        <a:solidFill>
                          <a:schemeClr val="accent1">
                            <a:lumMod val="50000"/>
                          </a:schemeClr>
                        </a:solidFill>
                        <a:ea typeface="+mn-lt"/>
                        <a:cs typeface="+mn-lt"/>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第三周会议</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mn-lt"/>
                        </a:rPr>
                        <a:t>主讲人：沈启航 参与人：其它成员</a:t>
                      </a:r>
                      <a:endParaRPr lang="en-US" altLang="en-US" sz="2000" b="0">
                        <a:solidFill>
                          <a:schemeClr val="accent1">
                            <a:lumMod val="50000"/>
                          </a:schemeClr>
                        </a:solidFill>
                        <a:ea typeface="+mn-lt"/>
                        <a:cs typeface="+mn-lt"/>
                      </a:endParaRPr>
                    </a:p>
                  </a:txBody>
                  <a:tcPr marL="68580" marR="68580" marT="0" marB="0" vert="horz" anchor="t"/>
                </a:tc>
              </a:tr>
              <a:tr h="703580">
                <a:tc>
                  <a:txBody>
                    <a:bodyPr/>
                    <a:p>
                      <a:pPr indent="0">
                        <a:buNone/>
                      </a:pPr>
                      <a:r>
                        <a:rPr lang="en-US" sz="2000" b="0">
                          <a:solidFill>
                            <a:schemeClr val="accent1">
                              <a:lumMod val="50000"/>
                            </a:schemeClr>
                          </a:solidFill>
                          <a:ea typeface="+mn-lt"/>
                          <a:cs typeface="+mn-lt"/>
                        </a:rPr>
                        <a:t>IBM RSA的使用</a:t>
                      </a:r>
                      <a:endParaRPr lang="en-US" altLang="en-US" sz="2000" b="0">
                        <a:solidFill>
                          <a:schemeClr val="accent1">
                            <a:lumMod val="50000"/>
                          </a:schemeClr>
                        </a:solidFill>
                        <a:ea typeface="+mn-lt"/>
                        <a:cs typeface="+mn-lt"/>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第三周会议</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mn-lt"/>
                        </a:rPr>
                        <a:t>主讲人：沈启航 参与人：其它成员</a:t>
                      </a:r>
                      <a:endParaRPr lang="en-US" altLang="en-US" sz="2000" b="0">
                        <a:solidFill>
                          <a:schemeClr val="accent1">
                            <a:lumMod val="50000"/>
                          </a:schemeClr>
                        </a:solidFill>
                        <a:ea typeface="+mn-lt"/>
                        <a:cs typeface="+mn-lt"/>
                      </a:endParaRPr>
                    </a:p>
                  </a:txBody>
                  <a:tcPr marL="68580" marR="68580" marT="0" marB="0" vert="horz" anchor="t"/>
                </a:tc>
              </a:tr>
              <a:tr h="702945">
                <a:tc>
                  <a:txBody>
                    <a:bodyPr/>
                    <a:p>
                      <a:pPr indent="0">
                        <a:buNone/>
                      </a:pPr>
                      <a:r>
                        <a:rPr lang="en-US" sz="2000" b="0">
                          <a:solidFill>
                            <a:schemeClr val="accent1">
                              <a:lumMod val="50000"/>
                            </a:schemeClr>
                          </a:solidFill>
                          <a:ea typeface="+mn-lt"/>
                          <a:cs typeface="+mn-lt"/>
                        </a:rPr>
                        <a:t>Axure RP的使用</a:t>
                      </a:r>
                      <a:endParaRPr lang="en-US" altLang="en-US" sz="2000" b="0">
                        <a:solidFill>
                          <a:schemeClr val="accent1">
                            <a:lumMod val="50000"/>
                          </a:schemeClr>
                        </a:solidFill>
                        <a:ea typeface="+mn-lt"/>
                        <a:cs typeface="+mn-lt"/>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第三周会议</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mn-lt"/>
                        </a:rPr>
                        <a:t>主讲人：沈启航 参与人：其它成员</a:t>
                      </a:r>
                      <a:endParaRPr lang="en-US" altLang="en-US" sz="2000" b="0">
                        <a:solidFill>
                          <a:schemeClr val="accent1">
                            <a:lumMod val="50000"/>
                          </a:schemeClr>
                        </a:solidFill>
                        <a:ea typeface="+mn-lt"/>
                        <a:cs typeface="+mn-lt"/>
                      </a:endParaRPr>
                    </a:p>
                  </a:txBody>
                  <a:tcPr marL="68580" marR="68580" marT="0" marB="0" vert="horz" anchor="t"/>
                </a:tc>
              </a:tr>
              <a:tr h="879475">
                <a:tc>
                  <a:txBody>
                    <a:bodyPr/>
                    <a:p>
                      <a:pPr indent="0">
                        <a:buNone/>
                      </a:pPr>
                      <a:r>
                        <a:rPr lang="en-US" sz="2000" b="0">
                          <a:solidFill>
                            <a:schemeClr val="accent1">
                              <a:lumMod val="50000"/>
                            </a:schemeClr>
                          </a:solidFill>
                          <a:ea typeface="+mn-lt"/>
                          <a:cs typeface="宋体" panose="02010600030101010101" pitchFamily="2" charset="-122"/>
                        </a:rPr>
                        <a:t>需求管理工具的使用</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第三周会议</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mn-lt"/>
                        </a:rPr>
                        <a:t>主讲人：沈启航 参与人：其它成员</a:t>
                      </a:r>
                      <a:endParaRPr lang="en-US" altLang="en-US" sz="2000" b="0">
                        <a:solidFill>
                          <a:schemeClr val="accent1">
                            <a:lumMod val="50000"/>
                          </a:schemeClr>
                        </a:solidFill>
                        <a:ea typeface="+mn-lt"/>
                        <a:cs typeface="+mn-lt"/>
                      </a:endParaRPr>
                    </a:p>
                  </a:txBody>
                  <a:tcPr marL="68580" marR="68580" marT="0" marB="0" vert="horz" anchor="t"/>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5.3 人员配备管理计划</a:t>
            </a:r>
            <a:endParaRPr lang="en-US" altLang="zh-CN" sz="4000" b="1" dirty="0" smtClean="0">
              <a:solidFill>
                <a:schemeClr val="accent2"/>
              </a:solidFill>
            </a:endParaRP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认可与奖励</a:t>
            </a:r>
            <a:endParaRPr lang="en-US" sz="2800" b="1" dirty="0" smtClean="0">
              <a:solidFill>
                <a:schemeClr val="accent2"/>
              </a:solidFill>
              <a:ea typeface="+mn-lt"/>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7" name="表格 6"/>
          <p:cNvGraphicFramePr/>
          <p:nvPr/>
        </p:nvGraphicFramePr>
        <p:xfrm>
          <a:off x="1781810" y="2110105"/>
          <a:ext cx="9548495" cy="3775075"/>
        </p:xfrm>
        <a:graphic>
          <a:graphicData uri="http://schemas.openxmlformats.org/drawingml/2006/table">
            <a:tbl>
              <a:tblPr firstRow="1" bandRow="1">
                <a:tableStyleId>{5C22544A-7EE6-4342-B048-85BDC9FD1C3A}</a:tableStyleId>
              </a:tblPr>
              <a:tblGrid>
                <a:gridCol w="1604010"/>
                <a:gridCol w="5461000"/>
                <a:gridCol w="2483485"/>
              </a:tblGrid>
              <a:tr h="351790">
                <a:tc>
                  <a:txBody>
                    <a:bodyPr/>
                    <a:p>
                      <a:pPr indent="0" algn="ctr">
                        <a:buNone/>
                      </a:pPr>
                      <a:r>
                        <a:rPr lang="en-US" sz="2000" b="1">
                          <a:solidFill>
                            <a:schemeClr val="accent1">
                              <a:lumMod val="50000"/>
                            </a:schemeClr>
                          </a:solidFill>
                          <a:ea typeface="+mn-lt"/>
                          <a:cs typeface="宋体" panose="02010600030101010101" pitchFamily="2" charset="-122"/>
                        </a:rPr>
                        <a:t>等级</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ctr">
                        <a:buNone/>
                      </a:pPr>
                      <a:r>
                        <a:rPr lang="en-US" sz="2000" b="1">
                          <a:solidFill>
                            <a:schemeClr val="accent1">
                              <a:lumMod val="50000"/>
                            </a:schemeClr>
                          </a:solidFill>
                          <a:ea typeface="+mn-lt"/>
                          <a:cs typeface="宋体" panose="02010600030101010101" pitchFamily="2" charset="-122"/>
                        </a:rPr>
                        <a:t>描述</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ctr">
                        <a:buNone/>
                      </a:pPr>
                      <a:r>
                        <a:rPr lang="en-US" sz="2000" b="1">
                          <a:solidFill>
                            <a:schemeClr val="accent1">
                              <a:lumMod val="50000"/>
                            </a:schemeClr>
                          </a:solidFill>
                          <a:ea typeface="+mn-lt"/>
                          <a:cs typeface="宋体" panose="02010600030101010101" pitchFamily="2" charset="-122"/>
                        </a:rPr>
                        <a:t>操作</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r>
              <a:tr h="527685">
                <a:tc>
                  <a:txBody>
                    <a:bodyPr/>
                    <a:p>
                      <a:pPr indent="0">
                        <a:buNone/>
                      </a:pPr>
                      <a:r>
                        <a:rPr lang="en-US" sz="2000" b="0">
                          <a:solidFill>
                            <a:schemeClr val="accent1">
                              <a:lumMod val="50000"/>
                            </a:schemeClr>
                          </a:solidFill>
                          <a:ea typeface="+mn-lt"/>
                          <a:cs typeface="宋体" panose="02010600030101010101" pitchFamily="2" charset="-122"/>
                        </a:rPr>
                        <a:t>优秀</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工作</a:t>
                      </a:r>
                      <a:r>
                        <a:rPr lang="en-US" sz="2000" b="0">
                          <a:solidFill>
                            <a:schemeClr val="accent1">
                              <a:lumMod val="50000"/>
                            </a:schemeClr>
                          </a:solidFill>
                          <a:ea typeface="+mn-lt"/>
                          <a:cs typeface="Calibri" panose="020F0502020204030204" charset="0"/>
                        </a:rPr>
                        <a:t>完成顾客需求，顾客对工作成果表示</a:t>
                      </a:r>
                      <a:r>
                        <a:rPr lang="en-US" sz="2000" b="0">
                          <a:solidFill>
                            <a:schemeClr val="accent1">
                              <a:lumMod val="50000"/>
                            </a:schemeClr>
                          </a:solidFill>
                          <a:ea typeface="+mn-lt"/>
                          <a:cs typeface="宋体" panose="02010600030101010101" pitchFamily="2" charset="-122"/>
                        </a:rPr>
                        <a:t>表扬；</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项目</a:t>
                      </a:r>
                      <a:r>
                        <a:rPr lang="en-US" sz="2000" b="0">
                          <a:solidFill>
                            <a:schemeClr val="accent1">
                              <a:lumMod val="50000"/>
                            </a:schemeClr>
                          </a:solidFill>
                          <a:ea typeface="+mn-lt"/>
                          <a:cs typeface="Calibri" panose="020F0502020204030204" charset="0"/>
                        </a:rPr>
                        <a:t>经理请全组吃饭</a:t>
                      </a:r>
                      <a:endParaRPr lang="en-US" altLang="en-US" sz="2000" b="0">
                        <a:solidFill>
                          <a:schemeClr val="accent1">
                            <a:lumMod val="50000"/>
                          </a:schemeClr>
                        </a:solidFill>
                        <a:ea typeface="+mn-lt"/>
                        <a:cs typeface="Calibri" panose="020F0502020204030204" charset="0"/>
                      </a:endParaRPr>
                    </a:p>
                  </a:txBody>
                  <a:tcPr marL="68580" marR="68580" marT="0" marB="0" vert="horz" anchor="t"/>
                </a:tc>
              </a:tr>
              <a:tr h="527685">
                <a:tc>
                  <a:txBody>
                    <a:bodyPr/>
                    <a:p>
                      <a:pPr indent="0">
                        <a:buNone/>
                      </a:pPr>
                      <a:r>
                        <a:rPr lang="en-US" sz="2000" b="0">
                          <a:solidFill>
                            <a:schemeClr val="accent1">
                              <a:lumMod val="50000"/>
                            </a:schemeClr>
                          </a:solidFill>
                          <a:ea typeface="+mn-lt"/>
                          <a:cs typeface="宋体" panose="02010600030101010101" pitchFamily="2" charset="-122"/>
                        </a:rPr>
                        <a:t>良好</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顾客</a:t>
                      </a:r>
                      <a:r>
                        <a:rPr lang="en-US" sz="2000" b="0">
                          <a:solidFill>
                            <a:schemeClr val="accent1">
                              <a:lumMod val="50000"/>
                            </a:schemeClr>
                          </a:solidFill>
                          <a:ea typeface="+mn-lt"/>
                          <a:cs typeface="Calibri" panose="020F0502020204030204" charset="0"/>
                        </a:rPr>
                        <a:t>对工作成果表示认同，没有对某项</a:t>
                      </a:r>
                      <a:r>
                        <a:rPr lang="en-US" sz="2000" b="0">
                          <a:solidFill>
                            <a:schemeClr val="accent1">
                              <a:lumMod val="50000"/>
                            </a:schemeClr>
                          </a:solidFill>
                          <a:ea typeface="+mn-lt"/>
                          <a:cs typeface="宋体" panose="02010600030101010101" pitchFamily="2" charset="-122"/>
                        </a:rPr>
                        <a:t>工作进行</a:t>
                      </a:r>
                      <a:r>
                        <a:rPr lang="en-US" sz="2000" b="0">
                          <a:solidFill>
                            <a:schemeClr val="accent1">
                              <a:lumMod val="50000"/>
                            </a:schemeClr>
                          </a:solidFill>
                          <a:ea typeface="+mn-lt"/>
                          <a:cs typeface="Calibri" panose="020F0502020204030204" charset="0"/>
                        </a:rPr>
                        <a:t>批评</a:t>
                      </a:r>
                      <a:r>
                        <a:rPr lang="en-US" sz="2000" b="0">
                          <a:solidFill>
                            <a:schemeClr val="accent1">
                              <a:lumMod val="50000"/>
                            </a:schemeClr>
                          </a:solidFill>
                          <a:ea typeface="+mn-lt"/>
                          <a:cs typeface="宋体" panose="02010600030101010101" pitchFamily="2" charset="-122"/>
                        </a:rPr>
                        <a:t>；</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无</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r>
              <a:tr h="703580">
                <a:tc>
                  <a:txBody>
                    <a:bodyPr/>
                    <a:p>
                      <a:pPr indent="0">
                        <a:buNone/>
                      </a:pPr>
                      <a:r>
                        <a:rPr lang="en-US" sz="2000" b="0">
                          <a:solidFill>
                            <a:schemeClr val="accent1">
                              <a:lumMod val="50000"/>
                            </a:schemeClr>
                          </a:solidFill>
                          <a:ea typeface="+mn-lt"/>
                          <a:cs typeface="宋体" panose="02010600030101010101" pitchFamily="2" charset="-122"/>
                        </a:rPr>
                        <a:t>合格</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顾客</a:t>
                      </a:r>
                      <a:r>
                        <a:rPr lang="en-US" sz="2000" b="0">
                          <a:solidFill>
                            <a:schemeClr val="accent1">
                              <a:lumMod val="50000"/>
                            </a:schemeClr>
                          </a:solidFill>
                          <a:ea typeface="+mn-lt"/>
                          <a:cs typeface="Calibri" panose="020F0502020204030204" charset="0"/>
                        </a:rPr>
                        <a:t>对整体项目表示认同，受批评的点较少；</a:t>
                      </a:r>
                      <a:r>
                        <a:rPr lang="en-US" sz="2000" b="0">
                          <a:solidFill>
                            <a:schemeClr val="accent1">
                              <a:lumMod val="50000"/>
                            </a:schemeClr>
                          </a:solidFill>
                          <a:ea typeface="+mn-lt"/>
                          <a:cs typeface="宋体" panose="02010600030101010101" pitchFamily="2" charset="-122"/>
                        </a:rPr>
                        <a:t>组员</a:t>
                      </a:r>
                      <a:r>
                        <a:rPr lang="en-US" sz="2000" b="0">
                          <a:solidFill>
                            <a:schemeClr val="accent1">
                              <a:lumMod val="50000"/>
                            </a:schemeClr>
                          </a:solidFill>
                          <a:ea typeface="+mn-lt"/>
                          <a:cs typeface="Calibri" panose="020F0502020204030204" charset="0"/>
                        </a:rPr>
                        <a:t>个人部分完成优秀，符号项目经理期望；</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组内</a:t>
                      </a:r>
                      <a:r>
                        <a:rPr lang="en-US" sz="2000" b="0">
                          <a:solidFill>
                            <a:schemeClr val="accent1">
                              <a:lumMod val="50000"/>
                            </a:schemeClr>
                          </a:solidFill>
                          <a:ea typeface="+mn-lt"/>
                          <a:cs typeface="Calibri" panose="020F0502020204030204" charset="0"/>
                        </a:rPr>
                        <a:t>通报表扬</a:t>
                      </a:r>
                      <a:endParaRPr lang="en-US" altLang="en-US" sz="2000" b="0">
                        <a:solidFill>
                          <a:schemeClr val="accent1">
                            <a:lumMod val="50000"/>
                          </a:schemeClr>
                        </a:solidFill>
                        <a:ea typeface="+mn-lt"/>
                        <a:cs typeface="Calibri" panose="020F0502020204030204" charset="0"/>
                      </a:endParaRPr>
                    </a:p>
                  </a:txBody>
                  <a:tcPr marL="68580" marR="68580" marT="0" marB="0" vert="horz" anchor="t"/>
                </a:tc>
              </a:tr>
              <a:tr h="702945">
                <a:tc>
                  <a:txBody>
                    <a:bodyPr/>
                    <a:p>
                      <a:pPr indent="0">
                        <a:buNone/>
                      </a:pPr>
                      <a:r>
                        <a:rPr lang="en-US" sz="2000" b="0">
                          <a:solidFill>
                            <a:schemeClr val="accent1">
                              <a:lumMod val="50000"/>
                            </a:schemeClr>
                          </a:solidFill>
                          <a:ea typeface="+mn-lt"/>
                          <a:cs typeface="宋体" panose="02010600030101010101" pitchFamily="2" charset="-122"/>
                        </a:rPr>
                        <a:t>不合格</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顾客</a:t>
                      </a:r>
                      <a:r>
                        <a:rPr lang="en-US" sz="2000" b="0">
                          <a:solidFill>
                            <a:schemeClr val="accent1">
                              <a:lumMod val="50000"/>
                            </a:schemeClr>
                          </a:solidFill>
                          <a:ea typeface="+mn-lt"/>
                          <a:cs typeface="Calibri" panose="020F0502020204030204" charset="0"/>
                        </a:rPr>
                        <a:t>对该部分表示明显不满；</a:t>
                      </a:r>
                      <a:r>
                        <a:rPr lang="en-US" sz="2000" b="0">
                          <a:solidFill>
                            <a:schemeClr val="accent1">
                              <a:lumMod val="50000"/>
                            </a:schemeClr>
                          </a:solidFill>
                          <a:ea typeface="+mn-lt"/>
                          <a:cs typeface="宋体" panose="02010600030101010101" pitchFamily="2" charset="-122"/>
                        </a:rPr>
                        <a:t>组员</a:t>
                      </a:r>
                      <a:r>
                        <a:rPr lang="en-US" sz="2000" b="0">
                          <a:solidFill>
                            <a:schemeClr val="accent1">
                              <a:lumMod val="50000"/>
                            </a:schemeClr>
                          </a:solidFill>
                          <a:ea typeface="+mn-lt"/>
                          <a:cs typeface="Calibri" panose="020F0502020204030204" charset="0"/>
                        </a:rPr>
                        <a:t>个人部分完成度不高，敷衍了事</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组内</a:t>
                      </a:r>
                      <a:r>
                        <a:rPr lang="en-US" sz="2000" b="0">
                          <a:solidFill>
                            <a:schemeClr val="accent1">
                              <a:lumMod val="50000"/>
                            </a:schemeClr>
                          </a:solidFill>
                          <a:ea typeface="+mn-lt"/>
                          <a:cs typeface="Calibri" panose="020F0502020204030204" charset="0"/>
                        </a:rPr>
                        <a:t>通报批评</a:t>
                      </a:r>
                      <a:endParaRPr lang="en-US" altLang="en-US" sz="2000" b="0">
                        <a:solidFill>
                          <a:schemeClr val="accent1">
                            <a:lumMod val="50000"/>
                          </a:schemeClr>
                        </a:solidFill>
                        <a:ea typeface="+mn-lt"/>
                        <a:cs typeface="Calibri" panose="020F0502020204030204" charset="0"/>
                      </a:endParaRPr>
                    </a:p>
                  </a:txBody>
                  <a:tcPr marL="68580" marR="68580" marT="0" marB="0" vert="horz" anchor="t"/>
                </a:tc>
              </a:tr>
              <a:tr h="879475">
                <a:tc>
                  <a:txBody>
                    <a:bodyPr/>
                    <a:p>
                      <a:pPr indent="0">
                        <a:buNone/>
                      </a:pPr>
                      <a:r>
                        <a:rPr lang="en-US" sz="2000" b="0">
                          <a:solidFill>
                            <a:schemeClr val="accent1">
                              <a:lumMod val="50000"/>
                            </a:schemeClr>
                          </a:solidFill>
                          <a:ea typeface="+mn-lt"/>
                          <a:cs typeface="宋体" panose="02010600030101010101" pitchFamily="2" charset="-122"/>
                        </a:rPr>
                        <a:t>极差</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顾客</a:t>
                      </a:r>
                      <a:r>
                        <a:rPr lang="en-US" sz="2000" b="0">
                          <a:solidFill>
                            <a:schemeClr val="accent1">
                              <a:lumMod val="50000"/>
                            </a:schemeClr>
                          </a:solidFill>
                          <a:ea typeface="+mn-lt"/>
                          <a:cs typeface="Calibri" panose="020F0502020204030204" charset="0"/>
                        </a:rPr>
                        <a:t>对该部分极度不满；</a:t>
                      </a:r>
                      <a:r>
                        <a:rPr lang="en-US" sz="2000" b="0">
                          <a:solidFill>
                            <a:schemeClr val="accent1">
                              <a:lumMod val="50000"/>
                            </a:schemeClr>
                          </a:solidFill>
                          <a:ea typeface="+mn-lt"/>
                          <a:cs typeface="宋体" panose="02010600030101010101" pitchFamily="2" charset="-122"/>
                        </a:rPr>
                        <a:t>组员</a:t>
                      </a:r>
                      <a:r>
                        <a:rPr lang="en-US" sz="2000" b="0">
                          <a:solidFill>
                            <a:schemeClr val="accent1">
                              <a:lumMod val="50000"/>
                            </a:schemeClr>
                          </a:solidFill>
                          <a:ea typeface="+mn-lt"/>
                          <a:cs typeface="Calibri" panose="020F0502020204030204" charset="0"/>
                        </a:rPr>
                        <a:t>个人部分没有按时完成；</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请</a:t>
                      </a:r>
                      <a:r>
                        <a:rPr lang="en-US" sz="2000" b="0">
                          <a:solidFill>
                            <a:schemeClr val="accent1">
                              <a:lumMod val="50000"/>
                            </a:schemeClr>
                          </a:solidFill>
                          <a:ea typeface="+mn-lt"/>
                          <a:cs typeface="Calibri" panose="020F0502020204030204" charset="0"/>
                        </a:rPr>
                        <a:t>全组吃饭</a:t>
                      </a:r>
                      <a:endParaRPr lang="en-US" altLang="en-US" sz="2000" b="0">
                        <a:solidFill>
                          <a:schemeClr val="accent1">
                            <a:lumMod val="50000"/>
                          </a:schemeClr>
                        </a:solidFill>
                        <a:ea typeface="+mn-lt"/>
                        <a:cs typeface="Calibri" panose="020F0502020204030204" charset="0"/>
                      </a:endParaRPr>
                    </a:p>
                  </a:txBody>
                  <a:tcPr marL="68580" marR="68580" marT="0" marB="0" vert="horz" anchor="t"/>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5.3 人员配备管理计划</a:t>
            </a:r>
            <a:endParaRPr lang="en-US" altLang="zh-CN" sz="4000" b="1" dirty="0" smtClean="0">
              <a:solidFill>
                <a:schemeClr val="accent2"/>
              </a:solidFill>
            </a:endParaRPr>
          </a:p>
        </p:txBody>
      </p:sp>
      <p:sp>
        <p:nvSpPr>
          <p:cNvPr id="19" name="Content Placeholder 2"/>
          <p:cNvSpPr txBox="1"/>
          <p:nvPr/>
        </p:nvSpPr>
        <p:spPr>
          <a:xfrm>
            <a:off x="2256155" y="2110105"/>
            <a:ext cx="8677910" cy="1377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n-US" sz="2400" dirty="0" smtClean="0">
                <a:solidFill>
                  <a:schemeClr val="bg1"/>
                </a:solidFill>
              </a:rPr>
              <a:t>1.不得违反校纪校规，不得以项目为借口进行不正当行为。</a:t>
            </a:r>
            <a:endParaRPr lang="en-US" sz="2400" dirty="0" smtClean="0">
              <a:solidFill>
                <a:schemeClr val="bg1"/>
              </a:solidFill>
            </a:endParaRPr>
          </a:p>
          <a:p>
            <a:pPr marL="0" indent="0" algn="just">
              <a:buFont typeface="Arial" panose="020B0604020202020204" pitchFamily="34" charset="0"/>
              <a:buNone/>
            </a:pPr>
            <a:r>
              <a:rPr lang="en-US" sz="2400" dirty="0" smtClean="0">
                <a:solidFill>
                  <a:schemeClr val="bg1"/>
                </a:solidFill>
              </a:rPr>
              <a:t>2.不得随意打探别组的项目计划及具体文档，不得将组内文档随意透露给别组。</a:t>
            </a:r>
            <a:endParaRPr lang="en-US" sz="2400" dirty="0" smtClean="0">
              <a:solidFill>
                <a:schemeClr val="bg1"/>
              </a:solidFill>
            </a:endParaRPr>
          </a:p>
          <a:p>
            <a:pPr marL="0" indent="0" algn="just">
              <a:buFont typeface="Arial" panose="020B0604020202020204" pitchFamily="34" charset="0"/>
              <a:buNone/>
            </a:pPr>
            <a:r>
              <a:rPr lang="en-US" sz="2400" dirty="0" smtClean="0">
                <a:solidFill>
                  <a:schemeClr val="bg1"/>
                </a:solidFill>
              </a:rPr>
              <a:t>3.只能以学习为目的使用下载的软件及配置，不得侵犯软件原作者权益、网络相关文档原作者权益。</a:t>
            </a:r>
            <a:endParaRPr lang="en-US" sz="2400" dirty="0" smtClean="0">
              <a:solidFill>
                <a:schemeClr val="bg1"/>
              </a:solidFill>
            </a:endParaRPr>
          </a:p>
          <a:p>
            <a:pPr marL="0" indent="0" algn="just">
              <a:buFont typeface="Arial" panose="020B0604020202020204" pitchFamily="34" charset="0"/>
              <a:buNone/>
            </a:pPr>
            <a:r>
              <a:rPr lang="en-US" sz="2400" dirty="0" smtClean="0">
                <a:solidFill>
                  <a:schemeClr val="bg1"/>
                </a:solidFill>
              </a:rPr>
              <a:t>4.不得损害小组权益，不得分裂小组，不得侮辱组内其他成员，不得滥用权力。</a:t>
            </a:r>
            <a:endParaRPr lang="en-US" sz="2400" dirty="0" smtClean="0">
              <a:solidFill>
                <a:schemeClr val="bg1"/>
              </a:solidFill>
            </a:endParaRPr>
          </a:p>
          <a:p>
            <a:pPr marL="0" indent="0" algn="just">
              <a:buFont typeface="Arial" panose="020B0604020202020204" pitchFamily="34" charset="0"/>
              <a:buNone/>
            </a:pPr>
            <a:r>
              <a:rPr lang="en-US" sz="2400" dirty="0" smtClean="0">
                <a:solidFill>
                  <a:schemeClr val="bg1"/>
                </a:solidFill>
              </a:rPr>
              <a:t>5.适当的提出工作需求，不得提出不合理的请求。</a:t>
            </a:r>
            <a:endParaRPr lang="en-US" sz="2400" dirty="0" smtClean="0">
              <a:solidFill>
                <a:schemeClr val="bg1"/>
              </a:solidFill>
            </a:endParaRPr>
          </a:p>
          <a:p>
            <a:pPr marL="0" indent="0" algn="just">
              <a:buFont typeface="Arial" panose="020B0604020202020204" pitchFamily="34" charset="0"/>
              <a:buNone/>
            </a:pPr>
            <a:r>
              <a:rPr lang="en-US" sz="2400" dirty="0" smtClean="0">
                <a:solidFill>
                  <a:schemeClr val="bg1"/>
                </a:solidFill>
              </a:rPr>
              <a:t>6.组内建设场所必须合规。</a:t>
            </a:r>
            <a:endParaRPr lang="en-US" sz="2400" dirty="0" smtClean="0">
              <a:solidFill>
                <a:schemeClr val="bg1"/>
              </a:solidFill>
            </a:endParaRP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合规性</a:t>
            </a:r>
            <a:endParaRPr lang="en-US" sz="2800" b="1" dirty="0" smtClean="0">
              <a:solidFill>
                <a:schemeClr val="accent2"/>
              </a:solidFill>
              <a:ea typeface="+mn-lt"/>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5.3 人员配备管理计划</a:t>
            </a:r>
            <a:endParaRPr lang="en-US" altLang="zh-CN" sz="4000" b="1" dirty="0" smtClean="0">
              <a:solidFill>
                <a:schemeClr val="accent2"/>
              </a:solidFill>
            </a:endParaRPr>
          </a:p>
        </p:txBody>
      </p:sp>
      <p:sp>
        <p:nvSpPr>
          <p:cNvPr id="19" name="Content Placeholder 2"/>
          <p:cNvSpPr txBox="1"/>
          <p:nvPr/>
        </p:nvSpPr>
        <p:spPr>
          <a:xfrm>
            <a:off x="2536190" y="2740025"/>
            <a:ext cx="8677910" cy="1377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n-US" sz="3200" dirty="0" smtClean="0">
                <a:solidFill>
                  <a:schemeClr val="bg1"/>
                </a:solidFill>
              </a:rPr>
              <a:t>1.在宿舍门禁之前完成一切室外活动。</a:t>
            </a:r>
            <a:endParaRPr lang="en-US" sz="3200" dirty="0" smtClean="0">
              <a:solidFill>
                <a:schemeClr val="bg1"/>
              </a:solidFill>
            </a:endParaRPr>
          </a:p>
          <a:p>
            <a:pPr marL="0" indent="0" algn="just">
              <a:buFont typeface="Arial" panose="020B0604020202020204" pitchFamily="34" charset="0"/>
              <a:buNone/>
            </a:pPr>
            <a:r>
              <a:rPr lang="en-US" sz="3200" dirty="0" smtClean="0">
                <a:solidFill>
                  <a:schemeClr val="bg1"/>
                </a:solidFill>
              </a:rPr>
              <a:t>2.不得在自然灾害天气下进行小组室外活动。</a:t>
            </a:r>
            <a:endParaRPr lang="en-US" sz="3200" dirty="0" smtClean="0">
              <a:solidFill>
                <a:schemeClr val="bg1"/>
              </a:solidFill>
            </a:endParaRPr>
          </a:p>
          <a:p>
            <a:pPr marL="0" indent="0" algn="just">
              <a:buFont typeface="Arial" panose="020B0604020202020204" pitchFamily="34" charset="0"/>
              <a:buNone/>
            </a:pPr>
            <a:r>
              <a:rPr lang="en-US" sz="3200" dirty="0" smtClean="0">
                <a:solidFill>
                  <a:schemeClr val="bg1"/>
                </a:solidFill>
              </a:rPr>
              <a:t>3.组内建设场所必须符合安全规定。</a:t>
            </a:r>
            <a:endParaRPr lang="en-US" sz="3200" dirty="0" smtClean="0">
              <a:solidFill>
                <a:schemeClr val="bg1"/>
              </a:solidFill>
            </a:endParaRPr>
          </a:p>
          <a:p>
            <a:pPr marL="0" indent="0" algn="just">
              <a:buFont typeface="Arial" panose="020B0604020202020204" pitchFamily="34" charset="0"/>
              <a:buNone/>
            </a:pPr>
            <a:r>
              <a:rPr lang="en-US" sz="3200" dirty="0" smtClean="0">
                <a:solidFill>
                  <a:schemeClr val="bg1"/>
                </a:solidFill>
              </a:rPr>
              <a:t>4.组内矛盾出现时不得动用武力。</a:t>
            </a:r>
            <a:endParaRPr lang="en-US" sz="3200" dirty="0" smtClean="0">
              <a:solidFill>
                <a:schemeClr val="bg1"/>
              </a:solidFill>
            </a:endParaRP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安全</a:t>
            </a:r>
            <a:endParaRPr lang="en-US" sz="2800" b="1" dirty="0" smtClean="0">
              <a:solidFill>
                <a:schemeClr val="accent2"/>
              </a:solidFill>
              <a:ea typeface="+mn-lt"/>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smtClean="0">
                <a:solidFill>
                  <a:schemeClr val="accent2"/>
                </a:solidFill>
              </a:rPr>
              <a:t>MOMODA POWERPOINT</a:t>
            </a:r>
            <a:endParaRPr lang="zh-CN" altLang="en-US" sz="2800" b="1" dirty="0">
              <a:solidFill>
                <a:schemeClr val="accent2"/>
              </a:solidFill>
            </a:endParaRPr>
          </a:p>
        </p:txBody>
      </p:sp>
      <p:sp>
        <p:nvSpPr>
          <p:cNvPr id="6" name="文本框 5"/>
          <p:cNvSpPr txBox="1"/>
          <p:nvPr/>
        </p:nvSpPr>
        <p:spPr>
          <a:xfrm>
            <a:off x="3050254" y="960119"/>
            <a:ext cx="864187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a:t>
            </a:r>
            <a:endParaRPr lang="zh-CN" altLang="en-US" dirty="0">
              <a:solidFill>
                <a:schemeClr val="bg1"/>
              </a:solidFill>
            </a:endParaRPr>
          </a:p>
        </p:txBody>
      </p:sp>
      <p:sp>
        <p:nvSpPr>
          <p:cNvPr id="7" name="Rectangle 20"/>
          <p:cNvSpPr/>
          <p:nvPr/>
        </p:nvSpPr>
        <p:spPr>
          <a:xfrm flipH="1">
            <a:off x="0" y="2264979"/>
            <a:ext cx="12195175" cy="2667957"/>
          </a:xfrm>
          <a:prstGeom prst="rect">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p>
        </p:txBody>
      </p:sp>
      <p:sp>
        <p:nvSpPr>
          <p:cNvPr id="8" name="Content Placeholder 2"/>
          <p:cNvSpPr txBox="1"/>
          <p:nvPr/>
        </p:nvSpPr>
        <p:spPr>
          <a:xfrm>
            <a:off x="746894" y="3833368"/>
            <a:ext cx="1829676" cy="73415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smtClean="0">
                <a:solidFill>
                  <a:schemeClr val="tx1"/>
                </a:solidFill>
              </a:rPr>
              <a:t>Social Media</a:t>
            </a:r>
            <a:endParaRPr lang="en-US" sz="2000" b="1" dirty="0" smtClean="0">
              <a:solidFill>
                <a:schemeClr val="tx1"/>
              </a:solidFill>
            </a:endParaRPr>
          </a:p>
          <a:p>
            <a:pPr marL="0" indent="0" algn="ctr">
              <a:buFont typeface="Arial" panose="020B0604020202020204" pitchFamily="34" charset="0"/>
              <a:buNone/>
            </a:pPr>
            <a:r>
              <a:rPr lang="en-US" sz="1100" dirty="0" smtClean="0">
                <a:solidFill>
                  <a:schemeClr val="bg1"/>
                </a:solidFill>
              </a:rPr>
              <a:t>Lorem ipsum dolor sit amet, consectetur adipiscing.</a:t>
            </a:r>
            <a:endParaRPr lang="en-US" sz="1100" dirty="0">
              <a:solidFill>
                <a:schemeClr val="bg1"/>
              </a:solidFill>
            </a:endParaRPr>
          </a:p>
        </p:txBody>
      </p:sp>
      <p:sp>
        <p:nvSpPr>
          <p:cNvPr id="9" name="Content Placeholder 2"/>
          <p:cNvSpPr txBox="1"/>
          <p:nvPr/>
        </p:nvSpPr>
        <p:spPr>
          <a:xfrm>
            <a:off x="2938656" y="3833369"/>
            <a:ext cx="1817505" cy="73415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000" b="1" dirty="0">
                <a:solidFill>
                  <a:schemeClr val="tx1"/>
                </a:solidFill>
              </a:rPr>
              <a:t>Code</a:t>
            </a:r>
            <a:endParaRPr lang="en-US" sz="2000" b="1" dirty="0">
              <a:solidFill>
                <a:schemeClr val="tx1"/>
              </a:solidFill>
            </a:endParaRPr>
          </a:p>
          <a:p>
            <a:pPr marL="0" indent="0" algn="ctr">
              <a:buFont typeface="Arial" panose="020B0604020202020204" pitchFamily="34" charset="0"/>
              <a:buNone/>
            </a:pPr>
            <a:r>
              <a:rPr lang="en-US" sz="1100" dirty="0" smtClean="0">
                <a:solidFill>
                  <a:schemeClr val="bg1"/>
                </a:solidFill>
              </a:rPr>
              <a:t>Lorem ipsum dolor sit amet, consectetur adipiscing.</a:t>
            </a:r>
            <a:endParaRPr lang="en-US" sz="1100" dirty="0">
              <a:solidFill>
                <a:schemeClr val="bg1"/>
              </a:solidFill>
            </a:endParaRPr>
          </a:p>
        </p:txBody>
      </p:sp>
      <p:sp>
        <p:nvSpPr>
          <p:cNvPr id="10" name="Content Placeholder 2"/>
          <p:cNvSpPr txBox="1"/>
          <p:nvPr/>
        </p:nvSpPr>
        <p:spPr>
          <a:xfrm>
            <a:off x="4899840" y="3833368"/>
            <a:ext cx="2280070" cy="73415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000" b="1" dirty="0">
                <a:solidFill>
                  <a:schemeClr val="tx1"/>
                </a:solidFill>
              </a:rPr>
              <a:t>Photography</a:t>
            </a:r>
            <a:endParaRPr lang="en-US" sz="2000" b="1" dirty="0">
              <a:solidFill>
                <a:schemeClr val="tx1"/>
              </a:solidFill>
            </a:endParaRPr>
          </a:p>
          <a:p>
            <a:pPr marL="0" indent="0" algn="ctr">
              <a:buFont typeface="Arial" panose="020B0604020202020204" pitchFamily="34" charset="0"/>
              <a:buNone/>
            </a:pPr>
            <a:r>
              <a:rPr lang="en-US" sz="1100" dirty="0" smtClean="0">
                <a:solidFill>
                  <a:schemeClr val="bg1"/>
                </a:solidFill>
              </a:rPr>
              <a:t>Lorem ipsum dolor sit amet, consectetur adipiscing.</a:t>
            </a:r>
            <a:endParaRPr lang="en-US" sz="1100" dirty="0">
              <a:solidFill>
                <a:schemeClr val="bg1"/>
              </a:solidFill>
            </a:endParaRPr>
          </a:p>
        </p:txBody>
      </p:sp>
      <p:sp>
        <p:nvSpPr>
          <p:cNvPr id="11" name="Content Placeholder 2"/>
          <p:cNvSpPr txBox="1"/>
          <p:nvPr/>
        </p:nvSpPr>
        <p:spPr>
          <a:xfrm>
            <a:off x="7323588" y="3833368"/>
            <a:ext cx="1854810" cy="73415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000" b="1" dirty="0">
                <a:solidFill>
                  <a:schemeClr val="tx1"/>
                </a:solidFill>
              </a:rPr>
              <a:t>Copywriting</a:t>
            </a:r>
            <a:endParaRPr lang="en-US" sz="2000" b="1" dirty="0">
              <a:solidFill>
                <a:schemeClr val="tx1"/>
              </a:solidFill>
            </a:endParaRPr>
          </a:p>
          <a:p>
            <a:pPr marL="0" indent="0" algn="ctr">
              <a:buFont typeface="Arial" panose="020B0604020202020204" pitchFamily="34" charset="0"/>
              <a:buNone/>
            </a:pPr>
            <a:r>
              <a:rPr lang="en-US" sz="1100" dirty="0" smtClean="0">
                <a:solidFill>
                  <a:schemeClr val="bg1"/>
                </a:solidFill>
              </a:rPr>
              <a:t>Lorem ipsum dolor sit amet, consectetur adipiscing.</a:t>
            </a:r>
            <a:endParaRPr lang="en-US" sz="1100" dirty="0">
              <a:solidFill>
                <a:schemeClr val="bg1"/>
              </a:solidFill>
            </a:endParaRPr>
          </a:p>
        </p:txBody>
      </p:sp>
      <p:sp>
        <p:nvSpPr>
          <p:cNvPr id="12" name="Content Placeholder 2"/>
          <p:cNvSpPr txBox="1"/>
          <p:nvPr/>
        </p:nvSpPr>
        <p:spPr>
          <a:xfrm>
            <a:off x="9540485" y="3833369"/>
            <a:ext cx="1866367" cy="73415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s-HN" sz="2000" b="1" dirty="0">
                <a:solidFill>
                  <a:schemeClr val="tx1"/>
                </a:solidFill>
              </a:rPr>
              <a:t>Films</a:t>
            </a:r>
            <a:endParaRPr lang="en-US" sz="2000" b="1" dirty="0">
              <a:solidFill>
                <a:schemeClr val="tx1"/>
              </a:solidFill>
            </a:endParaRPr>
          </a:p>
          <a:p>
            <a:pPr marL="0" indent="0" algn="ctr">
              <a:buFont typeface="Arial" panose="020B0604020202020204" pitchFamily="34" charset="0"/>
              <a:buNone/>
            </a:pPr>
            <a:r>
              <a:rPr lang="en-US" sz="1100" dirty="0" smtClean="0">
                <a:solidFill>
                  <a:schemeClr val="bg1"/>
                </a:solidFill>
              </a:rPr>
              <a:t>Lorem ipsum dolor sit amet, consectetur adipiscing.</a:t>
            </a:r>
            <a:endParaRPr lang="en-US" sz="1100" dirty="0">
              <a:solidFill>
                <a:schemeClr val="bg1"/>
              </a:solidFill>
            </a:endParaRPr>
          </a:p>
        </p:txBody>
      </p:sp>
      <p:grpSp>
        <p:nvGrpSpPr>
          <p:cNvPr id="13" name="组合 12"/>
          <p:cNvGrpSpPr/>
          <p:nvPr/>
        </p:nvGrpSpPr>
        <p:grpSpPr>
          <a:xfrm>
            <a:off x="1217972" y="2762859"/>
            <a:ext cx="9745304" cy="845280"/>
            <a:chOff x="1217654" y="2497510"/>
            <a:chExt cx="9742767" cy="845280"/>
          </a:xfrm>
          <a:solidFill>
            <a:schemeClr val="bg1"/>
          </a:solidFill>
        </p:grpSpPr>
        <p:sp>
          <p:nvSpPr>
            <p:cNvPr id="14" name="Freeform 7"/>
            <p:cNvSpPr>
              <a:spLocks noEditPoints="1"/>
            </p:cNvSpPr>
            <p:nvPr/>
          </p:nvSpPr>
          <p:spPr bwMode="auto">
            <a:xfrm>
              <a:off x="1217654" y="2497510"/>
              <a:ext cx="845907" cy="845280"/>
            </a:xfrm>
            <a:custGeom>
              <a:avLst/>
              <a:gdLst>
                <a:gd name="T0" fmla="*/ 347 w 376"/>
                <a:gd name="T1" fmla="*/ 284 h 376"/>
                <a:gd name="T2" fmla="*/ 347 w 376"/>
                <a:gd name="T3" fmla="*/ 238 h 376"/>
                <a:gd name="T4" fmla="*/ 278 w 376"/>
                <a:gd name="T5" fmla="*/ 169 h 376"/>
                <a:gd name="T6" fmla="*/ 238 w 376"/>
                <a:gd name="T7" fmla="*/ 169 h 376"/>
                <a:gd name="T8" fmla="*/ 207 w 376"/>
                <a:gd name="T9" fmla="*/ 148 h 376"/>
                <a:gd name="T10" fmla="*/ 207 w 376"/>
                <a:gd name="T11" fmla="*/ 92 h 376"/>
                <a:gd name="T12" fmla="*/ 236 w 376"/>
                <a:gd name="T13" fmla="*/ 48 h 376"/>
                <a:gd name="T14" fmla="*/ 188 w 376"/>
                <a:gd name="T15" fmla="*/ 0 h 376"/>
                <a:gd name="T16" fmla="*/ 140 w 376"/>
                <a:gd name="T17" fmla="*/ 48 h 376"/>
                <a:gd name="T18" fmla="*/ 169 w 376"/>
                <a:gd name="T19" fmla="*/ 92 h 376"/>
                <a:gd name="T20" fmla="*/ 169 w 376"/>
                <a:gd name="T21" fmla="*/ 148 h 376"/>
                <a:gd name="T22" fmla="*/ 138 w 376"/>
                <a:gd name="T23" fmla="*/ 169 h 376"/>
                <a:gd name="T24" fmla="*/ 98 w 376"/>
                <a:gd name="T25" fmla="*/ 169 h 376"/>
                <a:gd name="T26" fmla="*/ 29 w 376"/>
                <a:gd name="T27" fmla="*/ 238 h 376"/>
                <a:gd name="T28" fmla="*/ 29 w 376"/>
                <a:gd name="T29" fmla="*/ 284 h 376"/>
                <a:gd name="T30" fmla="*/ 0 w 376"/>
                <a:gd name="T31" fmla="*/ 328 h 376"/>
                <a:gd name="T32" fmla="*/ 48 w 376"/>
                <a:gd name="T33" fmla="*/ 376 h 376"/>
                <a:gd name="T34" fmla="*/ 96 w 376"/>
                <a:gd name="T35" fmla="*/ 328 h 376"/>
                <a:gd name="T36" fmla="*/ 67 w 376"/>
                <a:gd name="T37" fmla="*/ 284 h 376"/>
                <a:gd name="T38" fmla="*/ 67 w 376"/>
                <a:gd name="T39" fmla="*/ 238 h 376"/>
                <a:gd name="T40" fmla="*/ 98 w 376"/>
                <a:gd name="T41" fmla="*/ 207 h 376"/>
                <a:gd name="T42" fmla="*/ 138 w 376"/>
                <a:gd name="T43" fmla="*/ 207 h 376"/>
                <a:gd name="T44" fmla="*/ 169 w 376"/>
                <a:gd name="T45" fmla="*/ 202 h 376"/>
                <a:gd name="T46" fmla="*/ 169 w 376"/>
                <a:gd name="T47" fmla="*/ 284 h 376"/>
                <a:gd name="T48" fmla="*/ 140 w 376"/>
                <a:gd name="T49" fmla="*/ 328 h 376"/>
                <a:gd name="T50" fmla="*/ 188 w 376"/>
                <a:gd name="T51" fmla="*/ 376 h 376"/>
                <a:gd name="T52" fmla="*/ 236 w 376"/>
                <a:gd name="T53" fmla="*/ 328 h 376"/>
                <a:gd name="T54" fmla="*/ 207 w 376"/>
                <a:gd name="T55" fmla="*/ 284 h 376"/>
                <a:gd name="T56" fmla="*/ 207 w 376"/>
                <a:gd name="T57" fmla="*/ 202 h 376"/>
                <a:gd name="T58" fmla="*/ 238 w 376"/>
                <a:gd name="T59" fmla="*/ 207 h 376"/>
                <a:gd name="T60" fmla="*/ 278 w 376"/>
                <a:gd name="T61" fmla="*/ 207 h 376"/>
                <a:gd name="T62" fmla="*/ 309 w 376"/>
                <a:gd name="T63" fmla="*/ 238 h 376"/>
                <a:gd name="T64" fmla="*/ 309 w 376"/>
                <a:gd name="T65" fmla="*/ 284 h 376"/>
                <a:gd name="T66" fmla="*/ 280 w 376"/>
                <a:gd name="T67" fmla="*/ 328 h 376"/>
                <a:gd name="T68" fmla="*/ 328 w 376"/>
                <a:gd name="T69" fmla="*/ 376 h 376"/>
                <a:gd name="T70" fmla="*/ 376 w 376"/>
                <a:gd name="T71" fmla="*/ 328 h 376"/>
                <a:gd name="T72" fmla="*/ 347 w 376"/>
                <a:gd name="T73" fmla="*/ 284 h 376"/>
                <a:gd name="T74" fmla="*/ 75 w 376"/>
                <a:gd name="T75" fmla="*/ 328 h 376"/>
                <a:gd name="T76" fmla="*/ 48 w 376"/>
                <a:gd name="T77" fmla="*/ 356 h 376"/>
                <a:gd name="T78" fmla="*/ 20 w 376"/>
                <a:gd name="T79" fmla="*/ 328 h 376"/>
                <a:gd name="T80" fmla="*/ 48 w 376"/>
                <a:gd name="T81" fmla="*/ 300 h 376"/>
                <a:gd name="T82" fmla="*/ 75 w 376"/>
                <a:gd name="T83" fmla="*/ 328 h 376"/>
                <a:gd name="T84" fmla="*/ 160 w 376"/>
                <a:gd name="T85" fmla="*/ 48 h 376"/>
                <a:gd name="T86" fmla="*/ 188 w 376"/>
                <a:gd name="T87" fmla="*/ 20 h 376"/>
                <a:gd name="T88" fmla="*/ 215 w 376"/>
                <a:gd name="T89" fmla="*/ 48 h 376"/>
                <a:gd name="T90" fmla="*/ 188 w 376"/>
                <a:gd name="T91" fmla="*/ 76 h 376"/>
                <a:gd name="T92" fmla="*/ 160 w 376"/>
                <a:gd name="T93" fmla="*/ 48 h 376"/>
                <a:gd name="T94" fmla="*/ 215 w 376"/>
                <a:gd name="T95" fmla="*/ 328 h 376"/>
                <a:gd name="T96" fmla="*/ 188 w 376"/>
                <a:gd name="T97" fmla="*/ 356 h 376"/>
                <a:gd name="T98" fmla="*/ 160 w 376"/>
                <a:gd name="T99" fmla="*/ 328 h 376"/>
                <a:gd name="T100" fmla="*/ 188 w 376"/>
                <a:gd name="T101" fmla="*/ 300 h 376"/>
                <a:gd name="T102" fmla="*/ 215 w 376"/>
                <a:gd name="T103" fmla="*/ 328 h 376"/>
                <a:gd name="T104" fmla="*/ 328 w 376"/>
                <a:gd name="T105" fmla="*/ 356 h 376"/>
                <a:gd name="T106" fmla="*/ 300 w 376"/>
                <a:gd name="T107" fmla="*/ 328 h 376"/>
                <a:gd name="T108" fmla="*/ 328 w 376"/>
                <a:gd name="T109" fmla="*/ 300 h 376"/>
                <a:gd name="T110" fmla="*/ 355 w 376"/>
                <a:gd name="T111" fmla="*/ 328 h 376"/>
                <a:gd name="T112" fmla="*/ 328 w 376"/>
                <a:gd name="T113" fmla="*/ 35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p>
          </p:txBody>
        </p:sp>
        <p:sp>
          <p:nvSpPr>
            <p:cNvPr id="15" name="Freeform 12"/>
            <p:cNvSpPr>
              <a:spLocks noEditPoints="1"/>
            </p:cNvSpPr>
            <p:nvPr/>
          </p:nvSpPr>
          <p:spPr bwMode="auto">
            <a:xfrm>
              <a:off x="3262995" y="2609894"/>
              <a:ext cx="1166824" cy="711433"/>
            </a:xfrm>
            <a:custGeom>
              <a:avLst/>
              <a:gdLst>
                <a:gd name="T0" fmla="*/ 152 w 400"/>
                <a:gd name="T1" fmla="*/ 7 h 244"/>
                <a:gd name="T2" fmla="*/ 127 w 400"/>
                <a:gd name="T3" fmla="*/ 7 h 244"/>
                <a:gd name="T4" fmla="*/ 0 w 400"/>
                <a:gd name="T5" fmla="*/ 122 h 244"/>
                <a:gd name="T6" fmla="*/ 127 w 400"/>
                <a:gd name="T7" fmla="*/ 237 h 244"/>
                <a:gd name="T8" fmla="*/ 152 w 400"/>
                <a:gd name="T9" fmla="*/ 237 h 244"/>
                <a:gd name="T10" fmla="*/ 152 w 400"/>
                <a:gd name="T11" fmla="*/ 212 h 244"/>
                <a:gd name="T12" fmla="*/ 53 w 400"/>
                <a:gd name="T13" fmla="*/ 122 h 244"/>
                <a:gd name="T14" fmla="*/ 152 w 400"/>
                <a:gd name="T15" fmla="*/ 32 h 244"/>
                <a:gd name="T16" fmla="*/ 152 w 400"/>
                <a:gd name="T17" fmla="*/ 7 h 244"/>
                <a:gd name="T18" fmla="*/ 272 w 400"/>
                <a:gd name="T19" fmla="*/ 7 h 244"/>
                <a:gd name="T20" fmla="*/ 248 w 400"/>
                <a:gd name="T21" fmla="*/ 7 h 244"/>
                <a:gd name="T22" fmla="*/ 248 w 400"/>
                <a:gd name="T23" fmla="*/ 32 h 244"/>
                <a:gd name="T24" fmla="*/ 347 w 400"/>
                <a:gd name="T25" fmla="*/ 122 h 244"/>
                <a:gd name="T26" fmla="*/ 248 w 400"/>
                <a:gd name="T27" fmla="*/ 212 h 244"/>
                <a:gd name="T28" fmla="*/ 248 w 400"/>
                <a:gd name="T29" fmla="*/ 237 h 244"/>
                <a:gd name="T30" fmla="*/ 272 w 400"/>
                <a:gd name="T31" fmla="*/ 237 h 244"/>
                <a:gd name="T32" fmla="*/ 400 w 400"/>
                <a:gd name="T33" fmla="*/ 122 h 244"/>
                <a:gd name="T34" fmla="*/ 272 w 400"/>
                <a:gd name="T35" fmla="*/ 7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44">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p>
          </p:txBody>
        </p:sp>
        <p:sp>
          <p:nvSpPr>
            <p:cNvPr id="16" name="Freeform 17"/>
            <p:cNvSpPr>
              <a:spLocks noEditPoints="1"/>
            </p:cNvSpPr>
            <p:nvPr/>
          </p:nvSpPr>
          <p:spPr bwMode="auto">
            <a:xfrm>
              <a:off x="5560583" y="2552527"/>
              <a:ext cx="943483" cy="753429"/>
            </a:xfrm>
            <a:custGeom>
              <a:avLst/>
              <a:gdLst>
                <a:gd name="T0" fmla="*/ 200 w 400"/>
                <a:gd name="T1" fmla="*/ 120 h 320"/>
                <a:gd name="T2" fmla="*/ 140 w 400"/>
                <a:gd name="T3" fmla="*/ 180 h 320"/>
                <a:gd name="T4" fmla="*/ 200 w 400"/>
                <a:gd name="T5" fmla="*/ 240 h 320"/>
                <a:gd name="T6" fmla="*/ 260 w 400"/>
                <a:gd name="T7" fmla="*/ 180 h 320"/>
                <a:gd name="T8" fmla="*/ 200 w 400"/>
                <a:gd name="T9" fmla="*/ 120 h 320"/>
                <a:gd name="T10" fmla="*/ 360 w 400"/>
                <a:gd name="T11" fmla="*/ 60 h 320"/>
                <a:gd name="T12" fmla="*/ 312 w 400"/>
                <a:gd name="T13" fmla="*/ 60 h 320"/>
                <a:gd name="T14" fmla="*/ 296 w 400"/>
                <a:gd name="T15" fmla="*/ 49 h 320"/>
                <a:gd name="T16" fmla="*/ 284 w 400"/>
                <a:gd name="T17" fmla="*/ 11 h 320"/>
                <a:gd name="T18" fmla="*/ 268 w 400"/>
                <a:gd name="T19" fmla="*/ 0 h 320"/>
                <a:gd name="T20" fmla="*/ 132 w 400"/>
                <a:gd name="T21" fmla="*/ 0 h 320"/>
                <a:gd name="T22" fmla="*/ 116 w 400"/>
                <a:gd name="T23" fmla="*/ 11 h 320"/>
                <a:gd name="T24" fmla="*/ 104 w 400"/>
                <a:gd name="T25" fmla="*/ 49 h 320"/>
                <a:gd name="T26" fmla="*/ 88 w 400"/>
                <a:gd name="T27" fmla="*/ 60 h 320"/>
                <a:gd name="T28" fmla="*/ 40 w 400"/>
                <a:gd name="T29" fmla="*/ 60 h 320"/>
                <a:gd name="T30" fmla="*/ 0 w 400"/>
                <a:gd name="T31" fmla="*/ 100 h 320"/>
                <a:gd name="T32" fmla="*/ 0 w 400"/>
                <a:gd name="T33" fmla="*/ 280 h 320"/>
                <a:gd name="T34" fmla="*/ 40 w 400"/>
                <a:gd name="T35" fmla="*/ 320 h 320"/>
                <a:gd name="T36" fmla="*/ 360 w 400"/>
                <a:gd name="T37" fmla="*/ 320 h 320"/>
                <a:gd name="T38" fmla="*/ 400 w 400"/>
                <a:gd name="T39" fmla="*/ 280 h 320"/>
                <a:gd name="T40" fmla="*/ 400 w 400"/>
                <a:gd name="T41" fmla="*/ 100 h 320"/>
                <a:gd name="T42" fmla="*/ 360 w 400"/>
                <a:gd name="T43" fmla="*/ 60 h 320"/>
                <a:gd name="T44" fmla="*/ 200 w 400"/>
                <a:gd name="T45" fmla="*/ 280 h 320"/>
                <a:gd name="T46" fmla="*/ 100 w 400"/>
                <a:gd name="T47" fmla="*/ 180 h 320"/>
                <a:gd name="T48" fmla="*/ 200 w 400"/>
                <a:gd name="T49" fmla="*/ 80 h 320"/>
                <a:gd name="T50" fmla="*/ 300 w 400"/>
                <a:gd name="T51" fmla="*/ 180 h 320"/>
                <a:gd name="T52" fmla="*/ 200 w 400"/>
                <a:gd name="T53" fmla="*/ 280 h 320"/>
                <a:gd name="T54" fmla="*/ 346 w 400"/>
                <a:gd name="T55" fmla="*/ 128 h 320"/>
                <a:gd name="T56" fmla="*/ 332 w 400"/>
                <a:gd name="T57" fmla="*/ 114 h 320"/>
                <a:gd name="T58" fmla="*/ 346 w 400"/>
                <a:gd name="T59" fmla="*/ 100 h 320"/>
                <a:gd name="T60" fmla="*/ 360 w 400"/>
                <a:gd name="T61" fmla="*/ 114 h 320"/>
                <a:gd name="T62" fmla="*/ 346 w 400"/>
                <a:gd name="T63" fmla="*/ 12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320">
                  <a:moveTo>
                    <a:pt x="200" y="120"/>
                  </a:moveTo>
                  <a:cubicBezTo>
                    <a:pt x="167" y="120"/>
                    <a:pt x="140" y="147"/>
                    <a:pt x="140" y="180"/>
                  </a:cubicBezTo>
                  <a:cubicBezTo>
                    <a:pt x="140" y="213"/>
                    <a:pt x="167" y="240"/>
                    <a:pt x="200" y="240"/>
                  </a:cubicBezTo>
                  <a:cubicBezTo>
                    <a:pt x="233" y="240"/>
                    <a:pt x="260" y="213"/>
                    <a:pt x="260" y="180"/>
                  </a:cubicBezTo>
                  <a:cubicBezTo>
                    <a:pt x="260" y="147"/>
                    <a:pt x="233" y="120"/>
                    <a:pt x="200" y="120"/>
                  </a:cubicBezTo>
                  <a:close/>
                  <a:moveTo>
                    <a:pt x="360" y="60"/>
                  </a:moveTo>
                  <a:cubicBezTo>
                    <a:pt x="312" y="60"/>
                    <a:pt x="312" y="60"/>
                    <a:pt x="312" y="60"/>
                  </a:cubicBezTo>
                  <a:cubicBezTo>
                    <a:pt x="305" y="60"/>
                    <a:pt x="298" y="55"/>
                    <a:pt x="296" y="49"/>
                  </a:cubicBezTo>
                  <a:cubicBezTo>
                    <a:pt x="284" y="11"/>
                    <a:pt x="284" y="11"/>
                    <a:pt x="284" y="11"/>
                  </a:cubicBezTo>
                  <a:cubicBezTo>
                    <a:pt x="281" y="5"/>
                    <a:pt x="274" y="0"/>
                    <a:pt x="268" y="0"/>
                  </a:cubicBezTo>
                  <a:cubicBezTo>
                    <a:pt x="132" y="0"/>
                    <a:pt x="132" y="0"/>
                    <a:pt x="132" y="0"/>
                  </a:cubicBezTo>
                  <a:cubicBezTo>
                    <a:pt x="125" y="0"/>
                    <a:pt x="118" y="5"/>
                    <a:pt x="116" y="11"/>
                  </a:cubicBezTo>
                  <a:cubicBezTo>
                    <a:pt x="104" y="49"/>
                    <a:pt x="104" y="49"/>
                    <a:pt x="104" y="49"/>
                  </a:cubicBezTo>
                  <a:cubicBezTo>
                    <a:pt x="101" y="55"/>
                    <a:pt x="94" y="60"/>
                    <a:pt x="88" y="60"/>
                  </a:cubicBezTo>
                  <a:cubicBezTo>
                    <a:pt x="40" y="60"/>
                    <a:pt x="40" y="60"/>
                    <a:pt x="40" y="60"/>
                  </a:cubicBezTo>
                  <a:cubicBezTo>
                    <a:pt x="18" y="60"/>
                    <a:pt x="0" y="78"/>
                    <a:pt x="0" y="10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100"/>
                    <a:pt x="400" y="100"/>
                    <a:pt x="400" y="100"/>
                  </a:cubicBezTo>
                  <a:cubicBezTo>
                    <a:pt x="400" y="78"/>
                    <a:pt x="382" y="60"/>
                    <a:pt x="360" y="60"/>
                  </a:cubicBezTo>
                  <a:close/>
                  <a:moveTo>
                    <a:pt x="200" y="280"/>
                  </a:moveTo>
                  <a:cubicBezTo>
                    <a:pt x="145" y="280"/>
                    <a:pt x="100" y="235"/>
                    <a:pt x="100" y="180"/>
                  </a:cubicBezTo>
                  <a:cubicBezTo>
                    <a:pt x="100" y="125"/>
                    <a:pt x="145" y="80"/>
                    <a:pt x="200" y="80"/>
                  </a:cubicBezTo>
                  <a:cubicBezTo>
                    <a:pt x="255" y="80"/>
                    <a:pt x="300" y="125"/>
                    <a:pt x="300" y="180"/>
                  </a:cubicBezTo>
                  <a:cubicBezTo>
                    <a:pt x="300" y="235"/>
                    <a:pt x="255" y="280"/>
                    <a:pt x="200" y="280"/>
                  </a:cubicBezTo>
                  <a:close/>
                  <a:moveTo>
                    <a:pt x="346" y="128"/>
                  </a:moveTo>
                  <a:cubicBezTo>
                    <a:pt x="338" y="128"/>
                    <a:pt x="332" y="122"/>
                    <a:pt x="332" y="114"/>
                  </a:cubicBezTo>
                  <a:cubicBezTo>
                    <a:pt x="332" y="106"/>
                    <a:pt x="338" y="100"/>
                    <a:pt x="346" y="100"/>
                  </a:cubicBezTo>
                  <a:cubicBezTo>
                    <a:pt x="354" y="100"/>
                    <a:pt x="360" y="106"/>
                    <a:pt x="360" y="114"/>
                  </a:cubicBezTo>
                  <a:cubicBezTo>
                    <a:pt x="360" y="122"/>
                    <a:pt x="354" y="128"/>
                    <a:pt x="346" y="128"/>
                  </a:cubicBez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p>
          </p:txBody>
        </p:sp>
        <p:sp>
          <p:nvSpPr>
            <p:cNvPr id="17" name="Freeform 22"/>
            <p:cNvSpPr>
              <a:spLocks noEditPoints="1"/>
            </p:cNvSpPr>
            <p:nvPr/>
          </p:nvSpPr>
          <p:spPr bwMode="auto">
            <a:xfrm>
              <a:off x="7903284" y="2602582"/>
              <a:ext cx="691120" cy="689684"/>
            </a:xfrm>
            <a:custGeom>
              <a:avLst/>
              <a:gdLst>
                <a:gd name="T0" fmla="*/ 287 w 316"/>
                <a:gd name="T1" fmla="*/ 29 h 316"/>
                <a:gd name="T2" fmla="*/ 236 w 316"/>
                <a:gd name="T3" fmla="*/ 4 h 316"/>
                <a:gd name="T4" fmla="*/ 135 w 316"/>
                <a:gd name="T5" fmla="*/ 105 h 316"/>
                <a:gd name="T6" fmla="*/ 20 w 316"/>
                <a:gd name="T7" fmla="*/ 221 h 316"/>
                <a:gd name="T8" fmla="*/ 0 w 316"/>
                <a:gd name="T9" fmla="*/ 316 h 316"/>
                <a:gd name="T10" fmla="*/ 95 w 316"/>
                <a:gd name="T11" fmla="*/ 296 h 316"/>
                <a:gd name="T12" fmla="*/ 210 w 316"/>
                <a:gd name="T13" fmla="*/ 180 h 316"/>
                <a:gd name="T14" fmla="*/ 312 w 316"/>
                <a:gd name="T15" fmla="*/ 79 h 316"/>
                <a:gd name="T16" fmla="*/ 287 w 316"/>
                <a:gd name="T17" fmla="*/ 29 h 316"/>
                <a:gd name="T18" fmla="*/ 89 w 316"/>
                <a:gd name="T19" fmla="*/ 284 h 316"/>
                <a:gd name="T20" fmla="*/ 57 w 316"/>
                <a:gd name="T21" fmla="*/ 291 h 316"/>
                <a:gd name="T22" fmla="*/ 43 w 316"/>
                <a:gd name="T23" fmla="*/ 273 h 316"/>
                <a:gd name="T24" fmla="*/ 24 w 316"/>
                <a:gd name="T25" fmla="*/ 259 h 316"/>
                <a:gd name="T26" fmla="*/ 31 w 316"/>
                <a:gd name="T27" fmla="*/ 226 h 316"/>
                <a:gd name="T28" fmla="*/ 41 w 316"/>
                <a:gd name="T29" fmla="*/ 217 h 316"/>
                <a:gd name="T30" fmla="*/ 78 w 316"/>
                <a:gd name="T31" fmla="*/ 237 h 316"/>
                <a:gd name="T32" fmla="*/ 99 w 316"/>
                <a:gd name="T33" fmla="*/ 275 h 316"/>
                <a:gd name="T34" fmla="*/ 89 w 316"/>
                <a:gd name="T35" fmla="*/ 28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6" h="316">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p>
          </p:txBody>
        </p:sp>
        <p:sp>
          <p:nvSpPr>
            <p:cNvPr id="18" name="Freeform 27"/>
            <p:cNvSpPr>
              <a:spLocks noEditPoints="1"/>
            </p:cNvSpPr>
            <p:nvPr/>
          </p:nvSpPr>
          <p:spPr bwMode="auto">
            <a:xfrm>
              <a:off x="9981461" y="2597903"/>
              <a:ext cx="978960" cy="699040"/>
            </a:xfrm>
            <a:custGeom>
              <a:avLst/>
              <a:gdLst>
                <a:gd name="T0" fmla="*/ 392 w 392"/>
                <a:gd name="T1" fmla="*/ 40 h 280"/>
                <a:gd name="T2" fmla="*/ 392 w 392"/>
                <a:gd name="T3" fmla="*/ 16 h 280"/>
                <a:gd name="T4" fmla="*/ 376 w 392"/>
                <a:gd name="T5" fmla="*/ 0 h 280"/>
                <a:gd name="T6" fmla="*/ 16 w 392"/>
                <a:gd name="T7" fmla="*/ 0 h 280"/>
                <a:gd name="T8" fmla="*/ 0 w 392"/>
                <a:gd name="T9" fmla="*/ 16 h 280"/>
                <a:gd name="T10" fmla="*/ 0 w 392"/>
                <a:gd name="T11" fmla="*/ 40 h 280"/>
                <a:gd name="T12" fmla="*/ 40 w 392"/>
                <a:gd name="T13" fmla="*/ 40 h 280"/>
                <a:gd name="T14" fmla="*/ 40 w 392"/>
                <a:gd name="T15" fmla="*/ 80 h 280"/>
                <a:gd name="T16" fmla="*/ 0 w 392"/>
                <a:gd name="T17" fmla="*/ 80 h 280"/>
                <a:gd name="T18" fmla="*/ 0 w 392"/>
                <a:gd name="T19" fmla="*/ 120 h 280"/>
                <a:gd name="T20" fmla="*/ 40 w 392"/>
                <a:gd name="T21" fmla="*/ 120 h 280"/>
                <a:gd name="T22" fmla="*/ 40 w 392"/>
                <a:gd name="T23" fmla="*/ 160 h 280"/>
                <a:gd name="T24" fmla="*/ 0 w 392"/>
                <a:gd name="T25" fmla="*/ 160 h 280"/>
                <a:gd name="T26" fmla="*/ 0 w 392"/>
                <a:gd name="T27" fmla="*/ 200 h 280"/>
                <a:gd name="T28" fmla="*/ 40 w 392"/>
                <a:gd name="T29" fmla="*/ 200 h 280"/>
                <a:gd name="T30" fmla="*/ 40 w 392"/>
                <a:gd name="T31" fmla="*/ 240 h 280"/>
                <a:gd name="T32" fmla="*/ 0 w 392"/>
                <a:gd name="T33" fmla="*/ 240 h 280"/>
                <a:gd name="T34" fmla="*/ 0 w 392"/>
                <a:gd name="T35" fmla="*/ 264 h 280"/>
                <a:gd name="T36" fmla="*/ 16 w 392"/>
                <a:gd name="T37" fmla="*/ 280 h 280"/>
                <a:gd name="T38" fmla="*/ 376 w 392"/>
                <a:gd name="T39" fmla="*/ 280 h 280"/>
                <a:gd name="T40" fmla="*/ 392 w 392"/>
                <a:gd name="T41" fmla="*/ 264 h 280"/>
                <a:gd name="T42" fmla="*/ 392 w 392"/>
                <a:gd name="T43" fmla="*/ 240 h 280"/>
                <a:gd name="T44" fmla="*/ 352 w 392"/>
                <a:gd name="T45" fmla="*/ 240 h 280"/>
                <a:gd name="T46" fmla="*/ 352 w 392"/>
                <a:gd name="T47" fmla="*/ 200 h 280"/>
                <a:gd name="T48" fmla="*/ 392 w 392"/>
                <a:gd name="T49" fmla="*/ 200 h 280"/>
                <a:gd name="T50" fmla="*/ 392 w 392"/>
                <a:gd name="T51" fmla="*/ 160 h 280"/>
                <a:gd name="T52" fmla="*/ 352 w 392"/>
                <a:gd name="T53" fmla="*/ 160 h 280"/>
                <a:gd name="T54" fmla="*/ 352 w 392"/>
                <a:gd name="T55" fmla="*/ 120 h 280"/>
                <a:gd name="T56" fmla="*/ 392 w 392"/>
                <a:gd name="T57" fmla="*/ 120 h 280"/>
                <a:gd name="T58" fmla="*/ 392 w 392"/>
                <a:gd name="T59" fmla="*/ 80 h 280"/>
                <a:gd name="T60" fmla="*/ 352 w 392"/>
                <a:gd name="T61" fmla="*/ 80 h 280"/>
                <a:gd name="T62" fmla="*/ 352 w 392"/>
                <a:gd name="T63" fmla="*/ 40 h 280"/>
                <a:gd name="T64" fmla="*/ 392 w 392"/>
                <a:gd name="T65" fmla="*/ 40 h 280"/>
                <a:gd name="T66" fmla="*/ 152 w 392"/>
                <a:gd name="T67" fmla="*/ 200 h 280"/>
                <a:gd name="T68" fmla="*/ 152 w 392"/>
                <a:gd name="T69" fmla="*/ 80 h 280"/>
                <a:gd name="T70" fmla="*/ 252 w 392"/>
                <a:gd name="T71" fmla="*/ 140 h 280"/>
                <a:gd name="T72" fmla="*/ 152 w 392"/>
                <a:gd name="T73" fmla="*/ 20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2" h="280">
                  <a:moveTo>
                    <a:pt x="392" y="40"/>
                  </a:moveTo>
                  <a:cubicBezTo>
                    <a:pt x="392" y="16"/>
                    <a:pt x="392" y="16"/>
                    <a:pt x="392" y="16"/>
                  </a:cubicBezTo>
                  <a:cubicBezTo>
                    <a:pt x="392" y="7"/>
                    <a:pt x="385" y="0"/>
                    <a:pt x="376" y="0"/>
                  </a:cubicBezTo>
                  <a:cubicBezTo>
                    <a:pt x="16" y="0"/>
                    <a:pt x="16" y="0"/>
                    <a:pt x="16" y="0"/>
                  </a:cubicBezTo>
                  <a:cubicBezTo>
                    <a:pt x="7" y="0"/>
                    <a:pt x="0" y="7"/>
                    <a:pt x="0" y="16"/>
                  </a:cubicBezTo>
                  <a:cubicBezTo>
                    <a:pt x="0" y="40"/>
                    <a:pt x="0" y="40"/>
                    <a:pt x="0" y="40"/>
                  </a:cubicBezTo>
                  <a:cubicBezTo>
                    <a:pt x="40" y="40"/>
                    <a:pt x="40" y="40"/>
                    <a:pt x="40" y="40"/>
                  </a:cubicBezTo>
                  <a:cubicBezTo>
                    <a:pt x="40" y="80"/>
                    <a:pt x="40" y="80"/>
                    <a:pt x="40" y="80"/>
                  </a:cubicBezTo>
                  <a:cubicBezTo>
                    <a:pt x="0" y="80"/>
                    <a:pt x="0" y="80"/>
                    <a:pt x="0" y="80"/>
                  </a:cubicBezTo>
                  <a:cubicBezTo>
                    <a:pt x="0" y="120"/>
                    <a:pt x="0" y="120"/>
                    <a:pt x="0" y="120"/>
                  </a:cubicBezTo>
                  <a:cubicBezTo>
                    <a:pt x="40" y="120"/>
                    <a:pt x="40" y="120"/>
                    <a:pt x="40" y="120"/>
                  </a:cubicBezTo>
                  <a:cubicBezTo>
                    <a:pt x="40" y="160"/>
                    <a:pt x="40" y="160"/>
                    <a:pt x="40" y="160"/>
                  </a:cubicBezTo>
                  <a:cubicBezTo>
                    <a:pt x="0" y="160"/>
                    <a:pt x="0" y="160"/>
                    <a:pt x="0" y="160"/>
                  </a:cubicBezTo>
                  <a:cubicBezTo>
                    <a:pt x="0" y="200"/>
                    <a:pt x="0" y="200"/>
                    <a:pt x="0" y="200"/>
                  </a:cubicBezTo>
                  <a:cubicBezTo>
                    <a:pt x="40" y="200"/>
                    <a:pt x="40" y="200"/>
                    <a:pt x="40" y="200"/>
                  </a:cubicBezTo>
                  <a:cubicBezTo>
                    <a:pt x="40" y="240"/>
                    <a:pt x="40" y="240"/>
                    <a:pt x="40" y="240"/>
                  </a:cubicBezTo>
                  <a:cubicBezTo>
                    <a:pt x="0" y="240"/>
                    <a:pt x="0" y="240"/>
                    <a:pt x="0" y="240"/>
                  </a:cubicBezTo>
                  <a:cubicBezTo>
                    <a:pt x="0" y="264"/>
                    <a:pt x="0" y="264"/>
                    <a:pt x="0" y="264"/>
                  </a:cubicBezTo>
                  <a:cubicBezTo>
                    <a:pt x="0" y="273"/>
                    <a:pt x="7" y="280"/>
                    <a:pt x="16" y="280"/>
                  </a:cubicBezTo>
                  <a:cubicBezTo>
                    <a:pt x="376" y="280"/>
                    <a:pt x="376" y="280"/>
                    <a:pt x="376" y="280"/>
                  </a:cubicBezTo>
                  <a:cubicBezTo>
                    <a:pt x="385" y="280"/>
                    <a:pt x="392" y="273"/>
                    <a:pt x="392" y="264"/>
                  </a:cubicBezTo>
                  <a:cubicBezTo>
                    <a:pt x="392" y="240"/>
                    <a:pt x="392" y="240"/>
                    <a:pt x="392" y="240"/>
                  </a:cubicBezTo>
                  <a:cubicBezTo>
                    <a:pt x="352" y="240"/>
                    <a:pt x="352" y="240"/>
                    <a:pt x="352" y="240"/>
                  </a:cubicBezTo>
                  <a:cubicBezTo>
                    <a:pt x="352" y="200"/>
                    <a:pt x="352" y="200"/>
                    <a:pt x="352" y="200"/>
                  </a:cubicBezTo>
                  <a:cubicBezTo>
                    <a:pt x="392" y="200"/>
                    <a:pt x="392" y="200"/>
                    <a:pt x="392" y="200"/>
                  </a:cubicBezTo>
                  <a:cubicBezTo>
                    <a:pt x="392" y="160"/>
                    <a:pt x="392" y="160"/>
                    <a:pt x="392" y="160"/>
                  </a:cubicBezTo>
                  <a:cubicBezTo>
                    <a:pt x="352" y="160"/>
                    <a:pt x="352" y="160"/>
                    <a:pt x="352" y="160"/>
                  </a:cubicBezTo>
                  <a:cubicBezTo>
                    <a:pt x="352" y="120"/>
                    <a:pt x="352" y="120"/>
                    <a:pt x="352" y="120"/>
                  </a:cubicBezTo>
                  <a:cubicBezTo>
                    <a:pt x="392" y="120"/>
                    <a:pt x="392" y="120"/>
                    <a:pt x="392" y="120"/>
                  </a:cubicBezTo>
                  <a:cubicBezTo>
                    <a:pt x="392" y="80"/>
                    <a:pt x="392" y="80"/>
                    <a:pt x="392" y="80"/>
                  </a:cubicBezTo>
                  <a:cubicBezTo>
                    <a:pt x="352" y="80"/>
                    <a:pt x="352" y="80"/>
                    <a:pt x="352" y="80"/>
                  </a:cubicBezTo>
                  <a:cubicBezTo>
                    <a:pt x="352" y="40"/>
                    <a:pt x="352" y="40"/>
                    <a:pt x="352" y="40"/>
                  </a:cubicBezTo>
                  <a:lnTo>
                    <a:pt x="392" y="40"/>
                  </a:lnTo>
                  <a:close/>
                  <a:moveTo>
                    <a:pt x="152" y="200"/>
                  </a:moveTo>
                  <a:cubicBezTo>
                    <a:pt x="152" y="80"/>
                    <a:pt x="152" y="80"/>
                    <a:pt x="152" y="80"/>
                  </a:cubicBezTo>
                  <a:cubicBezTo>
                    <a:pt x="252" y="140"/>
                    <a:pt x="252" y="140"/>
                    <a:pt x="252" y="140"/>
                  </a:cubicBezTo>
                  <a:lnTo>
                    <a:pt x="152" y="200"/>
                  </a:ln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p>
          </p:txBody>
        </p:sp>
      </p:grpSp>
      <p:sp>
        <p:nvSpPr>
          <p:cNvPr id="19" name="Content Placeholder 2"/>
          <p:cNvSpPr txBox="1"/>
          <p:nvPr/>
        </p:nvSpPr>
        <p:spPr>
          <a:xfrm>
            <a:off x="815626" y="5576947"/>
            <a:ext cx="10659959" cy="8134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smtClean="0">
                <a:solidFill>
                  <a:schemeClr val="bg1"/>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dirty="0">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smtClean="0">
                <a:solidFill>
                  <a:schemeClr val="accent2"/>
                </a:solidFill>
              </a:rPr>
              <a:t>MOMODA POWERPOINT</a:t>
            </a:r>
            <a:endParaRPr lang="zh-CN" altLang="en-US" sz="2800" b="1" dirty="0">
              <a:solidFill>
                <a:schemeClr val="accent2"/>
              </a:solidFill>
            </a:endParaRPr>
          </a:p>
        </p:txBody>
      </p:sp>
      <p:sp>
        <p:nvSpPr>
          <p:cNvPr id="6" name="文本框 5"/>
          <p:cNvSpPr txBox="1"/>
          <p:nvPr/>
        </p:nvSpPr>
        <p:spPr>
          <a:xfrm>
            <a:off x="3050254" y="960119"/>
            <a:ext cx="864187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a:t>
            </a:r>
            <a:endParaRPr lang="zh-CN" altLang="en-US" dirty="0">
              <a:solidFill>
                <a:schemeClr val="bg1"/>
              </a:solidFill>
            </a:endParaRPr>
          </a:p>
        </p:txBody>
      </p:sp>
      <p:sp>
        <p:nvSpPr>
          <p:cNvPr id="7" name="Oval 5"/>
          <p:cNvSpPr/>
          <p:nvPr/>
        </p:nvSpPr>
        <p:spPr>
          <a:xfrm>
            <a:off x="590382" y="2292503"/>
            <a:ext cx="834585" cy="834368"/>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p>
        </p:txBody>
      </p:sp>
      <p:sp>
        <p:nvSpPr>
          <p:cNvPr id="8" name="Oval 21"/>
          <p:cNvSpPr/>
          <p:nvPr/>
        </p:nvSpPr>
        <p:spPr>
          <a:xfrm>
            <a:off x="590382" y="3745426"/>
            <a:ext cx="834585" cy="834368"/>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p>
        </p:txBody>
      </p:sp>
      <p:sp>
        <p:nvSpPr>
          <p:cNvPr id="9" name="Oval 22"/>
          <p:cNvSpPr/>
          <p:nvPr/>
        </p:nvSpPr>
        <p:spPr>
          <a:xfrm>
            <a:off x="590382" y="5198348"/>
            <a:ext cx="834585" cy="834368"/>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p>
        </p:txBody>
      </p:sp>
      <p:sp>
        <p:nvSpPr>
          <p:cNvPr id="10" name="Oval 24"/>
          <p:cNvSpPr/>
          <p:nvPr/>
        </p:nvSpPr>
        <p:spPr>
          <a:xfrm>
            <a:off x="6223296" y="3745426"/>
            <a:ext cx="834585" cy="834368"/>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p>
        </p:txBody>
      </p:sp>
      <p:sp>
        <p:nvSpPr>
          <p:cNvPr id="11" name="Oval 25"/>
          <p:cNvSpPr/>
          <p:nvPr/>
        </p:nvSpPr>
        <p:spPr>
          <a:xfrm>
            <a:off x="6229550" y="5191103"/>
            <a:ext cx="834585" cy="834368"/>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p>
        </p:txBody>
      </p:sp>
      <p:sp>
        <p:nvSpPr>
          <p:cNvPr id="12" name="Oval 26"/>
          <p:cNvSpPr/>
          <p:nvPr/>
        </p:nvSpPr>
        <p:spPr>
          <a:xfrm>
            <a:off x="6223296" y="2292503"/>
            <a:ext cx="834585" cy="834368"/>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p>
        </p:txBody>
      </p:sp>
      <p:grpSp>
        <p:nvGrpSpPr>
          <p:cNvPr id="13" name="组合 12"/>
          <p:cNvGrpSpPr/>
          <p:nvPr/>
        </p:nvGrpSpPr>
        <p:grpSpPr>
          <a:xfrm>
            <a:off x="725827" y="2443352"/>
            <a:ext cx="6175084" cy="3363283"/>
            <a:chOff x="725638" y="2317373"/>
            <a:chExt cx="6173476" cy="3363283"/>
          </a:xfrm>
          <a:solidFill>
            <a:schemeClr val="bg1"/>
          </a:solidFill>
        </p:grpSpPr>
        <p:sp>
          <p:nvSpPr>
            <p:cNvPr id="14" name="Freeform 7"/>
            <p:cNvSpPr>
              <a:spLocks noEditPoints="1"/>
            </p:cNvSpPr>
            <p:nvPr/>
          </p:nvSpPr>
          <p:spPr bwMode="auto">
            <a:xfrm>
              <a:off x="789244" y="2365541"/>
              <a:ext cx="436335" cy="436335"/>
            </a:xfrm>
            <a:custGeom>
              <a:avLst/>
              <a:gdLst>
                <a:gd name="T0" fmla="*/ 347 w 376"/>
                <a:gd name="T1" fmla="*/ 284 h 376"/>
                <a:gd name="T2" fmla="*/ 347 w 376"/>
                <a:gd name="T3" fmla="*/ 238 h 376"/>
                <a:gd name="T4" fmla="*/ 278 w 376"/>
                <a:gd name="T5" fmla="*/ 169 h 376"/>
                <a:gd name="T6" fmla="*/ 238 w 376"/>
                <a:gd name="T7" fmla="*/ 169 h 376"/>
                <a:gd name="T8" fmla="*/ 207 w 376"/>
                <a:gd name="T9" fmla="*/ 148 h 376"/>
                <a:gd name="T10" fmla="*/ 207 w 376"/>
                <a:gd name="T11" fmla="*/ 92 h 376"/>
                <a:gd name="T12" fmla="*/ 236 w 376"/>
                <a:gd name="T13" fmla="*/ 48 h 376"/>
                <a:gd name="T14" fmla="*/ 188 w 376"/>
                <a:gd name="T15" fmla="*/ 0 h 376"/>
                <a:gd name="T16" fmla="*/ 140 w 376"/>
                <a:gd name="T17" fmla="*/ 48 h 376"/>
                <a:gd name="T18" fmla="*/ 169 w 376"/>
                <a:gd name="T19" fmla="*/ 92 h 376"/>
                <a:gd name="T20" fmla="*/ 169 w 376"/>
                <a:gd name="T21" fmla="*/ 148 h 376"/>
                <a:gd name="T22" fmla="*/ 138 w 376"/>
                <a:gd name="T23" fmla="*/ 169 h 376"/>
                <a:gd name="T24" fmla="*/ 98 w 376"/>
                <a:gd name="T25" fmla="*/ 169 h 376"/>
                <a:gd name="T26" fmla="*/ 29 w 376"/>
                <a:gd name="T27" fmla="*/ 238 h 376"/>
                <a:gd name="T28" fmla="*/ 29 w 376"/>
                <a:gd name="T29" fmla="*/ 284 h 376"/>
                <a:gd name="T30" fmla="*/ 0 w 376"/>
                <a:gd name="T31" fmla="*/ 328 h 376"/>
                <a:gd name="T32" fmla="*/ 48 w 376"/>
                <a:gd name="T33" fmla="*/ 376 h 376"/>
                <a:gd name="T34" fmla="*/ 96 w 376"/>
                <a:gd name="T35" fmla="*/ 328 h 376"/>
                <a:gd name="T36" fmla="*/ 67 w 376"/>
                <a:gd name="T37" fmla="*/ 284 h 376"/>
                <a:gd name="T38" fmla="*/ 67 w 376"/>
                <a:gd name="T39" fmla="*/ 238 h 376"/>
                <a:gd name="T40" fmla="*/ 98 w 376"/>
                <a:gd name="T41" fmla="*/ 207 h 376"/>
                <a:gd name="T42" fmla="*/ 138 w 376"/>
                <a:gd name="T43" fmla="*/ 207 h 376"/>
                <a:gd name="T44" fmla="*/ 169 w 376"/>
                <a:gd name="T45" fmla="*/ 202 h 376"/>
                <a:gd name="T46" fmla="*/ 169 w 376"/>
                <a:gd name="T47" fmla="*/ 284 h 376"/>
                <a:gd name="T48" fmla="*/ 140 w 376"/>
                <a:gd name="T49" fmla="*/ 328 h 376"/>
                <a:gd name="T50" fmla="*/ 188 w 376"/>
                <a:gd name="T51" fmla="*/ 376 h 376"/>
                <a:gd name="T52" fmla="*/ 236 w 376"/>
                <a:gd name="T53" fmla="*/ 328 h 376"/>
                <a:gd name="T54" fmla="*/ 207 w 376"/>
                <a:gd name="T55" fmla="*/ 284 h 376"/>
                <a:gd name="T56" fmla="*/ 207 w 376"/>
                <a:gd name="T57" fmla="*/ 202 h 376"/>
                <a:gd name="T58" fmla="*/ 238 w 376"/>
                <a:gd name="T59" fmla="*/ 207 h 376"/>
                <a:gd name="T60" fmla="*/ 278 w 376"/>
                <a:gd name="T61" fmla="*/ 207 h 376"/>
                <a:gd name="T62" fmla="*/ 309 w 376"/>
                <a:gd name="T63" fmla="*/ 238 h 376"/>
                <a:gd name="T64" fmla="*/ 309 w 376"/>
                <a:gd name="T65" fmla="*/ 284 h 376"/>
                <a:gd name="T66" fmla="*/ 280 w 376"/>
                <a:gd name="T67" fmla="*/ 328 h 376"/>
                <a:gd name="T68" fmla="*/ 328 w 376"/>
                <a:gd name="T69" fmla="*/ 376 h 376"/>
                <a:gd name="T70" fmla="*/ 376 w 376"/>
                <a:gd name="T71" fmla="*/ 328 h 376"/>
                <a:gd name="T72" fmla="*/ 347 w 376"/>
                <a:gd name="T73" fmla="*/ 284 h 376"/>
                <a:gd name="T74" fmla="*/ 75 w 376"/>
                <a:gd name="T75" fmla="*/ 328 h 376"/>
                <a:gd name="T76" fmla="*/ 48 w 376"/>
                <a:gd name="T77" fmla="*/ 356 h 376"/>
                <a:gd name="T78" fmla="*/ 20 w 376"/>
                <a:gd name="T79" fmla="*/ 328 h 376"/>
                <a:gd name="T80" fmla="*/ 48 w 376"/>
                <a:gd name="T81" fmla="*/ 300 h 376"/>
                <a:gd name="T82" fmla="*/ 75 w 376"/>
                <a:gd name="T83" fmla="*/ 328 h 376"/>
                <a:gd name="T84" fmla="*/ 160 w 376"/>
                <a:gd name="T85" fmla="*/ 48 h 376"/>
                <a:gd name="T86" fmla="*/ 188 w 376"/>
                <a:gd name="T87" fmla="*/ 20 h 376"/>
                <a:gd name="T88" fmla="*/ 215 w 376"/>
                <a:gd name="T89" fmla="*/ 48 h 376"/>
                <a:gd name="T90" fmla="*/ 188 w 376"/>
                <a:gd name="T91" fmla="*/ 76 h 376"/>
                <a:gd name="T92" fmla="*/ 160 w 376"/>
                <a:gd name="T93" fmla="*/ 48 h 376"/>
                <a:gd name="T94" fmla="*/ 215 w 376"/>
                <a:gd name="T95" fmla="*/ 328 h 376"/>
                <a:gd name="T96" fmla="*/ 188 w 376"/>
                <a:gd name="T97" fmla="*/ 356 h 376"/>
                <a:gd name="T98" fmla="*/ 160 w 376"/>
                <a:gd name="T99" fmla="*/ 328 h 376"/>
                <a:gd name="T100" fmla="*/ 188 w 376"/>
                <a:gd name="T101" fmla="*/ 300 h 376"/>
                <a:gd name="T102" fmla="*/ 215 w 376"/>
                <a:gd name="T103" fmla="*/ 328 h 376"/>
                <a:gd name="T104" fmla="*/ 328 w 376"/>
                <a:gd name="T105" fmla="*/ 356 h 376"/>
                <a:gd name="T106" fmla="*/ 300 w 376"/>
                <a:gd name="T107" fmla="*/ 328 h 376"/>
                <a:gd name="T108" fmla="*/ 328 w 376"/>
                <a:gd name="T109" fmla="*/ 300 h 376"/>
                <a:gd name="T110" fmla="*/ 355 w 376"/>
                <a:gd name="T111" fmla="*/ 328 h 376"/>
                <a:gd name="T112" fmla="*/ 328 w 376"/>
                <a:gd name="T113" fmla="*/ 35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15" name="Freeform 12"/>
            <p:cNvSpPr>
              <a:spLocks noEditPoints="1"/>
            </p:cNvSpPr>
            <p:nvPr/>
          </p:nvSpPr>
          <p:spPr bwMode="auto">
            <a:xfrm>
              <a:off x="725638" y="3869850"/>
              <a:ext cx="569259" cy="347344"/>
            </a:xfrm>
            <a:custGeom>
              <a:avLst/>
              <a:gdLst>
                <a:gd name="T0" fmla="*/ 152 w 400"/>
                <a:gd name="T1" fmla="*/ 7 h 244"/>
                <a:gd name="T2" fmla="*/ 127 w 400"/>
                <a:gd name="T3" fmla="*/ 7 h 244"/>
                <a:gd name="T4" fmla="*/ 0 w 400"/>
                <a:gd name="T5" fmla="*/ 122 h 244"/>
                <a:gd name="T6" fmla="*/ 127 w 400"/>
                <a:gd name="T7" fmla="*/ 237 h 244"/>
                <a:gd name="T8" fmla="*/ 152 w 400"/>
                <a:gd name="T9" fmla="*/ 237 h 244"/>
                <a:gd name="T10" fmla="*/ 152 w 400"/>
                <a:gd name="T11" fmla="*/ 212 h 244"/>
                <a:gd name="T12" fmla="*/ 53 w 400"/>
                <a:gd name="T13" fmla="*/ 122 h 244"/>
                <a:gd name="T14" fmla="*/ 152 w 400"/>
                <a:gd name="T15" fmla="*/ 32 h 244"/>
                <a:gd name="T16" fmla="*/ 152 w 400"/>
                <a:gd name="T17" fmla="*/ 7 h 244"/>
                <a:gd name="T18" fmla="*/ 272 w 400"/>
                <a:gd name="T19" fmla="*/ 7 h 244"/>
                <a:gd name="T20" fmla="*/ 248 w 400"/>
                <a:gd name="T21" fmla="*/ 7 h 244"/>
                <a:gd name="T22" fmla="*/ 248 w 400"/>
                <a:gd name="T23" fmla="*/ 32 h 244"/>
                <a:gd name="T24" fmla="*/ 347 w 400"/>
                <a:gd name="T25" fmla="*/ 122 h 244"/>
                <a:gd name="T26" fmla="*/ 248 w 400"/>
                <a:gd name="T27" fmla="*/ 212 h 244"/>
                <a:gd name="T28" fmla="*/ 248 w 400"/>
                <a:gd name="T29" fmla="*/ 237 h 244"/>
                <a:gd name="T30" fmla="*/ 272 w 400"/>
                <a:gd name="T31" fmla="*/ 237 h 244"/>
                <a:gd name="T32" fmla="*/ 400 w 400"/>
                <a:gd name="T33" fmla="*/ 122 h 244"/>
                <a:gd name="T34" fmla="*/ 272 w 400"/>
                <a:gd name="T35" fmla="*/ 7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44">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16" name="Freeform 17"/>
            <p:cNvSpPr>
              <a:spLocks noEditPoints="1"/>
            </p:cNvSpPr>
            <p:nvPr/>
          </p:nvSpPr>
          <p:spPr bwMode="auto">
            <a:xfrm>
              <a:off x="768279" y="5298450"/>
              <a:ext cx="478264" cy="382206"/>
            </a:xfrm>
            <a:custGeom>
              <a:avLst/>
              <a:gdLst>
                <a:gd name="T0" fmla="*/ 200 w 400"/>
                <a:gd name="T1" fmla="*/ 120 h 320"/>
                <a:gd name="T2" fmla="*/ 140 w 400"/>
                <a:gd name="T3" fmla="*/ 180 h 320"/>
                <a:gd name="T4" fmla="*/ 200 w 400"/>
                <a:gd name="T5" fmla="*/ 240 h 320"/>
                <a:gd name="T6" fmla="*/ 260 w 400"/>
                <a:gd name="T7" fmla="*/ 180 h 320"/>
                <a:gd name="T8" fmla="*/ 200 w 400"/>
                <a:gd name="T9" fmla="*/ 120 h 320"/>
                <a:gd name="T10" fmla="*/ 360 w 400"/>
                <a:gd name="T11" fmla="*/ 60 h 320"/>
                <a:gd name="T12" fmla="*/ 312 w 400"/>
                <a:gd name="T13" fmla="*/ 60 h 320"/>
                <a:gd name="T14" fmla="*/ 296 w 400"/>
                <a:gd name="T15" fmla="*/ 49 h 320"/>
                <a:gd name="T16" fmla="*/ 284 w 400"/>
                <a:gd name="T17" fmla="*/ 11 h 320"/>
                <a:gd name="T18" fmla="*/ 268 w 400"/>
                <a:gd name="T19" fmla="*/ 0 h 320"/>
                <a:gd name="T20" fmla="*/ 132 w 400"/>
                <a:gd name="T21" fmla="*/ 0 h 320"/>
                <a:gd name="T22" fmla="*/ 116 w 400"/>
                <a:gd name="T23" fmla="*/ 11 h 320"/>
                <a:gd name="T24" fmla="*/ 104 w 400"/>
                <a:gd name="T25" fmla="*/ 49 h 320"/>
                <a:gd name="T26" fmla="*/ 88 w 400"/>
                <a:gd name="T27" fmla="*/ 60 h 320"/>
                <a:gd name="T28" fmla="*/ 40 w 400"/>
                <a:gd name="T29" fmla="*/ 60 h 320"/>
                <a:gd name="T30" fmla="*/ 0 w 400"/>
                <a:gd name="T31" fmla="*/ 100 h 320"/>
                <a:gd name="T32" fmla="*/ 0 w 400"/>
                <a:gd name="T33" fmla="*/ 280 h 320"/>
                <a:gd name="T34" fmla="*/ 40 w 400"/>
                <a:gd name="T35" fmla="*/ 320 h 320"/>
                <a:gd name="T36" fmla="*/ 360 w 400"/>
                <a:gd name="T37" fmla="*/ 320 h 320"/>
                <a:gd name="T38" fmla="*/ 400 w 400"/>
                <a:gd name="T39" fmla="*/ 280 h 320"/>
                <a:gd name="T40" fmla="*/ 400 w 400"/>
                <a:gd name="T41" fmla="*/ 100 h 320"/>
                <a:gd name="T42" fmla="*/ 360 w 400"/>
                <a:gd name="T43" fmla="*/ 60 h 320"/>
                <a:gd name="T44" fmla="*/ 200 w 400"/>
                <a:gd name="T45" fmla="*/ 280 h 320"/>
                <a:gd name="T46" fmla="*/ 100 w 400"/>
                <a:gd name="T47" fmla="*/ 180 h 320"/>
                <a:gd name="T48" fmla="*/ 200 w 400"/>
                <a:gd name="T49" fmla="*/ 80 h 320"/>
                <a:gd name="T50" fmla="*/ 300 w 400"/>
                <a:gd name="T51" fmla="*/ 180 h 320"/>
                <a:gd name="T52" fmla="*/ 200 w 400"/>
                <a:gd name="T53" fmla="*/ 280 h 320"/>
                <a:gd name="T54" fmla="*/ 346 w 400"/>
                <a:gd name="T55" fmla="*/ 128 h 320"/>
                <a:gd name="T56" fmla="*/ 332 w 400"/>
                <a:gd name="T57" fmla="*/ 114 h 320"/>
                <a:gd name="T58" fmla="*/ 346 w 400"/>
                <a:gd name="T59" fmla="*/ 100 h 320"/>
                <a:gd name="T60" fmla="*/ 360 w 400"/>
                <a:gd name="T61" fmla="*/ 114 h 320"/>
                <a:gd name="T62" fmla="*/ 346 w 400"/>
                <a:gd name="T63" fmla="*/ 12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320">
                  <a:moveTo>
                    <a:pt x="200" y="120"/>
                  </a:moveTo>
                  <a:cubicBezTo>
                    <a:pt x="167" y="120"/>
                    <a:pt x="140" y="147"/>
                    <a:pt x="140" y="180"/>
                  </a:cubicBezTo>
                  <a:cubicBezTo>
                    <a:pt x="140" y="213"/>
                    <a:pt x="167" y="240"/>
                    <a:pt x="200" y="240"/>
                  </a:cubicBezTo>
                  <a:cubicBezTo>
                    <a:pt x="233" y="240"/>
                    <a:pt x="260" y="213"/>
                    <a:pt x="260" y="180"/>
                  </a:cubicBezTo>
                  <a:cubicBezTo>
                    <a:pt x="260" y="147"/>
                    <a:pt x="233" y="120"/>
                    <a:pt x="200" y="120"/>
                  </a:cubicBezTo>
                  <a:close/>
                  <a:moveTo>
                    <a:pt x="360" y="60"/>
                  </a:moveTo>
                  <a:cubicBezTo>
                    <a:pt x="312" y="60"/>
                    <a:pt x="312" y="60"/>
                    <a:pt x="312" y="60"/>
                  </a:cubicBezTo>
                  <a:cubicBezTo>
                    <a:pt x="305" y="60"/>
                    <a:pt x="298" y="55"/>
                    <a:pt x="296" y="49"/>
                  </a:cubicBezTo>
                  <a:cubicBezTo>
                    <a:pt x="284" y="11"/>
                    <a:pt x="284" y="11"/>
                    <a:pt x="284" y="11"/>
                  </a:cubicBezTo>
                  <a:cubicBezTo>
                    <a:pt x="281" y="5"/>
                    <a:pt x="274" y="0"/>
                    <a:pt x="268" y="0"/>
                  </a:cubicBezTo>
                  <a:cubicBezTo>
                    <a:pt x="132" y="0"/>
                    <a:pt x="132" y="0"/>
                    <a:pt x="132" y="0"/>
                  </a:cubicBezTo>
                  <a:cubicBezTo>
                    <a:pt x="125" y="0"/>
                    <a:pt x="118" y="5"/>
                    <a:pt x="116" y="11"/>
                  </a:cubicBezTo>
                  <a:cubicBezTo>
                    <a:pt x="104" y="49"/>
                    <a:pt x="104" y="49"/>
                    <a:pt x="104" y="49"/>
                  </a:cubicBezTo>
                  <a:cubicBezTo>
                    <a:pt x="101" y="55"/>
                    <a:pt x="94" y="60"/>
                    <a:pt x="88" y="60"/>
                  </a:cubicBezTo>
                  <a:cubicBezTo>
                    <a:pt x="40" y="60"/>
                    <a:pt x="40" y="60"/>
                    <a:pt x="40" y="60"/>
                  </a:cubicBezTo>
                  <a:cubicBezTo>
                    <a:pt x="18" y="60"/>
                    <a:pt x="0" y="78"/>
                    <a:pt x="0" y="10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100"/>
                    <a:pt x="400" y="100"/>
                    <a:pt x="400" y="100"/>
                  </a:cubicBezTo>
                  <a:cubicBezTo>
                    <a:pt x="400" y="78"/>
                    <a:pt x="382" y="60"/>
                    <a:pt x="360" y="60"/>
                  </a:cubicBezTo>
                  <a:close/>
                  <a:moveTo>
                    <a:pt x="200" y="280"/>
                  </a:moveTo>
                  <a:cubicBezTo>
                    <a:pt x="145" y="280"/>
                    <a:pt x="100" y="235"/>
                    <a:pt x="100" y="180"/>
                  </a:cubicBezTo>
                  <a:cubicBezTo>
                    <a:pt x="100" y="125"/>
                    <a:pt x="145" y="80"/>
                    <a:pt x="200" y="80"/>
                  </a:cubicBezTo>
                  <a:cubicBezTo>
                    <a:pt x="255" y="80"/>
                    <a:pt x="300" y="125"/>
                    <a:pt x="300" y="180"/>
                  </a:cubicBezTo>
                  <a:cubicBezTo>
                    <a:pt x="300" y="235"/>
                    <a:pt x="255" y="280"/>
                    <a:pt x="200" y="280"/>
                  </a:cubicBezTo>
                  <a:close/>
                  <a:moveTo>
                    <a:pt x="346" y="128"/>
                  </a:moveTo>
                  <a:cubicBezTo>
                    <a:pt x="338" y="128"/>
                    <a:pt x="332" y="122"/>
                    <a:pt x="332" y="114"/>
                  </a:cubicBezTo>
                  <a:cubicBezTo>
                    <a:pt x="332" y="106"/>
                    <a:pt x="338" y="100"/>
                    <a:pt x="346" y="100"/>
                  </a:cubicBezTo>
                  <a:cubicBezTo>
                    <a:pt x="354" y="100"/>
                    <a:pt x="360" y="106"/>
                    <a:pt x="360" y="114"/>
                  </a:cubicBezTo>
                  <a:cubicBezTo>
                    <a:pt x="360" y="122"/>
                    <a:pt x="354" y="128"/>
                    <a:pt x="346" y="128"/>
                  </a:cubicBez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17" name="Freeform 22"/>
            <p:cNvSpPr>
              <a:spLocks noEditPoints="1"/>
            </p:cNvSpPr>
            <p:nvPr/>
          </p:nvSpPr>
          <p:spPr bwMode="auto">
            <a:xfrm>
              <a:off x="6439574" y="3844502"/>
              <a:ext cx="398572" cy="398039"/>
            </a:xfrm>
            <a:custGeom>
              <a:avLst/>
              <a:gdLst>
                <a:gd name="T0" fmla="*/ 287 w 316"/>
                <a:gd name="T1" fmla="*/ 29 h 316"/>
                <a:gd name="T2" fmla="*/ 236 w 316"/>
                <a:gd name="T3" fmla="*/ 4 h 316"/>
                <a:gd name="T4" fmla="*/ 135 w 316"/>
                <a:gd name="T5" fmla="*/ 105 h 316"/>
                <a:gd name="T6" fmla="*/ 20 w 316"/>
                <a:gd name="T7" fmla="*/ 221 h 316"/>
                <a:gd name="T8" fmla="*/ 0 w 316"/>
                <a:gd name="T9" fmla="*/ 316 h 316"/>
                <a:gd name="T10" fmla="*/ 95 w 316"/>
                <a:gd name="T11" fmla="*/ 296 h 316"/>
                <a:gd name="T12" fmla="*/ 210 w 316"/>
                <a:gd name="T13" fmla="*/ 180 h 316"/>
                <a:gd name="T14" fmla="*/ 312 w 316"/>
                <a:gd name="T15" fmla="*/ 79 h 316"/>
                <a:gd name="T16" fmla="*/ 287 w 316"/>
                <a:gd name="T17" fmla="*/ 29 h 316"/>
                <a:gd name="T18" fmla="*/ 89 w 316"/>
                <a:gd name="T19" fmla="*/ 284 h 316"/>
                <a:gd name="T20" fmla="*/ 57 w 316"/>
                <a:gd name="T21" fmla="*/ 291 h 316"/>
                <a:gd name="T22" fmla="*/ 43 w 316"/>
                <a:gd name="T23" fmla="*/ 273 h 316"/>
                <a:gd name="T24" fmla="*/ 24 w 316"/>
                <a:gd name="T25" fmla="*/ 259 h 316"/>
                <a:gd name="T26" fmla="*/ 31 w 316"/>
                <a:gd name="T27" fmla="*/ 226 h 316"/>
                <a:gd name="T28" fmla="*/ 41 w 316"/>
                <a:gd name="T29" fmla="*/ 217 h 316"/>
                <a:gd name="T30" fmla="*/ 78 w 316"/>
                <a:gd name="T31" fmla="*/ 237 h 316"/>
                <a:gd name="T32" fmla="*/ 99 w 316"/>
                <a:gd name="T33" fmla="*/ 275 h 316"/>
                <a:gd name="T34" fmla="*/ 89 w 316"/>
                <a:gd name="T35" fmla="*/ 28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6" h="316">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18" name="Freeform 27"/>
            <p:cNvSpPr>
              <a:spLocks noEditPoints="1"/>
            </p:cNvSpPr>
            <p:nvPr/>
          </p:nvSpPr>
          <p:spPr bwMode="auto">
            <a:xfrm>
              <a:off x="6415007" y="5324768"/>
              <a:ext cx="460209" cy="328862"/>
            </a:xfrm>
            <a:custGeom>
              <a:avLst/>
              <a:gdLst>
                <a:gd name="T0" fmla="*/ 392 w 392"/>
                <a:gd name="T1" fmla="*/ 40 h 280"/>
                <a:gd name="T2" fmla="*/ 392 w 392"/>
                <a:gd name="T3" fmla="*/ 16 h 280"/>
                <a:gd name="T4" fmla="*/ 376 w 392"/>
                <a:gd name="T5" fmla="*/ 0 h 280"/>
                <a:gd name="T6" fmla="*/ 16 w 392"/>
                <a:gd name="T7" fmla="*/ 0 h 280"/>
                <a:gd name="T8" fmla="*/ 0 w 392"/>
                <a:gd name="T9" fmla="*/ 16 h 280"/>
                <a:gd name="T10" fmla="*/ 0 w 392"/>
                <a:gd name="T11" fmla="*/ 40 h 280"/>
                <a:gd name="T12" fmla="*/ 40 w 392"/>
                <a:gd name="T13" fmla="*/ 40 h 280"/>
                <a:gd name="T14" fmla="*/ 40 w 392"/>
                <a:gd name="T15" fmla="*/ 80 h 280"/>
                <a:gd name="T16" fmla="*/ 0 w 392"/>
                <a:gd name="T17" fmla="*/ 80 h 280"/>
                <a:gd name="T18" fmla="*/ 0 w 392"/>
                <a:gd name="T19" fmla="*/ 120 h 280"/>
                <a:gd name="T20" fmla="*/ 40 w 392"/>
                <a:gd name="T21" fmla="*/ 120 h 280"/>
                <a:gd name="T22" fmla="*/ 40 w 392"/>
                <a:gd name="T23" fmla="*/ 160 h 280"/>
                <a:gd name="T24" fmla="*/ 0 w 392"/>
                <a:gd name="T25" fmla="*/ 160 h 280"/>
                <a:gd name="T26" fmla="*/ 0 w 392"/>
                <a:gd name="T27" fmla="*/ 200 h 280"/>
                <a:gd name="T28" fmla="*/ 40 w 392"/>
                <a:gd name="T29" fmla="*/ 200 h 280"/>
                <a:gd name="T30" fmla="*/ 40 w 392"/>
                <a:gd name="T31" fmla="*/ 240 h 280"/>
                <a:gd name="T32" fmla="*/ 0 w 392"/>
                <a:gd name="T33" fmla="*/ 240 h 280"/>
                <a:gd name="T34" fmla="*/ 0 w 392"/>
                <a:gd name="T35" fmla="*/ 264 h 280"/>
                <a:gd name="T36" fmla="*/ 16 w 392"/>
                <a:gd name="T37" fmla="*/ 280 h 280"/>
                <a:gd name="T38" fmla="*/ 376 w 392"/>
                <a:gd name="T39" fmla="*/ 280 h 280"/>
                <a:gd name="T40" fmla="*/ 392 w 392"/>
                <a:gd name="T41" fmla="*/ 264 h 280"/>
                <a:gd name="T42" fmla="*/ 392 w 392"/>
                <a:gd name="T43" fmla="*/ 240 h 280"/>
                <a:gd name="T44" fmla="*/ 352 w 392"/>
                <a:gd name="T45" fmla="*/ 240 h 280"/>
                <a:gd name="T46" fmla="*/ 352 w 392"/>
                <a:gd name="T47" fmla="*/ 200 h 280"/>
                <a:gd name="T48" fmla="*/ 392 w 392"/>
                <a:gd name="T49" fmla="*/ 200 h 280"/>
                <a:gd name="T50" fmla="*/ 392 w 392"/>
                <a:gd name="T51" fmla="*/ 160 h 280"/>
                <a:gd name="T52" fmla="*/ 352 w 392"/>
                <a:gd name="T53" fmla="*/ 160 h 280"/>
                <a:gd name="T54" fmla="*/ 352 w 392"/>
                <a:gd name="T55" fmla="*/ 120 h 280"/>
                <a:gd name="T56" fmla="*/ 392 w 392"/>
                <a:gd name="T57" fmla="*/ 120 h 280"/>
                <a:gd name="T58" fmla="*/ 392 w 392"/>
                <a:gd name="T59" fmla="*/ 80 h 280"/>
                <a:gd name="T60" fmla="*/ 352 w 392"/>
                <a:gd name="T61" fmla="*/ 80 h 280"/>
                <a:gd name="T62" fmla="*/ 352 w 392"/>
                <a:gd name="T63" fmla="*/ 40 h 280"/>
                <a:gd name="T64" fmla="*/ 392 w 392"/>
                <a:gd name="T65" fmla="*/ 40 h 280"/>
                <a:gd name="T66" fmla="*/ 152 w 392"/>
                <a:gd name="T67" fmla="*/ 200 h 280"/>
                <a:gd name="T68" fmla="*/ 152 w 392"/>
                <a:gd name="T69" fmla="*/ 80 h 280"/>
                <a:gd name="T70" fmla="*/ 252 w 392"/>
                <a:gd name="T71" fmla="*/ 140 h 280"/>
                <a:gd name="T72" fmla="*/ 152 w 392"/>
                <a:gd name="T73" fmla="*/ 20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2" h="280">
                  <a:moveTo>
                    <a:pt x="392" y="40"/>
                  </a:moveTo>
                  <a:cubicBezTo>
                    <a:pt x="392" y="16"/>
                    <a:pt x="392" y="16"/>
                    <a:pt x="392" y="16"/>
                  </a:cubicBezTo>
                  <a:cubicBezTo>
                    <a:pt x="392" y="7"/>
                    <a:pt x="385" y="0"/>
                    <a:pt x="376" y="0"/>
                  </a:cubicBezTo>
                  <a:cubicBezTo>
                    <a:pt x="16" y="0"/>
                    <a:pt x="16" y="0"/>
                    <a:pt x="16" y="0"/>
                  </a:cubicBezTo>
                  <a:cubicBezTo>
                    <a:pt x="7" y="0"/>
                    <a:pt x="0" y="7"/>
                    <a:pt x="0" y="16"/>
                  </a:cubicBezTo>
                  <a:cubicBezTo>
                    <a:pt x="0" y="40"/>
                    <a:pt x="0" y="40"/>
                    <a:pt x="0" y="40"/>
                  </a:cubicBezTo>
                  <a:cubicBezTo>
                    <a:pt x="40" y="40"/>
                    <a:pt x="40" y="40"/>
                    <a:pt x="40" y="40"/>
                  </a:cubicBezTo>
                  <a:cubicBezTo>
                    <a:pt x="40" y="80"/>
                    <a:pt x="40" y="80"/>
                    <a:pt x="40" y="80"/>
                  </a:cubicBezTo>
                  <a:cubicBezTo>
                    <a:pt x="0" y="80"/>
                    <a:pt x="0" y="80"/>
                    <a:pt x="0" y="80"/>
                  </a:cubicBezTo>
                  <a:cubicBezTo>
                    <a:pt x="0" y="120"/>
                    <a:pt x="0" y="120"/>
                    <a:pt x="0" y="120"/>
                  </a:cubicBezTo>
                  <a:cubicBezTo>
                    <a:pt x="40" y="120"/>
                    <a:pt x="40" y="120"/>
                    <a:pt x="40" y="120"/>
                  </a:cubicBezTo>
                  <a:cubicBezTo>
                    <a:pt x="40" y="160"/>
                    <a:pt x="40" y="160"/>
                    <a:pt x="40" y="160"/>
                  </a:cubicBezTo>
                  <a:cubicBezTo>
                    <a:pt x="0" y="160"/>
                    <a:pt x="0" y="160"/>
                    <a:pt x="0" y="160"/>
                  </a:cubicBezTo>
                  <a:cubicBezTo>
                    <a:pt x="0" y="200"/>
                    <a:pt x="0" y="200"/>
                    <a:pt x="0" y="200"/>
                  </a:cubicBezTo>
                  <a:cubicBezTo>
                    <a:pt x="40" y="200"/>
                    <a:pt x="40" y="200"/>
                    <a:pt x="40" y="200"/>
                  </a:cubicBezTo>
                  <a:cubicBezTo>
                    <a:pt x="40" y="240"/>
                    <a:pt x="40" y="240"/>
                    <a:pt x="40" y="240"/>
                  </a:cubicBezTo>
                  <a:cubicBezTo>
                    <a:pt x="0" y="240"/>
                    <a:pt x="0" y="240"/>
                    <a:pt x="0" y="240"/>
                  </a:cubicBezTo>
                  <a:cubicBezTo>
                    <a:pt x="0" y="264"/>
                    <a:pt x="0" y="264"/>
                    <a:pt x="0" y="264"/>
                  </a:cubicBezTo>
                  <a:cubicBezTo>
                    <a:pt x="0" y="273"/>
                    <a:pt x="7" y="280"/>
                    <a:pt x="16" y="280"/>
                  </a:cubicBezTo>
                  <a:cubicBezTo>
                    <a:pt x="376" y="280"/>
                    <a:pt x="376" y="280"/>
                    <a:pt x="376" y="280"/>
                  </a:cubicBezTo>
                  <a:cubicBezTo>
                    <a:pt x="385" y="280"/>
                    <a:pt x="392" y="273"/>
                    <a:pt x="392" y="264"/>
                  </a:cubicBezTo>
                  <a:cubicBezTo>
                    <a:pt x="392" y="240"/>
                    <a:pt x="392" y="240"/>
                    <a:pt x="392" y="240"/>
                  </a:cubicBezTo>
                  <a:cubicBezTo>
                    <a:pt x="352" y="240"/>
                    <a:pt x="352" y="240"/>
                    <a:pt x="352" y="240"/>
                  </a:cubicBezTo>
                  <a:cubicBezTo>
                    <a:pt x="352" y="200"/>
                    <a:pt x="352" y="200"/>
                    <a:pt x="352" y="200"/>
                  </a:cubicBezTo>
                  <a:cubicBezTo>
                    <a:pt x="392" y="200"/>
                    <a:pt x="392" y="200"/>
                    <a:pt x="392" y="200"/>
                  </a:cubicBezTo>
                  <a:cubicBezTo>
                    <a:pt x="392" y="160"/>
                    <a:pt x="392" y="160"/>
                    <a:pt x="392" y="160"/>
                  </a:cubicBezTo>
                  <a:cubicBezTo>
                    <a:pt x="352" y="160"/>
                    <a:pt x="352" y="160"/>
                    <a:pt x="352" y="160"/>
                  </a:cubicBezTo>
                  <a:cubicBezTo>
                    <a:pt x="352" y="120"/>
                    <a:pt x="352" y="120"/>
                    <a:pt x="352" y="120"/>
                  </a:cubicBezTo>
                  <a:cubicBezTo>
                    <a:pt x="392" y="120"/>
                    <a:pt x="392" y="120"/>
                    <a:pt x="392" y="120"/>
                  </a:cubicBezTo>
                  <a:cubicBezTo>
                    <a:pt x="392" y="80"/>
                    <a:pt x="392" y="80"/>
                    <a:pt x="392" y="80"/>
                  </a:cubicBezTo>
                  <a:cubicBezTo>
                    <a:pt x="352" y="80"/>
                    <a:pt x="352" y="80"/>
                    <a:pt x="352" y="80"/>
                  </a:cubicBezTo>
                  <a:cubicBezTo>
                    <a:pt x="352" y="40"/>
                    <a:pt x="352" y="40"/>
                    <a:pt x="352" y="40"/>
                  </a:cubicBezTo>
                  <a:lnTo>
                    <a:pt x="392" y="40"/>
                  </a:lnTo>
                  <a:close/>
                  <a:moveTo>
                    <a:pt x="152" y="200"/>
                  </a:moveTo>
                  <a:cubicBezTo>
                    <a:pt x="152" y="80"/>
                    <a:pt x="152" y="80"/>
                    <a:pt x="152" y="80"/>
                  </a:cubicBezTo>
                  <a:cubicBezTo>
                    <a:pt x="252" y="140"/>
                    <a:pt x="252" y="140"/>
                    <a:pt x="252" y="140"/>
                  </a:cubicBezTo>
                  <a:lnTo>
                    <a:pt x="152" y="200"/>
                  </a:ln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19" name="Freeform 6"/>
            <p:cNvSpPr>
              <a:spLocks noEditPoints="1"/>
            </p:cNvSpPr>
            <p:nvPr/>
          </p:nvSpPr>
          <p:spPr bwMode="auto">
            <a:xfrm>
              <a:off x="6378606" y="2317373"/>
              <a:ext cx="520508" cy="532675"/>
            </a:xfrm>
            <a:custGeom>
              <a:avLst/>
              <a:gdLst>
                <a:gd name="T0" fmla="*/ 121 w 417"/>
                <a:gd name="T1" fmla="*/ 94 h 426"/>
                <a:gd name="T2" fmla="*/ 85 w 417"/>
                <a:gd name="T3" fmla="*/ 341 h 426"/>
                <a:gd name="T4" fmla="*/ 332 w 417"/>
                <a:gd name="T5" fmla="*/ 305 h 426"/>
                <a:gd name="T6" fmla="*/ 267 w 417"/>
                <a:gd name="T7" fmla="*/ 159 h 426"/>
                <a:gd name="T8" fmla="*/ 121 w 417"/>
                <a:gd name="T9" fmla="*/ 94 h 426"/>
                <a:gd name="T10" fmla="*/ 306 w 417"/>
                <a:gd name="T11" fmla="*/ 286 h 426"/>
                <a:gd name="T12" fmla="*/ 199 w 417"/>
                <a:gd name="T13" fmla="*/ 227 h 426"/>
                <a:gd name="T14" fmla="*/ 140 w 417"/>
                <a:gd name="T15" fmla="*/ 120 h 426"/>
                <a:gd name="T16" fmla="*/ 247 w 417"/>
                <a:gd name="T17" fmla="*/ 179 h 426"/>
                <a:gd name="T18" fmla="*/ 306 w 417"/>
                <a:gd name="T19" fmla="*/ 286 h 426"/>
                <a:gd name="T20" fmla="*/ 309 w 417"/>
                <a:gd name="T21" fmla="*/ 128 h 426"/>
                <a:gd name="T22" fmla="*/ 323 w 417"/>
                <a:gd name="T23" fmla="*/ 122 h 426"/>
                <a:gd name="T24" fmla="*/ 361 w 417"/>
                <a:gd name="T25" fmla="*/ 84 h 426"/>
                <a:gd name="T26" fmla="*/ 361 w 417"/>
                <a:gd name="T27" fmla="*/ 56 h 426"/>
                <a:gd name="T28" fmla="*/ 333 w 417"/>
                <a:gd name="T29" fmla="*/ 56 h 426"/>
                <a:gd name="T30" fmla="*/ 295 w 417"/>
                <a:gd name="T31" fmla="*/ 94 h 426"/>
                <a:gd name="T32" fmla="*/ 295 w 417"/>
                <a:gd name="T33" fmla="*/ 122 h 426"/>
                <a:gd name="T34" fmla="*/ 309 w 417"/>
                <a:gd name="T35" fmla="*/ 128 h 426"/>
                <a:gd name="T36" fmla="*/ 237 w 417"/>
                <a:gd name="T37" fmla="*/ 79 h 426"/>
                <a:gd name="T38" fmla="*/ 247 w 417"/>
                <a:gd name="T39" fmla="*/ 81 h 426"/>
                <a:gd name="T40" fmla="*/ 264 w 417"/>
                <a:gd name="T41" fmla="*/ 71 h 426"/>
                <a:gd name="T42" fmla="*/ 286 w 417"/>
                <a:gd name="T43" fmla="*/ 33 h 426"/>
                <a:gd name="T44" fmla="*/ 278 w 417"/>
                <a:gd name="T45" fmla="*/ 5 h 426"/>
                <a:gd name="T46" fmla="*/ 251 w 417"/>
                <a:gd name="T47" fmla="*/ 13 h 426"/>
                <a:gd name="T48" fmla="*/ 229 w 417"/>
                <a:gd name="T49" fmla="*/ 52 h 426"/>
                <a:gd name="T50" fmla="*/ 237 w 417"/>
                <a:gd name="T51" fmla="*/ 79 h 426"/>
                <a:gd name="T52" fmla="*/ 412 w 417"/>
                <a:gd name="T53" fmla="*/ 139 h 426"/>
                <a:gd name="T54" fmla="*/ 385 w 417"/>
                <a:gd name="T55" fmla="*/ 131 h 426"/>
                <a:gd name="T56" fmla="*/ 346 w 417"/>
                <a:gd name="T57" fmla="*/ 153 h 426"/>
                <a:gd name="T58" fmla="*/ 338 w 417"/>
                <a:gd name="T59" fmla="*/ 180 h 426"/>
                <a:gd name="T60" fmla="*/ 356 w 417"/>
                <a:gd name="T61" fmla="*/ 190 h 426"/>
                <a:gd name="T62" fmla="*/ 366 w 417"/>
                <a:gd name="T63" fmla="*/ 188 h 426"/>
                <a:gd name="T64" fmla="*/ 404 w 417"/>
                <a:gd name="T65" fmla="*/ 166 h 426"/>
                <a:gd name="T66" fmla="*/ 412 w 417"/>
                <a:gd name="T67" fmla="*/ 139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7" h="426">
                  <a:moveTo>
                    <a:pt x="121" y="94"/>
                  </a:moveTo>
                  <a:cubicBezTo>
                    <a:pt x="98" y="116"/>
                    <a:pt x="0" y="256"/>
                    <a:pt x="85" y="341"/>
                  </a:cubicBezTo>
                  <a:cubicBezTo>
                    <a:pt x="170" y="426"/>
                    <a:pt x="309" y="328"/>
                    <a:pt x="332" y="305"/>
                  </a:cubicBezTo>
                  <a:cubicBezTo>
                    <a:pt x="354" y="283"/>
                    <a:pt x="325" y="217"/>
                    <a:pt x="267" y="159"/>
                  </a:cubicBezTo>
                  <a:cubicBezTo>
                    <a:pt x="209" y="101"/>
                    <a:pt x="143" y="72"/>
                    <a:pt x="121" y="94"/>
                  </a:cubicBezTo>
                  <a:close/>
                  <a:moveTo>
                    <a:pt x="306" y="286"/>
                  </a:moveTo>
                  <a:cubicBezTo>
                    <a:pt x="299" y="292"/>
                    <a:pt x="248" y="277"/>
                    <a:pt x="199" y="227"/>
                  </a:cubicBezTo>
                  <a:cubicBezTo>
                    <a:pt x="149" y="178"/>
                    <a:pt x="134" y="127"/>
                    <a:pt x="140" y="120"/>
                  </a:cubicBezTo>
                  <a:cubicBezTo>
                    <a:pt x="147" y="113"/>
                    <a:pt x="198" y="129"/>
                    <a:pt x="247" y="179"/>
                  </a:cubicBezTo>
                  <a:cubicBezTo>
                    <a:pt x="297" y="228"/>
                    <a:pt x="313" y="279"/>
                    <a:pt x="306" y="286"/>
                  </a:cubicBezTo>
                  <a:close/>
                  <a:moveTo>
                    <a:pt x="309" y="128"/>
                  </a:moveTo>
                  <a:cubicBezTo>
                    <a:pt x="314" y="128"/>
                    <a:pt x="319" y="126"/>
                    <a:pt x="323" y="122"/>
                  </a:cubicBezTo>
                  <a:cubicBezTo>
                    <a:pt x="361" y="84"/>
                    <a:pt x="361" y="84"/>
                    <a:pt x="361" y="84"/>
                  </a:cubicBezTo>
                  <a:cubicBezTo>
                    <a:pt x="369" y="76"/>
                    <a:pt x="369" y="64"/>
                    <a:pt x="361" y="56"/>
                  </a:cubicBezTo>
                  <a:cubicBezTo>
                    <a:pt x="353" y="48"/>
                    <a:pt x="341" y="48"/>
                    <a:pt x="333" y="56"/>
                  </a:cubicBezTo>
                  <a:cubicBezTo>
                    <a:pt x="295" y="94"/>
                    <a:pt x="295" y="94"/>
                    <a:pt x="295" y="94"/>
                  </a:cubicBezTo>
                  <a:cubicBezTo>
                    <a:pt x="287" y="102"/>
                    <a:pt x="287" y="115"/>
                    <a:pt x="295" y="122"/>
                  </a:cubicBezTo>
                  <a:cubicBezTo>
                    <a:pt x="299" y="126"/>
                    <a:pt x="304" y="128"/>
                    <a:pt x="309" y="128"/>
                  </a:cubicBezTo>
                  <a:close/>
                  <a:moveTo>
                    <a:pt x="237" y="79"/>
                  </a:moveTo>
                  <a:cubicBezTo>
                    <a:pt x="240" y="81"/>
                    <a:pt x="243" y="81"/>
                    <a:pt x="247" y="81"/>
                  </a:cubicBezTo>
                  <a:cubicBezTo>
                    <a:pt x="254" y="81"/>
                    <a:pt x="260" y="78"/>
                    <a:pt x="264" y="71"/>
                  </a:cubicBezTo>
                  <a:cubicBezTo>
                    <a:pt x="286" y="33"/>
                    <a:pt x="286" y="33"/>
                    <a:pt x="286" y="33"/>
                  </a:cubicBezTo>
                  <a:cubicBezTo>
                    <a:pt x="291" y="23"/>
                    <a:pt x="288" y="11"/>
                    <a:pt x="278" y="5"/>
                  </a:cubicBezTo>
                  <a:cubicBezTo>
                    <a:pt x="268" y="0"/>
                    <a:pt x="256" y="3"/>
                    <a:pt x="251" y="13"/>
                  </a:cubicBezTo>
                  <a:cubicBezTo>
                    <a:pt x="229" y="52"/>
                    <a:pt x="229" y="52"/>
                    <a:pt x="229" y="52"/>
                  </a:cubicBezTo>
                  <a:cubicBezTo>
                    <a:pt x="224" y="61"/>
                    <a:pt x="227" y="73"/>
                    <a:pt x="237" y="79"/>
                  </a:cubicBezTo>
                  <a:close/>
                  <a:moveTo>
                    <a:pt x="412" y="139"/>
                  </a:moveTo>
                  <a:cubicBezTo>
                    <a:pt x="406" y="129"/>
                    <a:pt x="394" y="126"/>
                    <a:pt x="385" y="131"/>
                  </a:cubicBezTo>
                  <a:cubicBezTo>
                    <a:pt x="346" y="153"/>
                    <a:pt x="346" y="153"/>
                    <a:pt x="346" y="153"/>
                  </a:cubicBezTo>
                  <a:cubicBezTo>
                    <a:pt x="336" y="158"/>
                    <a:pt x="333" y="171"/>
                    <a:pt x="338" y="180"/>
                  </a:cubicBezTo>
                  <a:cubicBezTo>
                    <a:pt x="342" y="187"/>
                    <a:pt x="349" y="190"/>
                    <a:pt x="356" y="190"/>
                  </a:cubicBezTo>
                  <a:cubicBezTo>
                    <a:pt x="359" y="190"/>
                    <a:pt x="363" y="190"/>
                    <a:pt x="366" y="188"/>
                  </a:cubicBezTo>
                  <a:cubicBezTo>
                    <a:pt x="404" y="166"/>
                    <a:pt x="404" y="166"/>
                    <a:pt x="404" y="166"/>
                  </a:cubicBezTo>
                  <a:cubicBezTo>
                    <a:pt x="414" y="161"/>
                    <a:pt x="417" y="149"/>
                    <a:pt x="412" y="139"/>
                  </a:cubicBez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grpSp>
      <p:sp>
        <p:nvSpPr>
          <p:cNvPr id="20" name="Content Placeholder 2"/>
          <p:cNvSpPr txBox="1"/>
          <p:nvPr/>
        </p:nvSpPr>
        <p:spPr>
          <a:xfrm>
            <a:off x="1534220" y="2124558"/>
            <a:ext cx="4228322" cy="12798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b="1" dirty="0" smtClean="0">
                <a:solidFill>
                  <a:schemeClr val="bg1"/>
                </a:solidFill>
              </a:rPr>
              <a:t>Social Media</a:t>
            </a:r>
            <a:br>
              <a:rPr lang="en-US" sz="2400" b="1" dirty="0" smtClean="0">
                <a:solidFill>
                  <a:schemeClr val="bg1"/>
                </a:solidFill>
              </a:rPr>
            </a:br>
            <a:r>
              <a:rPr lang="en-US" dirty="0" smtClean="0">
                <a:solidFill>
                  <a:schemeClr val="bg1"/>
                </a:solidFill>
              </a:rPr>
              <a:t>Lorem ipsum dolor sit amet, consectetur adipiscing elit. Curabitur elementum posuere pretium. Quisque nibh dolor, dignissim ac dignissim ut, luctus ac urna. Aliquam aliquet non massa quis tincidunt.</a:t>
            </a:r>
            <a:endParaRPr lang="en-US" dirty="0">
              <a:solidFill>
                <a:schemeClr val="bg1"/>
              </a:solidFill>
            </a:endParaRPr>
          </a:p>
        </p:txBody>
      </p:sp>
      <p:sp>
        <p:nvSpPr>
          <p:cNvPr id="21" name="Content Placeholder 2"/>
          <p:cNvSpPr txBox="1"/>
          <p:nvPr/>
        </p:nvSpPr>
        <p:spPr>
          <a:xfrm>
            <a:off x="1534220" y="3561758"/>
            <a:ext cx="4228322" cy="12798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b="1" dirty="0" smtClean="0">
                <a:solidFill>
                  <a:schemeClr val="bg1"/>
                </a:solidFill>
              </a:rPr>
              <a:t>Code</a:t>
            </a:r>
            <a:br>
              <a:rPr lang="en-US" sz="2400" b="1" dirty="0" smtClean="0">
                <a:solidFill>
                  <a:schemeClr val="bg1"/>
                </a:solidFill>
              </a:rPr>
            </a:br>
            <a:r>
              <a:rPr lang="en-US" dirty="0" smtClean="0">
                <a:solidFill>
                  <a:schemeClr val="bg1"/>
                </a:solidFill>
              </a:rPr>
              <a:t>Lorem ipsum dolor sit amet, consectetur adipiscing elit. Curabitur elementum posuere pretium. Quisque nibh dolor, dignissim ac dignissim ut, luctus ac urna. Aliquam aliquet non massa quis tincidunt.</a:t>
            </a:r>
            <a:endParaRPr lang="en-US" dirty="0">
              <a:solidFill>
                <a:schemeClr val="bg1"/>
              </a:solidFill>
            </a:endParaRPr>
          </a:p>
        </p:txBody>
      </p:sp>
      <p:sp>
        <p:nvSpPr>
          <p:cNvPr id="22" name="Content Placeholder 2"/>
          <p:cNvSpPr txBox="1"/>
          <p:nvPr/>
        </p:nvSpPr>
        <p:spPr>
          <a:xfrm>
            <a:off x="1534220" y="5014681"/>
            <a:ext cx="4228322" cy="12798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b="1" dirty="0" smtClean="0">
                <a:solidFill>
                  <a:schemeClr val="bg1"/>
                </a:solidFill>
              </a:rPr>
              <a:t>Photography</a:t>
            </a:r>
            <a:br>
              <a:rPr lang="en-US" sz="2400" b="1" dirty="0" smtClean="0">
                <a:solidFill>
                  <a:schemeClr val="bg1"/>
                </a:solidFill>
              </a:rPr>
            </a:br>
            <a:r>
              <a:rPr lang="en-US" dirty="0" smtClean="0">
                <a:solidFill>
                  <a:schemeClr val="bg1"/>
                </a:solidFill>
              </a:rPr>
              <a:t>Lorem ipsum dolor sit amet, consectetur adipiscing elit. Curabitur elementum posuere pretium. Quisque nibh dolor, dignissim ac dignissim ut, luctus ac urna. Aliquam aliquet non massa quis tincidunt.</a:t>
            </a:r>
            <a:endParaRPr lang="en-US" dirty="0">
              <a:solidFill>
                <a:schemeClr val="bg1"/>
              </a:solidFill>
            </a:endParaRPr>
          </a:p>
        </p:txBody>
      </p:sp>
      <p:sp>
        <p:nvSpPr>
          <p:cNvPr id="23" name="Content Placeholder 2"/>
          <p:cNvSpPr txBox="1"/>
          <p:nvPr/>
        </p:nvSpPr>
        <p:spPr>
          <a:xfrm>
            <a:off x="7376472" y="2124558"/>
            <a:ext cx="4228322" cy="12798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b="1" dirty="0" smtClean="0">
                <a:solidFill>
                  <a:schemeClr val="bg1"/>
                </a:solidFill>
              </a:rPr>
              <a:t>Audio Productions</a:t>
            </a:r>
            <a:br>
              <a:rPr lang="en-US" sz="2400" b="1" dirty="0" smtClean="0">
                <a:solidFill>
                  <a:schemeClr val="bg1"/>
                </a:solidFill>
              </a:rPr>
            </a:br>
            <a:r>
              <a:rPr lang="en-US" dirty="0" smtClean="0">
                <a:solidFill>
                  <a:schemeClr val="bg1"/>
                </a:solidFill>
              </a:rPr>
              <a:t>Lorem ipsum dolor sit amet, consectetur adipiscing elit. Curabitur elementum posuere pretium. Quisque nibh dolor, dignissim ac dignissim ut, luctus ac urna. Aliquam aliquet non massa quis tincidunt.</a:t>
            </a:r>
            <a:endParaRPr lang="en-US" dirty="0">
              <a:solidFill>
                <a:schemeClr val="bg1"/>
              </a:solidFill>
            </a:endParaRPr>
          </a:p>
        </p:txBody>
      </p:sp>
      <p:sp>
        <p:nvSpPr>
          <p:cNvPr id="24" name="Content Placeholder 2"/>
          <p:cNvSpPr txBox="1"/>
          <p:nvPr/>
        </p:nvSpPr>
        <p:spPr>
          <a:xfrm>
            <a:off x="7376472" y="3561758"/>
            <a:ext cx="4228322" cy="12798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b="1" dirty="0" smtClean="0">
                <a:solidFill>
                  <a:schemeClr val="bg1"/>
                </a:solidFill>
              </a:rPr>
              <a:t>Copywriting</a:t>
            </a:r>
            <a:br>
              <a:rPr lang="en-US" sz="2400" b="1" dirty="0" smtClean="0">
                <a:solidFill>
                  <a:schemeClr val="bg1"/>
                </a:solidFill>
              </a:rPr>
            </a:br>
            <a:r>
              <a:rPr lang="en-US" dirty="0" smtClean="0">
                <a:solidFill>
                  <a:schemeClr val="bg1"/>
                </a:solidFill>
              </a:rPr>
              <a:t>Lorem ipsum dolor sit amet, consectetur adipiscing elit. Curabitur elementum posuere pretium. Quisque nibh dolor, dignissim ac dignissim ut, luctus ac urna. Aliquam aliquet non massa quis tincidunt.</a:t>
            </a:r>
            <a:endParaRPr lang="en-US" dirty="0">
              <a:solidFill>
                <a:schemeClr val="bg1"/>
              </a:solidFill>
            </a:endParaRPr>
          </a:p>
        </p:txBody>
      </p:sp>
      <p:sp>
        <p:nvSpPr>
          <p:cNvPr id="25" name="Content Placeholder 2"/>
          <p:cNvSpPr txBox="1"/>
          <p:nvPr/>
        </p:nvSpPr>
        <p:spPr>
          <a:xfrm>
            <a:off x="7376472" y="5014681"/>
            <a:ext cx="4228322" cy="12798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b="1" dirty="0" smtClean="0">
                <a:solidFill>
                  <a:schemeClr val="bg1"/>
                </a:solidFill>
              </a:rPr>
              <a:t>Films</a:t>
            </a:r>
            <a:br>
              <a:rPr lang="en-US" sz="2400" b="1" dirty="0" smtClean="0">
                <a:solidFill>
                  <a:schemeClr val="bg1"/>
                </a:solidFill>
              </a:rPr>
            </a:br>
            <a:r>
              <a:rPr lang="en-US" dirty="0" smtClean="0">
                <a:solidFill>
                  <a:schemeClr val="bg1"/>
                </a:solidFill>
              </a:rPr>
              <a:t>Lorem ipsum dolor sit amet, consectetur adipiscing elit. Curabitur elementum posuere pretium. Quisque nibh dolor, dignissim ac dignissim ut, luctus ac urna. Aliquam aliquet non massa quis tincidunt.</a:t>
            </a:r>
            <a:endParaRPr lang="en-US" dirty="0">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smtClean="0">
                <a:solidFill>
                  <a:schemeClr val="accent2"/>
                </a:solidFill>
              </a:rPr>
              <a:t>MOMODA POWERPOINT</a:t>
            </a:r>
            <a:endParaRPr lang="zh-CN" altLang="en-US" sz="2800" b="1" dirty="0">
              <a:solidFill>
                <a:schemeClr val="accent2"/>
              </a:solidFill>
            </a:endParaRPr>
          </a:p>
        </p:txBody>
      </p:sp>
      <p:sp>
        <p:nvSpPr>
          <p:cNvPr id="6" name="文本框 5"/>
          <p:cNvSpPr txBox="1"/>
          <p:nvPr/>
        </p:nvSpPr>
        <p:spPr>
          <a:xfrm>
            <a:off x="3050254" y="960119"/>
            <a:ext cx="864187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a:t>
            </a:r>
            <a:endParaRPr lang="zh-CN" altLang="en-US" dirty="0">
              <a:solidFill>
                <a:schemeClr val="bg1"/>
              </a:solidFill>
            </a:endParaRPr>
          </a:p>
        </p:txBody>
      </p:sp>
      <p:sp>
        <p:nvSpPr>
          <p:cNvPr id="7" name="Content Placeholder 2"/>
          <p:cNvSpPr txBox="1"/>
          <p:nvPr/>
        </p:nvSpPr>
        <p:spPr>
          <a:xfrm>
            <a:off x="428814" y="5249903"/>
            <a:ext cx="1950262" cy="78312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000" b="1" dirty="0" smtClean="0">
                <a:solidFill>
                  <a:schemeClr val="bg1"/>
                </a:solidFill>
              </a:rPr>
              <a:t>Consistency </a:t>
            </a:r>
            <a:endParaRPr lang="en-US" sz="2000" b="1" dirty="0" smtClean="0">
              <a:solidFill>
                <a:schemeClr val="bg1"/>
              </a:solidFill>
            </a:endParaRPr>
          </a:p>
          <a:p>
            <a:pPr marL="0" indent="0">
              <a:buFont typeface="Arial" panose="020B0604020202020204" pitchFamily="34" charset="0"/>
              <a:buNone/>
            </a:pPr>
            <a:r>
              <a:rPr lang="en-US" sz="1100" dirty="0" smtClean="0">
                <a:solidFill>
                  <a:schemeClr val="bg1"/>
                </a:solidFill>
              </a:rPr>
              <a:t>Lorem ipsum dolor sit amet, consectetur adipiscing.</a:t>
            </a:r>
            <a:endParaRPr lang="en-US" sz="1100" dirty="0">
              <a:solidFill>
                <a:schemeClr val="bg1"/>
              </a:solidFill>
            </a:endParaRPr>
          </a:p>
        </p:txBody>
      </p:sp>
      <p:sp>
        <p:nvSpPr>
          <p:cNvPr id="8" name="Content Placeholder 2"/>
          <p:cNvSpPr txBox="1"/>
          <p:nvPr/>
        </p:nvSpPr>
        <p:spPr>
          <a:xfrm>
            <a:off x="2765025" y="5249903"/>
            <a:ext cx="1937288" cy="78312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000" b="1" dirty="0" smtClean="0">
                <a:solidFill>
                  <a:schemeClr val="bg1"/>
                </a:solidFill>
              </a:rPr>
              <a:t>Coherence</a:t>
            </a:r>
            <a:endParaRPr lang="en-US" sz="2000" b="1" dirty="0" smtClean="0">
              <a:solidFill>
                <a:schemeClr val="bg1"/>
              </a:solidFill>
            </a:endParaRPr>
          </a:p>
          <a:p>
            <a:pPr marL="0" indent="0">
              <a:buFont typeface="Arial" panose="020B0604020202020204" pitchFamily="34" charset="0"/>
              <a:buNone/>
            </a:pPr>
            <a:r>
              <a:rPr lang="en-US" sz="1100" dirty="0" smtClean="0">
                <a:solidFill>
                  <a:schemeClr val="bg1"/>
                </a:solidFill>
              </a:rPr>
              <a:t>Lorem ipsum dolor sit amet, consectetur adipiscing.</a:t>
            </a:r>
            <a:endParaRPr lang="en-US" sz="1100" dirty="0">
              <a:solidFill>
                <a:schemeClr val="bg1"/>
              </a:solidFill>
            </a:endParaRPr>
          </a:p>
        </p:txBody>
      </p:sp>
      <p:sp>
        <p:nvSpPr>
          <p:cNvPr id="9" name="Content Placeholder 2"/>
          <p:cNvSpPr txBox="1"/>
          <p:nvPr/>
        </p:nvSpPr>
        <p:spPr>
          <a:xfrm>
            <a:off x="5088262" y="5249903"/>
            <a:ext cx="1964735" cy="78312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000" b="1" dirty="0" smtClean="0">
                <a:solidFill>
                  <a:schemeClr val="bg1"/>
                </a:solidFill>
              </a:rPr>
              <a:t>Text Clarity</a:t>
            </a:r>
            <a:endParaRPr lang="en-US" sz="2000" b="1" dirty="0" smtClean="0">
              <a:solidFill>
                <a:schemeClr val="bg1"/>
              </a:solidFill>
            </a:endParaRPr>
          </a:p>
          <a:p>
            <a:pPr marL="0" indent="0">
              <a:buFont typeface="Arial" panose="020B0604020202020204" pitchFamily="34" charset="0"/>
              <a:buNone/>
            </a:pPr>
            <a:r>
              <a:rPr lang="en-US" sz="1100" dirty="0" smtClean="0">
                <a:solidFill>
                  <a:schemeClr val="bg1"/>
                </a:solidFill>
              </a:rPr>
              <a:t>Lorem ipsum dolor sit amet, consectetur adipiscing.</a:t>
            </a:r>
            <a:endParaRPr lang="en-US" sz="1100" dirty="0">
              <a:solidFill>
                <a:schemeClr val="bg1"/>
              </a:solidFill>
            </a:endParaRPr>
          </a:p>
        </p:txBody>
      </p:sp>
      <p:sp>
        <p:nvSpPr>
          <p:cNvPr id="10" name="Content Placeholder 2"/>
          <p:cNvSpPr txBox="1"/>
          <p:nvPr/>
        </p:nvSpPr>
        <p:spPr>
          <a:xfrm>
            <a:off x="7438947" y="5249903"/>
            <a:ext cx="1977051" cy="78312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000" b="1" dirty="0" smtClean="0">
                <a:solidFill>
                  <a:schemeClr val="bg1"/>
                </a:solidFill>
              </a:rPr>
              <a:t>Color</a:t>
            </a:r>
            <a:endParaRPr lang="en-US" sz="2000" b="1" dirty="0" smtClean="0">
              <a:solidFill>
                <a:schemeClr val="bg1"/>
              </a:solidFill>
            </a:endParaRPr>
          </a:p>
          <a:p>
            <a:pPr marL="0" indent="0">
              <a:buFont typeface="Arial" panose="020B0604020202020204" pitchFamily="34" charset="0"/>
              <a:buNone/>
            </a:pPr>
            <a:r>
              <a:rPr lang="en-US" sz="1100" dirty="0" smtClean="0">
                <a:solidFill>
                  <a:schemeClr val="bg1"/>
                </a:solidFill>
              </a:rPr>
              <a:t>Lorem ipsum dolor sit amet, consectetur adipiscing.</a:t>
            </a:r>
            <a:endParaRPr lang="en-US" sz="1100" dirty="0">
              <a:solidFill>
                <a:schemeClr val="bg1"/>
              </a:solidFill>
            </a:endParaRPr>
          </a:p>
        </p:txBody>
      </p:sp>
      <p:sp>
        <p:nvSpPr>
          <p:cNvPr id="11" name="Content Placeholder 2"/>
          <p:cNvSpPr txBox="1"/>
          <p:nvPr/>
        </p:nvSpPr>
        <p:spPr>
          <a:xfrm>
            <a:off x="9801948" y="5249903"/>
            <a:ext cx="1989371" cy="78312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000" b="1" dirty="0" smtClean="0">
                <a:solidFill>
                  <a:schemeClr val="bg1"/>
                </a:solidFill>
              </a:rPr>
              <a:t>Information</a:t>
            </a:r>
            <a:endParaRPr lang="en-US" sz="2000" b="1" dirty="0" smtClean="0">
              <a:solidFill>
                <a:schemeClr val="bg1"/>
              </a:solidFill>
            </a:endParaRPr>
          </a:p>
          <a:p>
            <a:pPr marL="0" indent="0">
              <a:buFont typeface="Arial" panose="020B0604020202020204" pitchFamily="34" charset="0"/>
              <a:buNone/>
            </a:pPr>
            <a:r>
              <a:rPr lang="en-US" sz="1100" dirty="0" smtClean="0">
                <a:solidFill>
                  <a:schemeClr val="bg1"/>
                </a:solidFill>
              </a:rPr>
              <a:t>Lorem ipsum dolor sit amet, consectetur adipiscing.</a:t>
            </a:r>
            <a:endParaRPr lang="en-US" sz="1100" dirty="0">
              <a:solidFill>
                <a:schemeClr val="bg1"/>
              </a:solidFill>
            </a:endParaRPr>
          </a:p>
        </p:txBody>
      </p:sp>
      <p:sp>
        <p:nvSpPr>
          <p:cNvPr id="12" name="Content Placeholder 2"/>
          <p:cNvSpPr txBox="1"/>
          <p:nvPr/>
        </p:nvSpPr>
        <p:spPr>
          <a:xfrm>
            <a:off x="1964286" y="2833948"/>
            <a:ext cx="9827033" cy="123898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smtClean="0">
                <a:solidFill>
                  <a:schemeClr val="bg1"/>
                </a:solidFill>
              </a:rPr>
              <a:t>Lorem ipsum dolor sit amet, </a:t>
            </a:r>
            <a:r>
              <a:rPr lang="en-US" sz="1200" b="1" smtClean="0">
                <a:solidFill>
                  <a:schemeClr val="bg1"/>
                </a:solidFill>
              </a:rPr>
              <a:t>consectetur adipiscing elit. </a:t>
            </a:r>
            <a:endParaRPr lang="en-US" sz="1200" b="1" smtClean="0">
              <a:solidFill>
                <a:schemeClr val="bg1"/>
              </a:solidFill>
            </a:endParaRPr>
          </a:p>
          <a:p>
            <a:pPr marL="0" indent="0">
              <a:buFont typeface="Arial" panose="020B0604020202020204" pitchFamily="34" charset="0"/>
              <a:buNone/>
            </a:pPr>
            <a:br>
              <a:rPr lang="en-US" sz="1200" smtClean="0">
                <a:solidFill>
                  <a:schemeClr val="bg1"/>
                </a:solidFill>
              </a:rPr>
            </a:br>
            <a:r>
              <a:rPr lang="en-US" sz="1200" smtClean="0">
                <a:solidFill>
                  <a:schemeClr val="bg1"/>
                </a:solidFill>
              </a:rPr>
              <a:t>Curabitur elementum posuere pretium. Quisque nibh dolor, dignissim ac dignissim ut, luctus ac urna. Quis tincidunt. Curabitur elementum posuere pretium. Quisque nibh dolor, dignissim ac dignissim ut, luctus ac urna. Aliquam aliquet non massa quis tincidunt. Curabitur elementum posuere pretium. Aliquam aliquet non massa quis tincidunt. Quisque nibh dolor, dignissim ac dignissim ut, luctus ac urna. </a:t>
            </a:r>
            <a:endParaRPr lang="en-US" sz="1200" smtClean="0">
              <a:solidFill>
                <a:schemeClr val="bg1"/>
              </a:solidFill>
            </a:endParaRPr>
          </a:p>
          <a:p>
            <a:pPr marL="0" indent="0">
              <a:buFont typeface="Arial" panose="020B0604020202020204" pitchFamily="34" charset="0"/>
              <a:buNone/>
            </a:pPr>
            <a:endParaRPr lang="en-US" sz="1200" smtClean="0">
              <a:solidFill>
                <a:schemeClr val="bg1"/>
              </a:solidFill>
            </a:endParaRPr>
          </a:p>
          <a:p>
            <a:pPr marL="0" indent="0">
              <a:buFont typeface="Arial" panose="020B0604020202020204" pitchFamily="34" charset="0"/>
              <a:buNone/>
            </a:pPr>
            <a:endParaRPr lang="en-US" sz="1200" dirty="0">
              <a:solidFill>
                <a:schemeClr val="bg1"/>
              </a:solidFill>
            </a:endParaRPr>
          </a:p>
        </p:txBody>
      </p:sp>
      <p:sp>
        <p:nvSpPr>
          <p:cNvPr id="13" name="Title 13"/>
          <p:cNvSpPr txBox="1"/>
          <p:nvPr/>
        </p:nvSpPr>
        <p:spPr>
          <a:xfrm>
            <a:off x="1964288" y="2144172"/>
            <a:ext cx="4100433" cy="832137"/>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3600" b="1" dirty="0" smtClean="0">
                <a:solidFill>
                  <a:schemeClr val="accent2"/>
                </a:solidFill>
              </a:rPr>
              <a:t>5 Important Keys</a:t>
            </a:r>
            <a:endParaRPr lang="en-US" sz="3600" b="1" dirty="0">
              <a:solidFill>
                <a:schemeClr val="accent2"/>
              </a:solidFill>
            </a:endParaRPr>
          </a:p>
        </p:txBody>
      </p:sp>
      <p:sp>
        <p:nvSpPr>
          <p:cNvPr id="14" name="Freeform 7"/>
          <p:cNvSpPr>
            <a:spLocks noEditPoints="1"/>
          </p:cNvSpPr>
          <p:nvPr/>
        </p:nvSpPr>
        <p:spPr bwMode="auto">
          <a:xfrm>
            <a:off x="606384" y="2362278"/>
            <a:ext cx="1226435" cy="1535074"/>
          </a:xfrm>
          <a:custGeom>
            <a:avLst/>
            <a:gdLst>
              <a:gd name="T0" fmla="*/ 311 w 321"/>
              <a:gd name="T1" fmla="*/ 99 h 402"/>
              <a:gd name="T2" fmla="*/ 189 w 321"/>
              <a:gd name="T3" fmla="*/ 11 h 402"/>
              <a:gd name="T4" fmla="*/ 94 w 321"/>
              <a:gd name="T5" fmla="*/ 126 h 402"/>
              <a:gd name="T6" fmla="*/ 109 w 321"/>
              <a:gd name="T7" fmla="*/ 174 h 402"/>
              <a:gd name="T8" fmla="*/ 6 w 321"/>
              <a:gd name="T9" fmla="*/ 328 h 402"/>
              <a:gd name="T10" fmla="*/ 1 w 321"/>
              <a:gd name="T11" fmla="*/ 351 h 402"/>
              <a:gd name="T12" fmla="*/ 8 w 321"/>
              <a:gd name="T13" fmla="*/ 390 h 402"/>
              <a:gd name="T14" fmla="*/ 22 w 321"/>
              <a:gd name="T15" fmla="*/ 401 h 402"/>
              <a:gd name="T16" fmla="*/ 52 w 321"/>
              <a:gd name="T17" fmla="*/ 395 h 402"/>
              <a:gd name="T18" fmla="*/ 71 w 321"/>
              <a:gd name="T19" fmla="*/ 382 h 402"/>
              <a:gd name="T20" fmla="*/ 111 w 321"/>
              <a:gd name="T21" fmla="*/ 316 h 402"/>
              <a:gd name="T22" fmla="*/ 112 w 321"/>
              <a:gd name="T23" fmla="*/ 316 h 402"/>
              <a:gd name="T24" fmla="*/ 140 w 321"/>
              <a:gd name="T25" fmla="*/ 311 h 402"/>
              <a:gd name="T26" fmla="*/ 187 w 321"/>
              <a:gd name="T27" fmla="*/ 233 h 402"/>
              <a:gd name="T28" fmla="*/ 239 w 321"/>
              <a:gd name="T29" fmla="*/ 232 h 402"/>
              <a:gd name="T30" fmla="*/ 311 w 321"/>
              <a:gd name="T31" fmla="*/ 99 h 402"/>
              <a:gd name="T32" fmla="*/ 260 w 321"/>
              <a:gd name="T33" fmla="*/ 130 h 402"/>
              <a:gd name="T34" fmla="*/ 206 w 321"/>
              <a:gd name="T35" fmla="*/ 120 h 402"/>
              <a:gd name="T36" fmla="*/ 179 w 321"/>
              <a:gd name="T37" fmla="*/ 71 h 402"/>
              <a:gd name="T38" fmla="*/ 248 w 321"/>
              <a:gd name="T39" fmla="*/ 58 h 402"/>
              <a:gd name="T40" fmla="*/ 260 w 321"/>
              <a:gd name="T41" fmla="*/ 13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1" h="402">
                <a:moveTo>
                  <a:pt x="311" y="99"/>
                </a:moveTo>
                <a:cubicBezTo>
                  <a:pt x="301" y="40"/>
                  <a:pt x="246" y="0"/>
                  <a:pt x="189" y="11"/>
                </a:cubicBezTo>
                <a:cubicBezTo>
                  <a:pt x="132" y="21"/>
                  <a:pt x="84" y="67"/>
                  <a:pt x="94" y="126"/>
                </a:cubicBezTo>
                <a:cubicBezTo>
                  <a:pt x="96" y="139"/>
                  <a:pt x="102" y="159"/>
                  <a:pt x="109" y="174"/>
                </a:cubicBezTo>
                <a:cubicBezTo>
                  <a:pt x="6" y="328"/>
                  <a:pt x="6" y="328"/>
                  <a:pt x="6" y="328"/>
                </a:cubicBezTo>
                <a:cubicBezTo>
                  <a:pt x="2" y="334"/>
                  <a:pt x="0" y="344"/>
                  <a:pt x="1" y="351"/>
                </a:cubicBezTo>
                <a:cubicBezTo>
                  <a:pt x="8" y="390"/>
                  <a:pt x="8" y="390"/>
                  <a:pt x="8" y="390"/>
                </a:cubicBezTo>
                <a:cubicBezTo>
                  <a:pt x="9" y="397"/>
                  <a:pt x="15" y="402"/>
                  <a:pt x="22" y="401"/>
                </a:cubicBezTo>
                <a:cubicBezTo>
                  <a:pt x="52" y="395"/>
                  <a:pt x="52" y="395"/>
                  <a:pt x="52" y="395"/>
                </a:cubicBezTo>
                <a:cubicBezTo>
                  <a:pt x="59" y="394"/>
                  <a:pt x="67" y="388"/>
                  <a:pt x="71" y="382"/>
                </a:cubicBezTo>
                <a:cubicBezTo>
                  <a:pt x="111" y="316"/>
                  <a:pt x="111" y="316"/>
                  <a:pt x="111" y="316"/>
                </a:cubicBezTo>
                <a:cubicBezTo>
                  <a:pt x="112" y="316"/>
                  <a:pt x="112" y="316"/>
                  <a:pt x="112" y="316"/>
                </a:cubicBezTo>
                <a:cubicBezTo>
                  <a:pt x="140" y="311"/>
                  <a:pt x="140" y="311"/>
                  <a:pt x="140" y="311"/>
                </a:cubicBezTo>
                <a:cubicBezTo>
                  <a:pt x="187" y="233"/>
                  <a:pt x="187" y="233"/>
                  <a:pt x="187" y="233"/>
                </a:cubicBezTo>
                <a:cubicBezTo>
                  <a:pt x="203" y="236"/>
                  <a:pt x="226" y="235"/>
                  <a:pt x="239" y="232"/>
                </a:cubicBezTo>
                <a:cubicBezTo>
                  <a:pt x="296" y="222"/>
                  <a:pt x="321" y="159"/>
                  <a:pt x="311" y="99"/>
                </a:cubicBezTo>
                <a:close/>
                <a:moveTo>
                  <a:pt x="260" y="130"/>
                </a:moveTo>
                <a:cubicBezTo>
                  <a:pt x="244" y="153"/>
                  <a:pt x="228" y="137"/>
                  <a:pt x="206" y="120"/>
                </a:cubicBezTo>
                <a:cubicBezTo>
                  <a:pt x="184" y="104"/>
                  <a:pt x="163" y="94"/>
                  <a:pt x="179" y="71"/>
                </a:cubicBezTo>
                <a:cubicBezTo>
                  <a:pt x="195" y="47"/>
                  <a:pt x="226" y="42"/>
                  <a:pt x="248" y="58"/>
                </a:cubicBezTo>
                <a:cubicBezTo>
                  <a:pt x="270" y="74"/>
                  <a:pt x="276" y="107"/>
                  <a:pt x="260" y="130"/>
                </a:cubicBez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p>
        </p:txBody>
      </p:sp>
      <p:sp>
        <p:nvSpPr>
          <p:cNvPr id="15" name="Content Placeholder 2"/>
          <p:cNvSpPr txBox="1"/>
          <p:nvPr/>
        </p:nvSpPr>
        <p:spPr>
          <a:xfrm>
            <a:off x="403856" y="4587129"/>
            <a:ext cx="843875" cy="651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4400" dirty="0" smtClean="0">
                <a:solidFill>
                  <a:schemeClr val="accent2"/>
                </a:solidFill>
                <a:latin typeface="Source Sans Pro Light" pitchFamily="34" charset="0"/>
              </a:rPr>
              <a:t>01</a:t>
            </a:r>
            <a:endParaRPr lang="en-US" sz="4400" dirty="0">
              <a:solidFill>
                <a:schemeClr val="accent2"/>
              </a:solidFill>
              <a:latin typeface="Source Sans Pro Light" pitchFamily="34" charset="0"/>
            </a:endParaRPr>
          </a:p>
        </p:txBody>
      </p:sp>
      <p:sp>
        <p:nvSpPr>
          <p:cNvPr id="16" name="Content Placeholder 2"/>
          <p:cNvSpPr txBox="1"/>
          <p:nvPr/>
        </p:nvSpPr>
        <p:spPr>
          <a:xfrm>
            <a:off x="2738849" y="4587129"/>
            <a:ext cx="843875" cy="651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4400" dirty="0" smtClean="0">
                <a:solidFill>
                  <a:schemeClr val="accent2"/>
                </a:solidFill>
                <a:latin typeface="Source Sans Pro Light" pitchFamily="34" charset="0"/>
              </a:rPr>
              <a:t>02</a:t>
            </a:r>
            <a:endParaRPr lang="en-US" sz="4400" dirty="0">
              <a:solidFill>
                <a:schemeClr val="accent2"/>
              </a:solidFill>
              <a:latin typeface="Source Sans Pro Light" pitchFamily="34" charset="0"/>
            </a:endParaRPr>
          </a:p>
        </p:txBody>
      </p:sp>
      <p:sp>
        <p:nvSpPr>
          <p:cNvPr id="17" name="Content Placeholder 2"/>
          <p:cNvSpPr txBox="1"/>
          <p:nvPr/>
        </p:nvSpPr>
        <p:spPr>
          <a:xfrm>
            <a:off x="5079401" y="4587129"/>
            <a:ext cx="843875" cy="651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4400" dirty="0" smtClean="0">
                <a:solidFill>
                  <a:schemeClr val="accent2"/>
                </a:solidFill>
                <a:latin typeface="Source Sans Pro Light" pitchFamily="34" charset="0"/>
              </a:rPr>
              <a:t>03</a:t>
            </a:r>
            <a:endParaRPr lang="en-US" sz="4400" dirty="0">
              <a:solidFill>
                <a:schemeClr val="accent2"/>
              </a:solidFill>
              <a:latin typeface="Source Sans Pro Light" pitchFamily="34" charset="0"/>
            </a:endParaRPr>
          </a:p>
        </p:txBody>
      </p:sp>
      <p:sp>
        <p:nvSpPr>
          <p:cNvPr id="18" name="Content Placeholder 2"/>
          <p:cNvSpPr txBox="1"/>
          <p:nvPr/>
        </p:nvSpPr>
        <p:spPr>
          <a:xfrm>
            <a:off x="7409844" y="4587129"/>
            <a:ext cx="843875" cy="651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4400" dirty="0" smtClean="0">
                <a:solidFill>
                  <a:schemeClr val="accent2"/>
                </a:solidFill>
                <a:latin typeface="Source Sans Pro Light" pitchFamily="34" charset="0"/>
              </a:rPr>
              <a:t>04</a:t>
            </a:r>
            <a:endParaRPr lang="en-US" sz="4400" dirty="0">
              <a:solidFill>
                <a:schemeClr val="accent2"/>
              </a:solidFill>
              <a:latin typeface="Source Sans Pro Light" pitchFamily="34" charset="0"/>
            </a:endParaRPr>
          </a:p>
        </p:txBody>
      </p:sp>
      <p:sp>
        <p:nvSpPr>
          <p:cNvPr id="19" name="Content Placeholder 2"/>
          <p:cNvSpPr txBox="1"/>
          <p:nvPr/>
        </p:nvSpPr>
        <p:spPr>
          <a:xfrm>
            <a:off x="9763422" y="4587129"/>
            <a:ext cx="843875" cy="651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4400" dirty="0" smtClean="0">
                <a:solidFill>
                  <a:schemeClr val="accent2"/>
                </a:solidFill>
                <a:latin typeface="Source Sans Pro Light" pitchFamily="34" charset="0"/>
              </a:rPr>
              <a:t>05</a:t>
            </a:r>
            <a:endParaRPr lang="en-US" sz="4400" dirty="0">
              <a:solidFill>
                <a:schemeClr val="accent2"/>
              </a:solidFill>
              <a:latin typeface="Source Sans Pro Light"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smtClean="0">
                <a:solidFill>
                  <a:schemeClr val="bg1"/>
                </a:solidFill>
              </a:rPr>
              <a:t>2</a:t>
            </a:r>
            <a:endParaRPr lang="zh-CN" altLang="en-US" sz="19900" b="1" dirty="0">
              <a:solidFill>
                <a:schemeClr val="bg1"/>
              </a:solidFill>
            </a:endParaRPr>
          </a:p>
        </p:txBody>
      </p:sp>
      <p:sp>
        <p:nvSpPr>
          <p:cNvPr id="16" name="文本框 15"/>
          <p:cNvSpPr txBox="1"/>
          <p:nvPr/>
        </p:nvSpPr>
        <p:spPr>
          <a:xfrm>
            <a:off x="5870389" y="2450424"/>
            <a:ext cx="5202004" cy="523220"/>
          </a:xfrm>
          <a:prstGeom prst="rect">
            <a:avLst/>
          </a:prstGeom>
          <a:noFill/>
        </p:spPr>
        <p:txBody>
          <a:bodyPr wrap="square" rtlCol="0">
            <a:spAutoFit/>
          </a:bodyPr>
          <a:lstStyle/>
          <a:p>
            <a:r>
              <a:rPr lang="en-US" altLang="zh-CN" sz="2800" b="1" dirty="0" smtClean="0">
                <a:solidFill>
                  <a:schemeClr val="accent2"/>
                </a:solidFill>
              </a:rPr>
              <a:t>MOMODA POWERPOINT</a:t>
            </a:r>
            <a:endParaRPr lang="zh-CN" altLang="en-US" sz="2800" b="1" dirty="0">
              <a:solidFill>
                <a:schemeClr val="accent2"/>
              </a:solidFill>
            </a:endParaRPr>
          </a:p>
        </p:txBody>
      </p:sp>
      <p:sp>
        <p:nvSpPr>
          <p:cNvPr id="17" name="文本框 16"/>
          <p:cNvSpPr txBox="1"/>
          <p:nvPr/>
        </p:nvSpPr>
        <p:spPr>
          <a:xfrm>
            <a:off x="5870388" y="3089061"/>
            <a:ext cx="4989685"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Sed vitae quam metus. Etiam fermentum turpis vel lectus dignissim consectetur. </a:t>
            </a:r>
            <a:endParaRPr lang="zh-CN" altLang="en-US" dirty="0">
              <a:solidFill>
                <a:schemeClr val="bg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smtClean="0">
                <a:solidFill>
                  <a:schemeClr val="accent2"/>
                </a:solidFill>
              </a:rPr>
              <a:t>MOMODA POWERPOINT</a:t>
            </a:r>
            <a:endParaRPr lang="zh-CN" altLang="en-US" sz="2800" b="1" dirty="0">
              <a:solidFill>
                <a:schemeClr val="accent2"/>
              </a:solidFill>
            </a:endParaRPr>
          </a:p>
        </p:txBody>
      </p:sp>
      <p:sp>
        <p:nvSpPr>
          <p:cNvPr id="6" name="文本框 5"/>
          <p:cNvSpPr txBox="1"/>
          <p:nvPr/>
        </p:nvSpPr>
        <p:spPr>
          <a:xfrm>
            <a:off x="3050254" y="960119"/>
            <a:ext cx="864187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a:t>
            </a:r>
            <a:endParaRPr lang="zh-CN" altLang="en-US" dirty="0">
              <a:solidFill>
                <a:schemeClr val="bg1"/>
              </a:solidFill>
            </a:endParaRPr>
          </a:p>
        </p:txBody>
      </p:sp>
      <p:cxnSp>
        <p:nvCxnSpPr>
          <p:cNvPr id="7" name="Straight Connector 30"/>
          <p:cNvCxnSpPr/>
          <p:nvPr/>
        </p:nvCxnSpPr>
        <p:spPr>
          <a:xfrm>
            <a:off x="1556849" y="3841405"/>
            <a:ext cx="0" cy="1107492"/>
          </a:xfrm>
          <a:prstGeom prst="line">
            <a:avLst/>
          </a:prstGeom>
          <a:ln w="28575">
            <a:solidFill>
              <a:srgbClr val="F9CB43"/>
            </a:solidFill>
          </a:ln>
        </p:spPr>
        <p:style>
          <a:lnRef idx="1">
            <a:schemeClr val="accent1"/>
          </a:lnRef>
          <a:fillRef idx="0">
            <a:schemeClr val="accent1"/>
          </a:fillRef>
          <a:effectRef idx="0">
            <a:schemeClr val="accent1"/>
          </a:effectRef>
          <a:fontRef idx="minor">
            <a:schemeClr val="tx1"/>
          </a:fontRef>
        </p:style>
      </p:cxnSp>
      <p:cxnSp>
        <p:nvCxnSpPr>
          <p:cNvPr id="8" name="Straight Connector 35"/>
          <p:cNvCxnSpPr/>
          <p:nvPr/>
        </p:nvCxnSpPr>
        <p:spPr>
          <a:xfrm>
            <a:off x="3608067" y="3841405"/>
            <a:ext cx="0" cy="1107492"/>
          </a:xfrm>
          <a:prstGeom prst="line">
            <a:avLst/>
          </a:prstGeom>
          <a:ln w="28575">
            <a:solidFill>
              <a:srgbClr val="F9CB43"/>
            </a:solidFill>
          </a:ln>
        </p:spPr>
        <p:style>
          <a:lnRef idx="1">
            <a:schemeClr val="accent1"/>
          </a:lnRef>
          <a:fillRef idx="0">
            <a:schemeClr val="accent1"/>
          </a:fillRef>
          <a:effectRef idx="0">
            <a:schemeClr val="accent1"/>
          </a:effectRef>
          <a:fontRef idx="minor">
            <a:schemeClr val="tx1"/>
          </a:fontRef>
        </p:style>
      </p:cxnSp>
      <p:sp>
        <p:nvSpPr>
          <p:cNvPr id="9" name="Content Placeholder 2"/>
          <p:cNvSpPr txBox="1"/>
          <p:nvPr/>
        </p:nvSpPr>
        <p:spPr>
          <a:xfrm>
            <a:off x="218086" y="5616819"/>
            <a:ext cx="11759003" cy="897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smtClean="0">
                <a:solidFill>
                  <a:schemeClr val="accent2"/>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dirty="0">
              <a:solidFill>
                <a:schemeClr val="accent2"/>
              </a:solidFill>
            </a:endParaRPr>
          </a:p>
        </p:txBody>
      </p:sp>
      <p:sp>
        <p:nvSpPr>
          <p:cNvPr id="10" name="Teardrop 36"/>
          <p:cNvSpPr/>
          <p:nvPr/>
        </p:nvSpPr>
        <p:spPr>
          <a:xfrm rot="8100000">
            <a:off x="1249166" y="1982180"/>
            <a:ext cx="615366" cy="615206"/>
          </a:xfrm>
          <a:prstGeom prst="teardrop">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p>
        </p:txBody>
      </p:sp>
      <p:cxnSp>
        <p:nvCxnSpPr>
          <p:cNvPr id="11" name="Straight Connector 52"/>
          <p:cNvCxnSpPr/>
          <p:nvPr/>
        </p:nvCxnSpPr>
        <p:spPr>
          <a:xfrm>
            <a:off x="5742120" y="3841405"/>
            <a:ext cx="0" cy="1107492"/>
          </a:xfrm>
          <a:prstGeom prst="line">
            <a:avLst/>
          </a:prstGeom>
          <a:ln w="28575">
            <a:solidFill>
              <a:srgbClr val="F9CB43"/>
            </a:solidFill>
          </a:ln>
        </p:spPr>
        <p:style>
          <a:lnRef idx="1">
            <a:schemeClr val="accent1"/>
          </a:lnRef>
          <a:fillRef idx="0">
            <a:schemeClr val="accent1"/>
          </a:fillRef>
          <a:effectRef idx="0">
            <a:schemeClr val="accent1"/>
          </a:effectRef>
          <a:fontRef idx="minor">
            <a:schemeClr val="tx1"/>
          </a:fontRef>
        </p:style>
      </p:cxnSp>
      <p:sp>
        <p:nvSpPr>
          <p:cNvPr id="12" name="Teardrop 58"/>
          <p:cNvSpPr/>
          <p:nvPr/>
        </p:nvSpPr>
        <p:spPr>
          <a:xfrm rot="8100000">
            <a:off x="5436863" y="1982180"/>
            <a:ext cx="615366" cy="615206"/>
          </a:xfrm>
          <a:prstGeom prst="teardrop">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p>
        </p:txBody>
      </p:sp>
      <p:sp>
        <p:nvSpPr>
          <p:cNvPr id="13" name="Teardrop 44"/>
          <p:cNvSpPr/>
          <p:nvPr/>
        </p:nvSpPr>
        <p:spPr>
          <a:xfrm rot="8100000">
            <a:off x="3302810" y="1982180"/>
            <a:ext cx="615366" cy="615206"/>
          </a:xfrm>
          <a:prstGeom prst="teardrop">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p>
        </p:txBody>
      </p:sp>
      <p:cxnSp>
        <p:nvCxnSpPr>
          <p:cNvPr id="14" name="Straight Connector 63"/>
          <p:cNvCxnSpPr/>
          <p:nvPr/>
        </p:nvCxnSpPr>
        <p:spPr>
          <a:xfrm>
            <a:off x="7959140" y="3841405"/>
            <a:ext cx="0" cy="1107492"/>
          </a:xfrm>
          <a:prstGeom prst="line">
            <a:avLst/>
          </a:prstGeom>
          <a:ln w="28575">
            <a:solidFill>
              <a:srgbClr val="F9CB43"/>
            </a:solidFill>
          </a:ln>
        </p:spPr>
        <p:style>
          <a:lnRef idx="1">
            <a:schemeClr val="accent1"/>
          </a:lnRef>
          <a:fillRef idx="0">
            <a:schemeClr val="accent1"/>
          </a:fillRef>
          <a:effectRef idx="0">
            <a:schemeClr val="accent1"/>
          </a:effectRef>
          <a:fontRef idx="minor">
            <a:schemeClr val="tx1"/>
          </a:fontRef>
        </p:style>
      </p:cxnSp>
      <p:cxnSp>
        <p:nvCxnSpPr>
          <p:cNvPr id="15" name="Straight Connector 67"/>
          <p:cNvCxnSpPr/>
          <p:nvPr/>
        </p:nvCxnSpPr>
        <p:spPr>
          <a:xfrm>
            <a:off x="10185115" y="3841405"/>
            <a:ext cx="0" cy="1107492"/>
          </a:xfrm>
          <a:prstGeom prst="line">
            <a:avLst/>
          </a:prstGeom>
          <a:ln w="28575">
            <a:solidFill>
              <a:srgbClr val="F9CB43"/>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txBox="1"/>
          <p:nvPr/>
        </p:nvSpPr>
        <p:spPr>
          <a:xfrm>
            <a:off x="9239340" y="2696301"/>
            <a:ext cx="1891551" cy="11216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smtClean="0">
                <a:solidFill>
                  <a:schemeClr val="accent2"/>
                </a:solidFill>
              </a:rPr>
              <a:t>Improvements</a:t>
            </a:r>
            <a:endParaRPr lang="en-US" sz="2000" b="1" dirty="0" smtClean="0">
              <a:solidFill>
                <a:schemeClr val="accent2"/>
              </a:solidFill>
            </a:endParaRPr>
          </a:p>
          <a:p>
            <a:pPr marL="0" indent="0" algn="ctr">
              <a:buFont typeface="Arial" panose="020B0604020202020204" pitchFamily="34" charset="0"/>
              <a:buNone/>
            </a:pPr>
            <a:r>
              <a:rPr lang="en-US" dirty="0" smtClean="0">
                <a:solidFill>
                  <a:schemeClr val="accent2"/>
                </a:solidFill>
              </a:rPr>
              <a:t>Lorem ipsum dolor sit amet, consectetur adipiscing elit.</a:t>
            </a:r>
            <a:endParaRPr lang="en-US" dirty="0">
              <a:solidFill>
                <a:schemeClr val="accent2"/>
              </a:solidFill>
            </a:endParaRPr>
          </a:p>
        </p:txBody>
      </p:sp>
      <p:sp>
        <p:nvSpPr>
          <p:cNvPr id="17" name="Teardrop 69"/>
          <p:cNvSpPr/>
          <p:nvPr/>
        </p:nvSpPr>
        <p:spPr>
          <a:xfrm rot="8100000">
            <a:off x="9879857" y="1982180"/>
            <a:ext cx="615366" cy="615206"/>
          </a:xfrm>
          <a:prstGeom prst="teardrop">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p>
        </p:txBody>
      </p:sp>
      <p:pic>
        <p:nvPicPr>
          <p:cNvPr id="18" name="Picture 77" descr="F:\Trabajos\Envato\Graphic River\Mica PPT\mountains.png"/>
          <p:cNvPicPr>
            <a:picLocks noChangeAspect="1" noChangeArrowheads="1"/>
          </p:cNvPicPr>
          <p:nvPr/>
        </p:nvPicPr>
        <p:blipFill rotWithShape="1">
          <a:blip r:embed="rId1" cstate="print">
            <a:extLst>
              <a:ext uri="{BEBA8EAE-BF5A-486C-A8C5-ECC9F3942E4B}">
                <a14:imgProps xmlns:a14="http://schemas.microsoft.com/office/drawing/2010/main">
                  <a14:imgLayer r:embed="rId2">
                    <a14:imgEffect>
                      <a14:brightnessContrast bright="20000" contrast="-40000"/>
                    </a14:imgEffect>
                  </a14:imgLayer>
                </a14:imgProps>
              </a:ext>
            </a:extLst>
          </a:blip>
          <a:srcRect/>
          <a:stretch>
            <a:fillRect/>
          </a:stretch>
        </p:blipFill>
        <p:spPr bwMode="auto">
          <a:xfrm>
            <a:off x="435023" y="4094088"/>
            <a:ext cx="11080198" cy="1066629"/>
          </a:xfrm>
          <a:prstGeom prst="rect">
            <a:avLst/>
          </a:prstGeom>
          <a:noFill/>
          <a:extLst>
            <a:ext uri="{909E8E84-426E-40DD-AFC4-6F175D3DCCD1}">
              <a14:hiddenFill xmlns:a14="http://schemas.microsoft.com/office/drawing/2010/main">
                <a:solidFill>
                  <a:srgbClr val="FFFFFF"/>
                </a:solidFill>
              </a14:hiddenFill>
            </a:ext>
          </a:extLst>
        </p:spPr>
      </p:pic>
      <p:sp>
        <p:nvSpPr>
          <p:cNvPr id="19" name="Teardrop 65"/>
          <p:cNvSpPr/>
          <p:nvPr/>
        </p:nvSpPr>
        <p:spPr>
          <a:xfrm rot="8100000">
            <a:off x="7653884" y="1982180"/>
            <a:ext cx="615366" cy="615206"/>
          </a:xfrm>
          <a:prstGeom prst="teardrop">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p>
        </p:txBody>
      </p:sp>
      <p:grpSp>
        <p:nvGrpSpPr>
          <p:cNvPr id="20" name="组合 19"/>
          <p:cNvGrpSpPr/>
          <p:nvPr/>
        </p:nvGrpSpPr>
        <p:grpSpPr>
          <a:xfrm>
            <a:off x="1409450" y="2109255"/>
            <a:ext cx="8962669" cy="369205"/>
            <a:chOff x="1409083" y="1860624"/>
            <a:chExt cx="8960336" cy="369205"/>
          </a:xfrm>
          <a:solidFill>
            <a:schemeClr val="bg1"/>
          </a:solidFill>
        </p:grpSpPr>
        <p:sp>
          <p:nvSpPr>
            <p:cNvPr id="21" name="Freeform 6"/>
            <p:cNvSpPr>
              <a:spLocks noEditPoints="1"/>
            </p:cNvSpPr>
            <p:nvPr/>
          </p:nvSpPr>
          <p:spPr bwMode="auto">
            <a:xfrm>
              <a:off x="1409083" y="1860624"/>
              <a:ext cx="308541" cy="339396"/>
            </a:xfrm>
            <a:custGeom>
              <a:avLst/>
              <a:gdLst>
                <a:gd name="T0" fmla="*/ 347 w 376"/>
                <a:gd name="T1" fmla="*/ 284 h 376"/>
                <a:gd name="T2" fmla="*/ 347 w 376"/>
                <a:gd name="T3" fmla="*/ 238 h 376"/>
                <a:gd name="T4" fmla="*/ 278 w 376"/>
                <a:gd name="T5" fmla="*/ 169 h 376"/>
                <a:gd name="T6" fmla="*/ 238 w 376"/>
                <a:gd name="T7" fmla="*/ 169 h 376"/>
                <a:gd name="T8" fmla="*/ 207 w 376"/>
                <a:gd name="T9" fmla="*/ 148 h 376"/>
                <a:gd name="T10" fmla="*/ 207 w 376"/>
                <a:gd name="T11" fmla="*/ 92 h 376"/>
                <a:gd name="T12" fmla="*/ 236 w 376"/>
                <a:gd name="T13" fmla="*/ 48 h 376"/>
                <a:gd name="T14" fmla="*/ 188 w 376"/>
                <a:gd name="T15" fmla="*/ 0 h 376"/>
                <a:gd name="T16" fmla="*/ 140 w 376"/>
                <a:gd name="T17" fmla="*/ 48 h 376"/>
                <a:gd name="T18" fmla="*/ 169 w 376"/>
                <a:gd name="T19" fmla="*/ 92 h 376"/>
                <a:gd name="T20" fmla="*/ 169 w 376"/>
                <a:gd name="T21" fmla="*/ 148 h 376"/>
                <a:gd name="T22" fmla="*/ 138 w 376"/>
                <a:gd name="T23" fmla="*/ 169 h 376"/>
                <a:gd name="T24" fmla="*/ 98 w 376"/>
                <a:gd name="T25" fmla="*/ 169 h 376"/>
                <a:gd name="T26" fmla="*/ 29 w 376"/>
                <a:gd name="T27" fmla="*/ 238 h 376"/>
                <a:gd name="T28" fmla="*/ 29 w 376"/>
                <a:gd name="T29" fmla="*/ 284 h 376"/>
                <a:gd name="T30" fmla="*/ 0 w 376"/>
                <a:gd name="T31" fmla="*/ 328 h 376"/>
                <a:gd name="T32" fmla="*/ 48 w 376"/>
                <a:gd name="T33" fmla="*/ 376 h 376"/>
                <a:gd name="T34" fmla="*/ 96 w 376"/>
                <a:gd name="T35" fmla="*/ 328 h 376"/>
                <a:gd name="T36" fmla="*/ 67 w 376"/>
                <a:gd name="T37" fmla="*/ 284 h 376"/>
                <a:gd name="T38" fmla="*/ 67 w 376"/>
                <a:gd name="T39" fmla="*/ 238 h 376"/>
                <a:gd name="T40" fmla="*/ 98 w 376"/>
                <a:gd name="T41" fmla="*/ 207 h 376"/>
                <a:gd name="T42" fmla="*/ 138 w 376"/>
                <a:gd name="T43" fmla="*/ 207 h 376"/>
                <a:gd name="T44" fmla="*/ 169 w 376"/>
                <a:gd name="T45" fmla="*/ 202 h 376"/>
                <a:gd name="T46" fmla="*/ 169 w 376"/>
                <a:gd name="T47" fmla="*/ 284 h 376"/>
                <a:gd name="T48" fmla="*/ 140 w 376"/>
                <a:gd name="T49" fmla="*/ 328 h 376"/>
                <a:gd name="T50" fmla="*/ 188 w 376"/>
                <a:gd name="T51" fmla="*/ 376 h 376"/>
                <a:gd name="T52" fmla="*/ 236 w 376"/>
                <a:gd name="T53" fmla="*/ 328 h 376"/>
                <a:gd name="T54" fmla="*/ 207 w 376"/>
                <a:gd name="T55" fmla="*/ 284 h 376"/>
                <a:gd name="T56" fmla="*/ 207 w 376"/>
                <a:gd name="T57" fmla="*/ 202 h 376"/>
                <a:gd name="T58" fmla="*/ 238 w 376"/>
                <a:gd name="T59" fmla="*/ 207 h 376"/>
                <a:gd name="T60" fmla="*/ 278 w 376"/>
                <a:gd name="T61" fmla="*/ 207 h 376"/>
                <a:gd name="T62" fmla="*/ 309 w 376"/>
                <a:gd name="T63" fmla="*/ 238 h 376"/>
                <a:gd name="T64" fmla="*/ 309 w 376"/>
                <a:gd name="T65" fmla="*/ 284 h 376"/>
                <a:gd name="T66" fmla="*/ 280 w 376"/>
                <a:gd name="T67" fmla="*/ 328 h 376"/>
                <a:gd name="T68" fmla="*/ 328 w 376"/>
                <a:gd name="T69" fmla="*/ 376 h 376"/>
                <a:gd name="T70" fmla="*/ 376 w 376"/>
                <a:gd name="T71" fmla="*/ 328 h 376"/>
                <a:gd name="T72" fmla="*/ 347 w 376"/>
                <a:gd name="T73" fmla="*/ 284 h 376"/>
                <a:gd name="T74" fmla="*/ 75 w 376"/>
                <a:gd name="T75" fmla="*/ 328 h 376"/>
                <a:gd name="T76" fmla="*/ 48 w 376"/>
                <a:gd name="T77" fmla="*/ 356 h 376"/>
                <a:gd name="T78" fmla="*/ 20 w 376"/>
                <a:gd name="T79" fmla="*/ 328 h 376"/>
                <a:gd name="T80" fmla="*/ 48 w 376"/>
                <a:gd name="T81" fmla="*/ 300 h 376"/>
                <a:gd name="T82" fmla="*/ 75 w 376"/>
                <a:gd name="T83" fmla="*/ 328 h 376"/>
                <a:gd name="T84" fmla="*/ 160 w 376"/>
                <a:gd name="T85" fmla="*/ 48 h 376"/>
                <a:gd name="T86" fmla="*/ 188 w 376"/>
                <a:gd name="T87" fmla="*/ 20 h 376"/>
                <a:gd name="T88" fmla="*/ 215 w 376"/>
                <a:gd name="T89" fmla="*/ 48 h 376"/>
                <a:gd name="T90" fmla="*/ 188 w 376"/>
                <a:gd name="T91" fmla="*/ 76 h 376"/>
                <a:gd name="T92" fmla="*/ 160 w 376"/>
                <a:gd name="T93" fmla="*/ 48 h 376"/>
                <a:gd name="T94" fmla="*/ 215 w 376"/>
                <a:gd name="T95" fmla="*/ 328 h 376"/>
                <a:gd name="T96" fmla="*/ 188 w 376"/>
                <a:gd name="T97" fmla="*/ 356 h 376"/>
                <a:gd name="T98" fmla="*/ 160 w 376"/>
                <a:gd name="T99" fmla="*/ 328 h 376"/>
                <a:gd name="T100" fmla="*/ 188 w 376"/>
                <a:gd name="T101" fmla="*/ 300 h 376"/>
                <a:gd name="T102" fmla="*/ 215 w 376"/>
                <a:gd name="T103" fmla="*/ 328 h 376"/>
                <a:gd name="T104" fmla="*/ 328 w 376"/>
                <a:gd name="T105" fmla="*/ 356 h 376"/>
                <a:gd name="T106" fmla="*/ 300 w 376"/>
                <a:gd name="T107" fmla="*/ 328 h 376"/>
                <a:gd name="T108" fmla="*/ 328 w 376"/>
                <a:gd name="T109" fmla="*/ 300 h 376"/>
                <a:gd name="T110" fmla="*/ 355 w 376"/>
                <a:gd name="T111" fmla="*/ 328 h 376"/>
                <a:gd name="T112" fmla="*/ 328 w 376"/>
                <a:gd name="T113" fmla="*/ 35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22" name="Freeform 11"/>
            <p:cNvSpPr/>
            <p:nvPr/>
          </p:nvSpPr>
          <p:spPr bwMode="auto">
            <a:xfrm>
              <a:off x="5551874" y="1930011"/>
              <a:ext cx="380556" cy="247402"/>
            </a:xfrm>
            <a:custGeom>
              <a:avLst/>
              <a:gdLst>
                <a:gd name="T0" fmla="*/ 304 w 400"/>
                <a:gd name="T1" fmla="*/ 73 h 260"/>
                <a:gd name="T2" fmla="*/ 288 w 400"/>
                <a:gd name="T3" fmla="*/ 74 h 260"/>
                <a:gd name="T4" fmla="*/ 186 w 400"/>
                <a:gd name="T5" fmla="*/ 0 h 260"/>
                <a:gd name="T6" fmla="*/ 80 w 400"/>
                <a:gd name="T7" fmla="*/ 104 h 260"/>
                <a:gd name="T8" fmla="*/ 81 w 400"/>
                <a:gd name="T9" fmla="*/ 119 h 260"/>
                <a:gd name="T10" fmla="*/ 72 w 400"/>
                <a:gd name="T11" fmla="*/ 118 h 260"/>
                <a:gd name="T12" fmla="*/ 0 w 400"/>
                <a:gd name="T13" fmla="*/ 189 h 260"/>
                <a:gd name="T14" fmla="*/ 72 w 400"/>
                <a:gd name="T15" fmla="*/ 260 h 260"/>
                <a:gd name="T16" fmla="*/ 172 w 400"/>
                <a:gd name="T17" fmla="*/ 260 h 260"/>
                <a:gd name="T18" fmla="*/ 172 w 400"/>
                <a:gd name="T19" fmla="*/ 184 h 260"/>
                <a:gd name="T20" fmla="*/ 130 w 400"/>
                <a:gd name="T21" fmla="*/ 184 h 260"/>
                <a:gd name="T22" fmla="*/ 200 w 400"/>
                <a:gd name="T23" fmla="*/ 92 h 260"/>
                <a:gd name="T24" fmla="*/ 270 w 400"/>
                <a:gd name="T25" fmla="*/ 184 h 260"/>
                <a:gd name="T26" fmla="*/ 228 w 400"/>
                <a:gd name="T27" fmla="*/ 184 h 260"/>
                <a:gd name="T28" fmla="*/ 228 w 400"/>
                <a:gd name="T29" fmla="*/ 260 h 260"/>
                <a:gd name="T30" fmla="*/ 304 w 400"/>
                <a:gd name="T31" fmla="*/ 260 h 260"/>
                <a:gd name="T32" fmla="*/ 400 w 400"/>
                <a:gd name="T33" fmla="*/ 166 h 260"/>
                <a:gd name="T34" fmla="*/ 304 w 400"/>
                <a:gd name="T35" fmla="*/ 7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60">
                  <a:moveTo>
                    <a:pt x="304" y="73"/>
                  </a:moveTo>
                  <a:cubicBezTo>
                    <a:pt x="298" y="73"/>
                    <a:pt x="293" y="73"/>
                    <a:pt x="288" y="74"/>
                  </a:cubicBezTo>
                  <a:cubicBezTo>
                    <a:pt x="275" y="31"/>
                    <a:pt x="234" y="0"/>
                    <a:pt x="186" y="0"/>
                  </a:cubicBezTo>
                  <a:cubicBezTo>
                    <a:pt x="127" y="0"/>
                    <a:pt x="80" y="46"/>
                    <a:pt x="80" y="104"/>
                  </a:cubicBezTo>
                  <a:cubicBezTo>
                    <a:pt x="80" y="109"/>
                    <a:pt x="80" y="114"/>
                    <a:pt x="81" y="119"/>
                  </a:cubicBezTo>
                  <a:cubicBezTo>
                    <a:pt x="78" y="119"/>
                    <a:pt x="75" y="118"/>
                    <a:pt x="72" y="118"/>
                  </a:cubicBezTo>
                  <a:cubicBezTo>
                    <a:pt x="32" y="118"/>
                    <a:pt x="0" y="150"/>
                    <a:pt x="0" y="189"/>
                  </a:cubicBezTo>
                  <a:cubicBezTo>
                    <a:pt x="0" y="228"/>
                    <a:pt x="32" y="260"/>
                    <a:pt x="72" y="260"/>
                  </a:cubicBezTo>
                  <a:cubicBezTo>
                    <a:pt x="172" y="260"/>
                    <a:pt x="172" y="260"/>
                    <a:pt x="172" y="260"/>
                  </a:cubicBezTo>
                  <a:cubicBezTo>
                    <a:pt x="172" y="184"/>
                    <a:pt x="172" y="184"/>
                    <a:pt x="172" y="184"/>
                  </a:cubicBezTo>
                  <a:cubicBezTo>
                    <a:pt x="130" y="184"/>
                    <a:pt x="130" y="184"/>
                    <a:pt x="130" y="184"/>
                  </a:cubicBezTo>
                  <a:cubicBezTo>
                    <a:pt x="200" y="92"/>
                    <a:pt x="200" y="92"/>
                    <a:pt x="200" y="92"/>
                  </a:cubicBezTo>
                  <a:cubicBezTo>
                    <a:pt x="270" y="184"/>
                    <a:pt x="270" y="184"/>
                    <a:pt x="270" y="184"/>
                  </a:cubicBezTo>
                  <a:cubicBezTo>
                    <a:pt x="228" y="184"/>
                    <a:pt x="228" y="184"/>
                    <a:pt x="228" y="184"/>
                  </a:cubicBezTo>
                  <a:cubicBezTo>
                    <a:pt x="228" y="260"/>
                    <a:pt x="228" y="260"/>
                    <a:pt x="228" y="260"/>
                  </a:cubicBezTo>
                  <a:cubicBezTo>
                    <a:pt x="304" y="260"/>
                    <a:pt x="304" y="260"/>
                    <a:pt x="304" y="260"/>
                  </a:cubicBezTo>
                  <a:cubicBezTo>
                    <a:pt x="357" y="260"/>
                    <a:pt x="400" y="218"/>
                    <a:pt x="400" y="166"/>
                  </a:cubicBezTo>
                  <a:cubicBezTo>
                    <a:pt x="400" y="115"/>
                    <a:pt x="357" y="73"/>
                    <a:pt x="304" y="73"/>
                  </a:cubicBez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23" name="Freeform 16"/>
            <p:cNvSpPr>
              <a:spLocks noEditPoints="1"/>
            </p:cNvSpPr>
            <p:nvPr/>
          </p:nvSpPr>
          <p:spPr bwMode="auto">
            <a:xfrm>
              <a:off x="3431114" y="1878205"/>
              <a:ext cx="352026" cy="351624"/>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24" name="Freeform 21"/>
            <p:cNvSpPr>
              <a:spLocks noEditPoints="1"/>
            </p:cNvSpPr>
            <p:nvPr/>
          </p:nvSpPr>
          <p:spPr bwMode="auto">
            <a:xfrm>
              <a:off x="10018894" y="1914750"/>
              <a:ext cx="350525" cy="312030"/>
            </a:xfrm>
            <a:custGeom>
              <a:avLst/>
              <a:gdLst>
                <a:gd name="T0" fmla="*/ 62 w 401"/>
                <a:gd name="T1" fmla="*/ 116 h 357"/>
                <a:gd name="T2" fmla="*/ 117 w 401"/>
                <a:gd name="T3" fmla="*/ 135 h 357"/>
                <a:gd name="T4" fmla="*/ 124 w 401"/>
                <a:gd name="T5" fmla="*/ 133 h 357"/>
                <a:gd name="T6" fmla="*/ 155 w 401"/>
                <a:gd name="T7" fmla="*/ 106 h 357"/>
                <a:gd name="T8" fmla="*/ 156 w 401"/>
                <a:gd name="T9" fmla="*/ 100 h 357"/>
                <a:gd name="T10" fmla="*/ 141 w 401"/>
                <a:gd name="T11" fmla="*/ 81 h 357"/>
                <a:gd name="T12" fmla="*/ 219 w 401"/>
                <a:gd name="T13" fmla="*/ 1 h 357"/>
                <a:gd name="T14" fmla="*/ 160 w 401"/>
                <a:gd name="T15" fmla="*/ 1 h 357"/>
                <a:gd name="T16" fmla="*/ 86 w 401"/>
                <a:gd name="T17" fmla="*/ 39 h 357"/>
                <a:gd name="T18" fmla="*/ 55 w 401"/>
                <a:gd name="T19" fmla="*/ 63 h 357"/>
                <a:gd name="T20" fmla="*/ 43 w 401"/>
                <a:gd name="T21" fmla="*/ 90 h 357"/>
                <a:gd name="T22" fmla="*/ 18 w 401"/>
                <a:gd name="T23" fmla="*/ 98 h 357"/>
                <a:gd name="T24" fmla="*/ 3 w 401"/>
                <a:gd name="T25" fmla="*/ 110 h 357"/>
                <a:gd name="T26" fmla="*/ 2 w 401"/>
                <a:gd name="T27" fmla="*/ 120 h 357"/>
                <a:gd name="T28" fmla="*/ 30 w 401"/>
                <a:gd name="T29" fmla="*/ 150 h 357"/>
                <a:gd name="T30" fmla="*/ 41 w 401"/>
                <a:gd name="T31" fmla="*/ 152 h 357"/>
                <a:gd name="T32" fmla="*/ 55 w 401"/>
                <a:gd name="T33" fmla="*/ 139 h 357"/>
                <a:gd name="T34" fmla="*/ 62 w 401"/>
                <a:gd name="T35" fmla="*/ 116 h 357"/>
                <a:gd name="T36" fmla="*/ 177 w 401"/>
                <a:gd name="T37" fmla="*/ 126 h 357"/>
                <a:gd name="T38" fmla="*/ 169 w 401"/>
                <a:gd name="T39" fmla="*/ 125 h 357"/>
                <a:gd name="T40" fmla="*/ 140 w 401"/>
                <a:gd name="T41" fmla="*/ 150 h 357"/>
                <a:gd name="T42" fmla="*/ 139 w 401"/>
                <a:gd name="T43" fmla="*/ 158 h 357"/>
                <a:gd name="T44" fmla="*/ 305 w 401"/>
                <a:gd name="T45" fmla="*/ 347 h 357"/>
                <a:gd name="T46" fmla="*/ 320 w 401"/>
                <a:gd name="T47" fmla="*/ 348 h 357"/>
                <a:gd name="T48" fmla="*/ 340 w 401"/>
                <a:gd name="T49" fmla="*/ 332 h 357"/>
                <a:gd name="T50" fmla="*/ 341 w 401"/>
                <a:gd name="T51" fmla="*/ 317 h 357"/>
                <a:gd name="T52" fmla="*/ 177 w 401"/>
                <a:gd name="T53" fmla="*/ 126 h 357"/>
                <a:gd name="T54" fmla="*/ 398 w 401"/>
                <a:gd name="T55" fmla="*/ 46 h 357"/>
                <a:gd name="T56" fmla="*/ 389 w 401"/>
                <a:gd name="T57" fmla="*/ 42 h 357"/>
                <a:gd name="T58" fmla="*/ 369 w 401"/>
                <a:gd name="T59" fmla="*/ 72 h 357"/>
                <a:gd name="T60" fmla="*/ 331 w 401"/>
                <a:gd name="T61" fmla="*/ 80 h 357"/>
                <a:gd name="T62" fmla="*/ 320 w 401"/>
                <a:gd name="T63" fmla="*/ 45 h 357"/>
                <a:gd name="T64" fmla="*/ 338 w 401"/>
                <a:gd name="T65" fmla="*/ 13 h 357"/>
                <a:gd name="T66" fmla="*/ 330 w 401"/>
                <a:gd name="T67" fmla="*/ 6 h 357"/>
                <a:gd name="T68" fmla="*/ 274 w 401"/>
                <a:gd name="T69" fmla="*/ 51 h 357"/>
                <a:gd name="T70" fmla="*/ 257 w 401"/>
                <a:gd name="T71" fmla="*/ 121 h 357"/>
                <a:gd name="T72" fmla="*/ 230 w 401"/>
                <a:gd name="T73" fmla="*/ 149 h 357"/>
                <a:gd name="T74" fmla="*/ 257 w 401"/>
                <a:gd name="T75" fmla="*/ 181 h 357"/>
                <a:gd name="T76" fmla="*/ 290 w 401"/>
                <a:gd name="T77" fmla="*/ 149 h 357"/>
                <a:gd name="T78" fmla="*/ 330 w 401"/>
                <a:gd name="T79" fmla="*/ 137 h 357"/>
                <a:gd name="T80" fmla="*/ 391 w 401"/>
                <a:gd name="T81" fmla="*/ 112 h 357"/>
                <a:gd name="T82" fmla="*/ 398 w 401"/>
                <a:gd name="T83" fmla="*/ 46 h 357"/>
                <a:gd name="T84" fmla="*/ 55 w 401"/>
                <a:gd name="T85" fmla="*/ 319 h 357"/>
                <a:gd name="T86" fmla="*/ 55 w 401"/>
                <a:gd name="T87" fmla="*/ 334 h 357"/>
                <a:gd name="T88" fmla="*/ 74 w 401"/>
                <a:gd name="T89" fmla="*/ 353 h 357"/>
                <a:gd name="T90" fmla="*/ 89 w 401"/>
                <a:gd name="T91" fmla="*/ 351 h 357"/>
                <a:gd name="T92" fmla="*/ 187 w 401"/>
                <a:gd name="T93" fmla="*/ 254 h 357"/>
                <a:gd name="T94" fmla="*/ 157 w 401"/>
                <a:gd name="T95" fmla="*/ 220 h 357"/>
                <a:gd name="T96" fmla="*/ 55 w 401"/>
                <a:gd name="T97" fmla="*/ 31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1" h="357">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25" name="Freeform 26"/>
            <p:cNvSpPr>
              <a:spLocks noEditPoints="1"/>
            </p:cNvSpPr>
            <p:nvPr/>
          </p:nvSpPr>
          <p:spPr bwMode="auto">
            <a:xfrm>
              <a:off x="7842074" y="1892368"/>
              <a:ext cx="258228" cy="323298"/>
            </a:xfrm>
            <a:custGeom>
              <a:avLst/>
              <a:gdLst>
                <a:gd name="T0" fmla="*/ 311 w 321"/>
                <a:gd name="T1" fmla="*/ 99 h 402"/>
                <a:gd name="T2" fmla="*/ 189 w 321"/>
                <a:gd name="T3" fmla="*/ 11 h 402"/>
                <a:gd name="T4" fmla="*/ 94 w 321"/>
                <a:gd name="T5" fmla="*/ 126 h 402"/>
                <a:gd name="T6" fmla="*/ 109 w 321"/>
                <a:gd name="T7" fmla="*/ 174 h 402"/>
                <a:gd name="T8" fmla="*/ 6 w 321"/>
                <a:gd name="T9" fmla="*/ 328 h 402"/>
                <a:gd name="T10" fmla="*/ 1 w 321"/>
                <a:gd name="T11" fmla="*/ 351 h 402"/>
                <a:gd name="T12" fmla="*/ 8 w 321"/>
                <a:gd name="T13" fmla="*/ 390 h 402"/>
                <a:gd name="T14" fmla="*/ 22 w 321"/>
                <a:gd name="T15" fmla="*/ 401 h 402"/>
                <a:gd name="T16" fmla="*/ 52 w 321"/>
                <a:gd name="T17" fmla="*/ 395 h 402"/>
                <a:gd name="T18" fmla="*/ 71 w 321"/>
                <a:gd name="T19" fmla="*/ 382 h 402"/>
                <a:gd name="T20" fmla="*/ 111 w 321"/>
                <a:gd name="T21" fmla="*/ 316 h 402"/>
                <a:gd name="T22" fmla="*/ 112 w 321"/>
                <a:gd name="T23" fmla="*/ 316 h 402"/>
                <a:gd name="T24" fmla="*/ 140 w 321"/>
                <a:gd name="T25" fmla="*/ 311 h 402"/>
                <a:gd name="T26" fmla="*/ 187 w 321"/>
                <a:gd name="T27" fmla="*/ 233 h 402"/>
                <a:gd name="T28" fmla="*/ 239 w 321"/>
                <a:gd name="T29" fmla="*/ 232 h 402"/>
                <a:gd name="T30" fmla="*/ 311 w 321"/>
                <a:gd name="T31" fmla="*/ 99 h 402"/>
                <a:gd name="T32" fmla="*/ 260 w 321"/>
                <a:gd name="T33" fmla="*/ 130 h 402"/>
                <a:gd name="T34" fmla="*/ 206 w 321"/>
                <a:gd name="T35" fmla="*/ 120 h 402"/>
                <a:gd name="T36" fmla="*/ 179 w 321"/>
                <a:gd name="T37" fmla="*/ 71 h 402"/>
                <a:gd name="T38" fmla="*/ 248 w 321"/>
                <a:gd name="T39" fmla="*/ 58 h 402"/>
                <a:gd name="T40" fmla="*/ 260 w 321"/>
                <a:gd name="T41" fmla="*/ 13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1" h="402">
                  <a:moveTo>
                    <a:pt x="311" y="99"/>
                  </a:moveTo>
                  <a:cubicBezTo>
                    <a:pt x="301" y="40"/>
                    <a:pt x="246" y="0"/>
                    <a:pt x="189" y="11"/>
                  </a:cubicBezTo>
                  <a:cubicBezTo>
                    <a:pt x="132" y="21"/>
                    <a:pt x="84" y="67"/>
                    <a:pt x="94" y="126"/>
                  </a:cubicBezTo>
                  <a:cubicBezTo>
                    <a:pt x="96" y="139"/>
                    <a:pt x="102" y="159"/>
                    <a:pt x="109" y="174"/>
                  </a:cubicBezTo>
                  <a:cubicBezTo>
                    <a:pt x="6" y="328"/>
                    <a:pt x="6" y="328"/>
                    <a:pt x="6" y="328"/>
                  </a:cubicBezTo>
                  <a:cubicBezTo>
                    <a:pt x="2" y="334"/>
                    <a:pt x="0" y="344"/>
                    <a:pt x="1" y="351"/>
                  </a:cubicBezTo>
                  <a:cubicBezTo>
                    <a:pt x="8" y="390"/>
                    <a:pt x="8" y="390"/>
                    <a:pt x="8" y="390"/>
                  </a:cubicBezTo>
                  <a:cubicBezTo>
                    <a:pt x="9" y="397"/>
                    <a:pt x="15" y="402"/>
                    <a:pt x="22" y="401"/>
                  </a:cubicBezTo>
                  <a:cubicBezTo>
                    <a:pt x="52" y="395"/>
                    <a:pt x="52" y="395"/>
                    <a:pt x="52" y="395"/>
                  </a:cubicBezTo>
                  <a:cubicBezTo>
                    <a:pt x="59" y="394"/>
                    <a:pt x="67" y="388"/>
                    <a:pt x="71" y="382"/>
                  </a:cubicBezTo>
                  <a:cubicBezTo>
                    <a:pt x="111" y="316"/>
                    <a:pt x="111" y="316"/>
                    <a:pt x="111" y="316"/>
                  </a:cubicBezTo>
                  <a:cubicBezTo>
                    <a:pt x="112" y="316"/>
                    <a:pt x="112" y="316"/>
                    <a:pt x="112" y="316"/>
                  </a:cubicBezTo>
                  <a:cubicBezTo>
                    <a:pt x="140" y="311"/>
                    <a:pt x="140" y="311"/>
                    <a:pt x="140" y="311"/>
                  </a:cubicBezTo>
                  <a:cubicBezTo>
                    <a:pt x="187" y="233"/>
                    <a:pt x="187" y="233"/>
                    <a:pt x="187" y="233"/>
                  </a:cubicBezTo>
                  <a:cubicBezTo>
                    <a:pt x="203" y="236"/>
                    <a:pt x="226" y="235"/>
                    <a:pt x="239" y="232"/>
                  </a:cubicBezTo>
                  <a:cubicBezTo>
                    <a:pt x="296" y="222"/>
                    <a:pt x="321" y="159"/>
                    <a:pt x="311" y="99"/>
                  </a:cubicBezTo>
                  <a:close/>
                  <a:moveTo>
                    <a:pt x="260" y="130"/>
                  </a:moveTo>
                  <a:cubicBezTo>
                    <a:pt x="244" y="153"/>
                    <a:pt x="228" y="137"/>
                    <a:pt x="206" y="120"/>
                  </a:cubicBezTo>
                  <a:cubicBezTo>
                    <a:pt x="184" y="104"/>
                    <a:pt x="163" y="94"/>
                    <a:pt x="179" y="71"/>
                  </a:cubicBezTo>
                  <a:cubicBezTo>
                    <a:pt x="195" y="47"/>
                    <a:pt x="226" y="42"/>
                    <a:pt x="248" y="58"/>
                  </a:cubicBezTo>
                  <a:cubicBezTo>
                    <a:pt x="270" y="74"/>
                    <a:pt x="276" y="107"/>
                    <a:pt x="260" y="130"/>
                  </a:cubicBez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grpSp>
      <p:sp>
        <p:nvSpPr>
          <p:cNvPr id="26" name="Content Placeholder 2"/>
          <p:cNvSpPr txBox="1"/>
          <p:nvPr/>
        </p:nvSpPr>
        <p:spPr>
          <a:xfrm>
            <a:off x="7015790" y="2696301"/>
            <a:ext cx="1891551" cy="11216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smtClean="0">
                <a:solidFill>
                  <a:schemeClr val="accent2"/>
                </a:solidFill>
              </a:rPr>
              <a:t>Passwords</a:t>
            </a:r>
            <a:endParaRPr lang="en-US" sz="2000" b="1" dirty="0" smtClean="0">
              <a:solidFill>
                <a:schemeClr val="accent2"/>
              </a:solidFill>
            </a:endParaRPr>
          </a:p>
          <a:p>
            <a:pPr marL="0" indent="0" algn="ctr">
              <a:buFont typeface="Arial" panose="020B0604020202020204" pitchFamily="34" charset="0"/>
              <a:buNone/>
            </a:pPr>
            <a:r>
              <a:rPr lang="en-US" dirty="0" smtClean="0">
                <a:solidFill>
                  <a:schemeClr val="accent2"/>
                </a:solidFill>
              </a:rPr>
              <a:t>Lorem ipsum dolor sit amet, consectetur adipiscing elit.</a:t>
            </a:r>
            <a:endParaRPr lang="en-US" dirty="0">
              <a:solidFill>
                <a:schemeClr val="accent2"/>
              </a:solidFill>
            </a:endParaRPr>
          </a:p>
        </p:txBody>
      </p:sp>
      <p:sp>
        <p:nvSpPr>
          <p:cNvPr id="27" name="Content Placeholder 2"/>
          <p:cNvSpPr txBox="1"/>
          <p:nvPr/>
        </p:nvSpPr>
        <p:spPr>
          <a:xfrm>
            <a:off x="4798770" y="2696301"/>
            <a:ext cx="1891551" cy="11216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smtClean="0">
                <a:solidFill>
                  <a:schemeClr val="accent2"/>
                </a:solidFill>
              </a:rPr>
              <a:t>Uploads</a:t>
            </a:r>
            <a:endParaRPr lang="en-US" sz="2000" b="1" dirty="0" smtClean="0">
              <a:solidFill>
                <a:schemeClr val="accent2"/>
              </a:solidFill>
            </a:endParaRPr>
          </a:p>
          <a:p>
            <a:pPr marL="0" indent="0" algn="ctr">
              <a:buFont typeface="Arial" panose="020B0604020202020204" pitchFamily="34" charset="0"/>
              <a:buNone/>
            </a:pPr>
            <a:r>
              <a:rPr lang="en-US" dirty="0" smtClean="0">
                <a:solidFill>
                  <a:schemeClr val="accent2"/>
                </a:solidFill>
              </a:rPr>
              <a:t>Lorem ipsum dolor sit amet, consectetur adipiscing elit.</a:t>
            </a:r>
            <a:endParaRPr lang="en-US" dirty="0">
              <a:solidFill>
                <a:schemeClr val="accent2"/>
              </a:solidFill>
            </a:endParaRPr>
          </a:p>
        </p:txBody>
      </p:sp>
      <p:sp>
        <p:nvSpPr>
          <p:cNvPr id="28" name="Content Placeholder 2"/>
          <p:cNvSpPr txBox="1"/>
          <p:nvPr/>
        </p:nvSpPr>
        <p:spPr>
          <a:xfrm>
            <a:off x="2664717" y="2696301"/>
            <a:ext cx="1891551" cy="11216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smtClean="0">
                <a:solidFill>
                  <a:schemeClr val="accent2"/>
                </a:solidFill>
              </a:rPr>
              <a:t>Support</a:t>
            </a:r>
            <a:endParaRPr lang="en-US" sz="2000" b="1" dirty="0" smtClean="0">
              <a:solidFill>
                <a:schemeClr val="accent2"/>
              </a:solidFill>
            </a:endParaRPr>
          </a:p>
          <a:p>
            <a:pPr marL="0" indent="0" algn="ctr">
              <a:buFont typeface="Arial" panose="020B0604020202020204" pitchFamily="34" charset="0"/>
              <a:buNone/>
            </a:pPr>
            <a:r>
              <a:rPr lang="en-US" dirty="0" smtClean="0">
                <a:solidFill>
                  <a:schemeClr val="accent2"/>
                </a:solidFill>
              </a:rPr>
              <a:t>Lorem ipsum dolor sit amet, consectetur adipiscing elit.</a:t>
            </a:r>
            <a:endParaRPr lang="en-US" dirty="0">
              <a:solidFill>
                <a:schemeClr val="accent2"/>
              </a:solidFill>
            </a:endParaRPr>
          </a:p>
        </p:txBody>
      </p:sp>
      <p:sp>
        <p:nvSpPr>
          <p:cNvPr id="29" name="Content Placeholder 2"/>
          <p:cNvSpPr txBox="1"/>
          <p:nvPr/>
        </p:nvSpPr>
        <p:spPr>
          <a:xfrm>
            <a:off x="617985" y="2696301"/>
            <a:ext cx="1891551" cy="11216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smtClean="0">
                <a:solidFill>
                  <a:schemeClr val="accent2"/>
                </a:solidFill>
              </a:rPr>
              <a:t>Networks</a:t>
            </a:r>
            <a:endParaRPr lang="en-US" sz="2000" b="1" dirty="0" smtClean="0">
              <a:solidFill>
                <a:schemeClr val="accent2"/>
              </a:solidFill>
            </a:endParaRPr>
          </a:p>
          <a:p>
            <a:pPr marL="0" indent="0" algn="ctr">
              <a:buFont typeface="Arial" panose="020B0604020202020204" pitchFamily="34" charset="0"/>
              <a:buNone/>
            </a:pPr>
            <a:r>
              <a:rPr lang="en-US" dirty="0" smtClean="0">
                <a:solidFill>
                  <a:schemeClr val="accent2"/>
                </a:solidFill>
              </a:rPr>
              <a:t>Lorem ipsum dolor sit amet, consectetur adipiscing elit.</a:t>
            </a:r>
            <a:endParaRPr lang="en-US" dirty="0">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smtClean="0">
                <a:solidFill>
                  <a:schemeClr val="bg1"/>
                </a:solidFill>
              </a:rPr>
              <a:t>1</a:t>
            </a:r>
            <a:endParaRPr lang="zh-CN" altLang="en-US" sz="19900" b="1" dirty="0">
              <a:solidFill>
                <a:schemeClr val="bg1"/>
              </a:solidFill>
            </a:endParaRPr>
          </a:p>
        </p:txBody>
      </p:sp>
      <p:sp>
        <p:nvSpPr>
          <p:cNvPr id="16" name="文本框 15"/>
          <p:cNvSpPr txBox="1"/>
          <p:nvPr/>
        </p:nvSpPr>
        <p:spPr>
          <a:xfrm>
            <a:off x="5870389" y="2450424"/>
            <a:ext cx="5202004" cy="523220"/>
          </a:xfrm>
          <a:prstGeom prst="rect">
            <a:avLst/>
          </a:prstGeom>
          <a:noFill/>
        </p:spPr>
        <p:txBody>
          <a:bodyPr wrap="square" rtlCol="0">
            <a:spAutoFit/>
          </a:bodyPr>
          <a:lstStyle/>
          <a:p>
            <a:r>
              <a:rPr lang="en-US" altLang="zh-CN" sz="2800" b="1" dirty="0" smtClean="0">
                <a:solidFill>
                  <a:schemeClr val="accent2"/>
                </a:solidFill>
              </a:rPr>
              <a:t>MOMODA POWERPOINT</a:t>
            </a:r>
            <a:endParaRPr lang="zh-CN" altLang="en-US" sz="2800" b="1" dirty="0">
              <a:solidFill>
                <a:schemeClr val="accent2"/>
              </a:solidFill>
            </a:endParaRPr>
          </a:p>
        </p:txBody>
      </p:sp>
      <p:sp>
        <p:nvSpPr>
          <p:cNvPr id="17" name="文本框 16"/>
          <p:cNvSpPr txBox="1"/>
          <p:nvPr/>
        </p:nvSpPr>
        <p:spPr>
          <a:xfrm>
            <a:off x="5870388" y="3089061"/>
            <a:ext cx="4989685"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Sed vitae quam metus. Etiam fermentum turpis vel lectus dignissim consectetur. </a:t>
            </a:r>
            <a:endParaRPr lang="zh-CN" altLang="en-US" dirty="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smtClean="0">
                <a:solidFill>
                  <a:schemeClr val="accent2"/>
                </a:solidFill>
              </a:rPr>
              <a:t>MOMODA POWERPOINT</a:t>
            </a:r>
            <a:endParaRPr lang="zh-CN" altLang="en-US" sz="2800" b="1" dirty="0">
              <a:solidFill>
                <a:schemeClr val="accent2"/>
              </a:solidFill>
            </a:endParaRPr>
          </a:p>
        </p:txBody>
      </p:sp>
      <p:sp>
        <p:nvSpPr>
          <p:cNvPr id="6" name="文本框 5"/>
          <p:cNvSpPr txBox="1"/>
          <p:nvPr/>
        </p:nvSpPr>
        <p:spPr>
          <a:xfrm>
            <a:off x="3050254" y="960119"/>
            <a:ext cx="864187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a:t>
            </a:r>
            <a:endParaRPr lang="zh-CN" altLang="en-US" dirty="0">
              <a:solidFill>
                <a:schemeClr val="bg1"/>
              </a:solidFill>
            </a:endParaRPr>
          </a:p>
        </p:txBody>
      </p:sp>
      <p:graphicFrame>
        <p:nvGraphicFramePr>
          <p:cNvPr id="7" name="Chart 2"/>
          <p:cNvGraphicFramePr/>
          <p:nvPr/>
        </p:nvGraphicFramePr>
        <p:xfrm>
          <a:off x="193354" y="1911918"/>
          <a:ext cx="3043389" cy="2359131"/>
        </p:xfrm>
        <a:graphic>
          <a:graphicData uri="http://schemas.openxmlformats.org/drawingml/2006/chart">
            <c:chart xmlns:c="http://schemas.openxmlformats.org/drawingml/2006/chart" xmlns:r="http://schemas.openxmlformats.org/officeDocument/2006/relationships" r:id="rId1"/>
          </a:graphicData>
        </a:graphic>
      </p:graphicFrame>
      <p:sp>
        <p:nvSpPr>
          <p:cNvPr id="8" name="Content Placeholder 2"/>
          <p:cNvSpPr txBox="1"/>
          <p:nvPr/>
        </p:nvSpPr>
        <p:spPr>
          <a:xfrm>
            <a:off x="1075828" y="2770604"/>
            <a:ext cx="1279117" cy="4765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3600" dirty="0" smtClean="0">
                <a:solidFill>
                  <a:schemeClr val="accent2"/>
                </a:solidFill>
                <a:latin typeface="Source Sans Pro Black" pitchFamily="34" charset="0"/>
              </a:rPr>
              <a:t>73%</a:t>
            </a:r>
            <a:endParaRPr lang="en-US" sz="3600" dirty="0">
              <a:solidFill>
                <a:schemeClr val="accent2"/>
              </a:solidFill>
              <a:latin typeface="Source Sans Pro Black" pitchFamily="34" charset="0"/>
            </a:endParaRPr>
          </a:p>
        </p:txBody>
      </p:sp>
      <p:graphicFrame>
        <p:nvGraphicFramePr>
          <p:cNvPr id="9" name="Chart 39"/>
          <p:cNvGraphicFramePr/>
          <p:nvPr/>
        </p:nvGraphicFramePr>
        <p:xfrm>
          <a:off x="3115048" y="1911918"/>
          <a:ext cx="3043389" cy="2359131"/>
        </p:xfrm>
        <a:graphic>
          <a:graphicData uri="http://schemas.openxmlformats.org/drawingml/2006/chart">
            <c:chart xmlns:c="http://schemas.openxmlformats.org/drawingml/2006/chart" xmlns:r="http://schemas.openxmlformats.org/officeDocument/2006/relationships" r:id="rId2"/>
          </a:graphicData>
        </a:graphic>
      </p:graphicFrame>
      <p:sp>
        <p:nvSpPr>
          <p:cNvPr id="10" name="Content Placeholder 2"/>
          <p:cNvSpPr txBox="1"/>
          <p:nvPr/>
        </p:nvSpPr>
        <p:spPr>
          <a:xfrm>
            <a:off x="4002580" y="2770604"/>
            <a:ext cx="1279117" cy="4765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3600" dirty="0" smtClean="0">
                <a:solidFill>
                  <a:schemeClr val="accent2"/>
                </a:solidFill>
                <a:latin typeface="Source Sans Pro Black" pitchFamily="34" charset="0"/>
              </a:rPr>
              <a:t>87%</a:t>
            </a:r>
            <a:endParaRPr lang="en-US" sz="3600" dirty="0">
              <a:solidFill>
                <a:schemeClr val="accent2"/>
              </a:solidFill>
              <a:latin typeface="Source Sans Pro Black" pitchFamily="34" charset="0"/>
            </a:endParaRPr>
          </a:p>
        </p:txBody>
      </p:sp>
      <p:graphicFrame>
        <p:nvGraphicFramePr>
          <p:cNvPr id="11" name="Chart 47"/>
          <p:cNvGraphicFramePr/>
          <p:nvPr/>
        </p:nvGraphicFramePr>
        <p:xfrm>
          <a:off x="6036741" y="1911918"/>
          <a:ext cx="3043389" cy="2359131"/>
        </p:xfrm>
        <a:graphic>
          <a:graphicData uri="http://schemas.openxmlformats.org/drawingml/2006/chart">
            <c:chart xmlns:c="http://schemas.openxmlformats.org/drawingml/2006/chart" xmlns:r="http://schemas.openxmlformats.org/officeDocument/2006/relationships" r:id="rId3"/>
          </a:graphicData>
        </a:graphic>
      </p:graphicFrame>
      <p:sp>
        <p:nvSpPr>
          <p:cNvPr id="12" name="Content Placeholder 2"/>
          <p:cNvSpPr txBox="1"/>
          <p:nvPr/>
        </p:nvSpPr>
        <p:spPr>
          <a:xfrm>
            <a:off x="6929334" y="2770604"/>
            <a:ext cx="1279117" cy="4765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3600" dirty="0" smtClean="0">
                <a:solidFill>
                  <a:schemeClr val="accent2"/>
                </a:solidFill>
                <a:latin typeface="Source Sans Pro Black" pitchFamily="34" charset="0"/>
              </a:rPr>
              <a:t>35%</a:t>
            </a:r>
            <a:endParaRPr lang="en-US" sz="3600" dirty="0">
              <a:solidFill>
                <a:schemeClr val="accent2"/>
              </a:solidFill>
              <a:latin typeface="Source Sans Pro Black" pitchFamily="34" charset="0"/>
            </a:endParaRPr>
          </a:p>
        </p:txBody>
      </p:sp>
      <p:graphicFrame>
        <p:nvGraphicFramePr>
          <p:cNvPr id="13" name="Chart 51"/>
          <p:cNvGraphicFramePr/>
          <p:nvPr/>
        </p:nvGraphicFramePr>
        <p:xfrm>
          <a:off x="8958434" y="1911918"/>
          <a:ext cx="3043389" cy="2359131"/>
        </p:xfrm>
        <a:graphic>
          <a:graphicData uri="http://schemas.openxmlformats.org/drawingml/2006/chart">
            <c:chart xmlns:c="http://schemas.openxmlformats.org/drawingml/2006/chart" xmlns:r="http://schemas.openxmlformats.org/officeDocument/2006/relationships" r:id="rId4"/>
          </a:graphicData>
        </a:graphic>
      </p:graphicFrame>
      <p:sp>
        <p:nvSpPr>
          <p:cNvPr id="14" name="Content Placeholder 2"/>
          <p:cNvSpPr txBox="1"/>
          <p:nvPr/>
        </p:nvSpPr>
        <p:spPr>
          <a:xfrm>
            <a:off x="9851026" y="2770604"/>
            <a:ext cx="1279117" cy="4765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3600" dirty="0" smtClean="0">
                <a:solidFill>
                  <a:schemeClr val="accent2"/>
                </a:solidFill>
                <a:latin typeface="Source Sans Pro Black" pitchFamily="34" charset="0"/>
              </a:rPr>
              <a:t>35%</a:t>
            </a:r>
            <a:endParaRPr lang="en-US" sz="3600" dirty="0">
              <a:solidFill>
                <a:schemeClr val="accent2"/>
              </a:solidFill>
              <a:latin typeface="Source Sans Pro Black" pitchFamily="34" charset="0"/>
            </a:endParaRPr>
          </a:p>
        </p:txBody>
      </p:sp>
      <p:cxnSp>
        <p:nvCxnSpPr>
          <p:cNvPr id="15" name="Straight Connector 53"/>
          <p:cNvCxnSpPr/>
          <p:nvPr/>
        </p:nvCxnSpPr>
        <p:spPr>
          <a:xfrm>
            <a:off x="3162791" y="1931722"/>
            <a:ext cx="0" cy="397748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54"/>
          <p:cNvCxnSpPr/>
          <p:nvPr/>
        </p:nvCxnSpPr>
        <p:spPr>
          <a:xfrm>
            <a:off x="6085907" y="1931722"/>
            <a:ext cx="0" cy="397748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55"/>
          <p:cNvCxnSpPr/>
          <p:nvPr/>
        </p:nvCxnSpPr>
        <p:spPr>
          <a:xfrm>
            <a:off x="9009024" y="1931722"/>
            <a:ext cx="0" cy="397748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58"/>
          <p:cNvCxnSpPr/>
          <p:nvPr/>
        </p:nvCxnSpPr>
        <p:spPr>
          <a:xfrm>
            <a:off x="841110" y="4428537"/>
            <a:ext cx="1748553" cy="0"/>
          </a:xfrm>
          <a:prstGeom prst="line">
            <a:avLst/>
          </a:prstGeom>
          <a:ln>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19" name="Content Placeholder 2"/>
          <p:cNvSpPr txBox="1"/>
          <p:nvPr/>
        </p:nvSpPr>
        <p:spPr>
          <a:xfrm>
            <a:off x="751142" y="5293284"/>
            <a:ext cx="1897645" cy="7619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1200" dirty="0" smtClean="0">
                <a:solidFill>
                  <a:schemeClr val="bg1"/>
                </a:solidFill>
              </a:rPr>
              <a:t>Lorem ipsum dolor sit amet, consectetur adipiscing.</a:t>
            </a:r>
            <a:endParaRPr lang="en-US" sz="1200" dirty="0">
              <a:solidFill>
                <a:schemeClr val="bg1"/>
              </a:solidFill>
            </a:endParaRPr>
          </a:p>
        </p:txBody>
      </p:sp>
      <p:grpSp>
        <p:nvGrpSpPr>
          <p:cNvPr id="20" name="Group 75"/>
          <p:cNvGrpSpPr/>
          <p:nvPr/>
        </p:nvGrpSpPr>
        <p:grpSpPr>
          <a:xfrm>
            <a:off x="676021" y="4596243"/>
            <a:ext cx="2047885" cy="816849"/>
            <a:chOff x="2343409" y="3651870"/>
            <a:chExt cx="1480516" cy="590694"/>
          </a:xfrm>
        </p:grpSpPr>
        <p:sp>
          <p:nvSpPr>
            <p:cNvPr id="21" name="Content Placeholder 2"/>
            <p:cNvSpPr txBox="1"/>
            <p:nvPr/>
          </p:nvSpPr>
          <p:spPr>
            <a:xfrm>
              <a:off x="2399260" y="3651870"/>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3200" dirty="0" smtClean="0">
                  <a:solidFill>
                    <a:schemeClr val="accent2"/>
                  </a:solidFill>
                  <a:latin typeface="Source Sans Pro Black" pitchFamily="34" charset="0"/>
                </a:rPr>
                <a:t>$96,453</a:t>
              </a:r>
              <a:endParaRPr lang="en-US" sz="3200" dirty="0">
                <a:solidFill>
                  <a:schemeClr val="accent2"/>
                </a:solidFill>
                <a:latin typeface="Source Sans Pro Black" pitchFamily="34" charset="0"/>
              </a:endParaRPr>
            </a:p>
          </p:txBody>
        </p:sp>
        <p:sp>
          <p:nvSpPr>
            <p:cNvPr id="22" name="Content Placeholder 2"/>
            <p:cNvSpPr txBox="1"/>
            <p:nvPr/>
          </p:nvSpPr>
          <p:spPr>
            <a:xfrm>
              <a:off x="2343409" y="3911771"/>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smtClean="0">
                  <a:solidFill>
                    <a:schemeClr val="accent2"/>
                  </a:solidFill>
                </a:rPr>
                <a:t>Revenue</a:t>
              </a:r>
              <a:endParaRPr lang="en-US" sz="1600" b="1" dirty="0">
                <a:solidFill>
                  <a:schemeClr val="accent2"/>
                </a:solidFill>
              </a:endParaRPr>
            </a:p>
          </p:txBody>
        </p:sp>
      </p:grpSp>
      <p:cxnSp>
        <p:nvCxnSpPr>
          <p:cNvPr id="23" name="Straight Connector 56"/>
          <p:cNvCxnSpPr/>
          <p:nvPr/>
        </p:nvCxnSpPr>
        <p:spPr>
          <a:xfrm>
            <a:off x="3749406" y="4428537"/>
            <a:ext cx="1748553" cy="0"/>
          </a:xfrm>
          <a:prstGeom prst="line">
            <a:avLst/>
          </a:prstGeom>
          <a:ln>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24" name="Content Placeholder 2"/>
          <p:cNvSpPr txBox="1"/>
          <p:nvPr/>
        </p:nvSpPr>
        <p:spPr>
          <a:xfrm>
            <a:off x="3693317" y="5293284"/>
            <a:ext cx="1897645" cy="7619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1200" dirty="0" smtClean="0">
                <a:solidFill>
                  <a:schemeClr val="bg1"/>
                </a:solidFill>
              </a:rPr>
              <a:t>Lorem ipsum dolor sit amet, consectetur adipiscing.</a:t>
            </a:r>
            <a:endParaRPr lang="en-US" sz="1200" dirty="0">
              <a:solidFill>
                <a:schemeClr val="bg1"/>
              </a:solidFill>
            </a:endParaRPr>
          </a:p>
        </p:txBody>
      </p:sp>
      <p:grpSp>
        <p:nvGrpSpPr>
          <p:cNvPr id="25" name="Group 79"/>
          <p:cNvGrpSpPr/>
          <p:nvPr/>
        </p:nvGrpSpPr>
        <p:grpSpPr>
          <a:xfrm>
            <a:off x="3618196" y="4596243"/>
            <a:ext cx="2047885" cy="816849"/>
            <a:chOff x="2343409" y="3651870"/>
            <a:chExt cx="1480516" cy="590694"/>
          </a:xfrm>
        </p:grpSpPr>
        <p:sp>
          <p:nvSpPr>
            <p:cNvPr id="26" name="Content Placeholder 2"/>
            <p:cNvSpPr txBox="1"/>
            <p:nvPr/>
          </p:nvSpPr>
          <p:spPr>
            <a:xfrm>
              <a:off x="2399260" y="3651870"/>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3200" dirty="0" smtClean="0">
                  <a:solidFill>
                    <a:schemeClr val="accent2"/>
                  </a:solidFill>
                  <a:latin typeface="Source Sans Pro Black" pitchFamily="34" charset="0"/>
                </a:rPr>
                <a:t>$46,200</a:t>
              </a:r>
              <a:endParaRPr lang="en-US" sz="3200" dirty="0">
                <a:solidFill>
                  <a:schemeClr val="accent2"/>
                </a:solidFill>
                <a:latin typeface="Source Sans Pro Black" pitchFamily="34" charset="0"/>
              </a:endParaRPr>
            </a:p>
          </p:txBody>
        </p:sp>
        <p:sp>
          <p:nvSpPr>
            <p:cNvPr id="27" name="Content Placeholder 2"/>
            <p:cNvSpPr txBox="1"/>
            <p:nvPr/>
          </p:nvSpPr>
          <p:spPr>
            <a:xfrm>
              <a:off x="2343409" y="3911771"/>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smtClean="0">
                  <a:solidFill>
                    <a:schemeClr val="accent2"/>
                  </a:solidFill>
                </a:rPr>
                <a:t>Revenue</a:t>
              </a:r>
              <a:endParaRPr lang="en-US" sz="1600" b="1" dirty="0">
                <a:solidFill>
                  <a:schemeClr val="accent2"/>
                </a:solidFill>
              </a:endParaRPr>
            </a:p>
          </p:txBody>
        </p:sp>
      </p:grpSp>
      <p:cxnSp>
        <p:nvCxnSpPr>
          <p:cNvPr id="28" name="Straight Connector 60"/>
          <p:cNvCxnSpPr/>
          <p:nvPr/>
        </p:nvCxnSpPr>
        <p:spPr>
          <a:xfrm>
            <a:off x="6694616" y="4428537"/>
            <a:ext cx="1748553" cy="0"/>
          </a:xfrm>
          <a:prstGeom prst="line">
            <a:avLst/>
          </a:prstGeom>
          <a:ln>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29" name="Content Placeholder 2"/>
          <p:cNvSpPr txBox="1"/>
          <p:nvPr/>
        </p:nvSpPr>
        <p:spPr>
          <a:xfrm>
            <a:off x="6620071" y="5293284"/>
            <a:ext cx="1897645" cy="7619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1200" dirty="0" smtClean="0">
                <a:solidFill>
                  <a:schemeClr val="bg1"/>
                </a:solidFill>
              </a:rPr>
              <a:t>Lorem ipsum dolor sit amet, consectetur adipiscing.</a:t>
            </a:r>
            <a:endParaRPr lang="en-US" sz="1200" dirty="0">
              <a:solidFill>
                <a:schemeClr val="bg1"/>
              </a:solidFill>
            </a:endParaRPr>
          </a:p>
        </p:txBody>
      </p:sp>
      <p:grpSp>
        <p:nvGrpSpPr>
          <p:cNvPr id="30" name="Group 83"/>
          <p:cNvGrpSpPr/>
          <p:nvPr/>
        </p:nvGrpSpPr>
        <p:grpSpPr>
          <a:xfrm>
            <a:off x="6544950" y="4596243"/>
            <a:ext cx="2047885" cy="816849"/>
            <a:chOff x="2343409" y="3651870"/>
            <a:chExt cx="1480516" cy="590694"/>
          </a:xfrm>
        </p:grpSpPr>
        <p:sp>
          <p:nvSpPr>
            <p:cNvPr id="31" name="Content Placeholder 2"/>
            <p:cNvSpPr txBox="1"/>
            <p:nvPr/>
          </p:nvSpPr>
          <p:spPr>
            <a:xfrm>
              <a:off x="2399260" y="3651870"/>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3200" dirty="0" smtClean="0">
                  <a:solidFill>
                    <a:schemeClr val="accent2"/>
                  </a:solidFill>
                  <a:latin typeface="Source Sans Pro Black" pitchFamily="34" charset="0"/>
                </a:rPr>
                <a:t>$14,321</a:t>
              </a:r>
              <a:endParaRPr lang="en-US" sz="3200" dirty="0">
                <a:solidFill>
                  <a:schemeClr val="accent2"/>
                </a:solidFill>
                <a:latin typeface="Source Sans Pro Black" pitchFamily="34" charset="0"/>
              </a:endParaRPr>
            </a:p>
          </p:txBody>
        </p:sp>
        <p:sp>
          <p:nvSpPr>
            <p:cNvPr id="32" name="Content Placeholder 2"/>
            <p:cNvSpPr txBox="1"/>
            <p:nvPr/>
          </p:nvSpPr>
          <p:spPr>
            <a:xfrm>
              <a:off x="2343409" y="3911771"/>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smtClean="0">
                  <a:solidFill>
                    <a:schemeClr val="accent2"/>
                  </a:solidFill>
                </a:rPr>
                <a:t>Revenue</a:t>
              </a:r>
              <a:endParaRPr lang="en-US" sz="1600" b="1" dirty="0">
                <a:solidFill>
                  <a:schemeClr val="accent2"/>
                </a:solidFill>
              </a:endParaRPr>
            </a:p>
          </p:txBody>
        </p:sp>
      </p:grpSp>
      <p:cxnSp>
        <p:nvCxnSpPr>
          <p:cNvPr id="33" name="Straight Connector 61"/>
          <p:cNvCxnSpPr/>
          <p:nvPr/>
        </p:nvCxnSpPr>
        <p:spPr>
          <a:xfrm>
            <a:off x="9616308" y="4428537"/>
            <a:ext cx="1748553" cy="0"/>
          </a:xfrm>
          <a:prstGeom prst="line">
            <a:avLst/>
          </a:prstGeom>
          <a:ln>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34" name="Content Placeholder 2"/>
          <p:cNvSpPr txBox="1"/>
          <p:nvPr/>
        </p:nvSpPr>
        <p:spPr>
          <a:xfrm>
            <a:off x="9541763" y="5293284"/>
            <a:ext cx="1897645" cy="7619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1200" dirty="0" smtClean="0">
                <a:solidFill>
                  <a:schemeClr val="bg1"/>
                </a:solidFill>
              </a:rPr>
              <a:t>Lorem ipsum dolor sit amet, consectetur adipiscing.</a:t>
            </a:r>
            <a:endParaRPr lang="en-US" sz="1200" dirty="0">
              <a:solidFill>
                <a:schemeClr val="bg1"/>
              </a:solidFill>
            </a:endParaRPr>
          </a:p>
        </p:txBody>
      </p:sp>
      <p:grpSp>
        <p:nvGrpSpPr>
          <p:cNvPr id="35" name="Group 87"/>
          <p:cNvGrpSpPr/>
          <p:nvPr/>
        </p:nvGrpSpPr>
        <p:grpSpPr>
          <a:xfrm>
            <a:off x="9466642" y="4596243"/>
            <a:ext cx="2047885" cy="816849"/>
            <a:chOff x="2343409" y="3651870"/>
            <a:chExt cx="1480516" cy="590694"/>
          </a:xfrm>
        </p:grpSpPr>
        <p:sp>
          <p:nvSpPr>
            <p:cNvPr id="36" name="Content Placeholder 2"/>
            <p:cNvSpPr txBox="1"/>
            <p:nvPr/>
          </p:nvSpPr>
          <p:spPr>
            <a:xfrm>
              <a:off x="2399260" y="3651870"/>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3200" dirty="0" smtClean="0">
                  <a:solidFill>
                    <a:schemeClr val="accent2"/>
                  </a:solidFill>
                  <a:latin typeface="Source Sans Pro Black" pitchFamily="34" charset="0"/>
                </a:rPr>
                <a:t>$16,567</a:t>
              </a:r>
              <a:endParaRPr lang="en-US" sz="3200" dirty="0">
                <a:solidFill>
                  <a:schemeClr val="accent2"/>
                </a:solidFill>
                <a:latin typeface="Source Sans Pro Black" pitchFamily="34" charset="0"/>
              </a:endParaRPr>
            </a:p>
          </p:txBody>
        </p:sp>
        <p:sp>
          <p:nvSpPr>
            <p:cNvPr id="37" name="Content Placeholder 2"/>
            <p:cNvSpPr txBox="1"/>
            <p:nvPr/>
          </p:nvSpPr>
          <p:spPr>
            <a:xfrm>
              <a:off x="2343409" y="3911771"/>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smtClean="0">
                  <a:solidFill>
                    <a:schemeClr val="accent2"/>
                  </a:solidFill>
                </a:rPr>
                <a:t>Revenue</a:t>
              </a:r>
              <a:endParaRPr lang="en-US" sz="1600" b="1" dirty="0">
                <a:solidFill>
                  <a:schemeClr val="accent2"/>
                </a:solidFill>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smtClean="0">
                <a:solidFill>
                  <a:schemeClr val="accent2"/>
                </a:solidFill>
              </a:rPr>
              <a:t>MOMODA POWERPOINT</a:t>
            </a:r>
            <a:endParaRPr lang="zh-CN" altLang="en-US" sz="2800" b="1" dirty="0">
              <a:solidFill>
                <a:schemeClr val="accent2"/>
              </a:solidFill>
            </a:endParaRPr>
          </a:p>
        </p:txBody>
      </p:sp>
      <p:sp>
        <p:nvSpPr>
          <p:cNvPr id="6" name="文本框 5"/>
          <p:cNvSpPr txBox="1"/>
          <p:nvPr/>
        </p:nvSpPr>
        <p:spPr>
          <a:xfrm>
            <a:off x="3050254" y="960119"/>
            <a:ext cx="864187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a:t>
            </a:r>
            <a:endParaRPr lang="zh-CN" altLang="en-US" dirty="0">
              <a:solidFill>
                <a:schemeClr val="bg1"/>
              </a:solidFill>
            </a:endParaRPr>
          </a:p>
        </p:txBody>
      </p:sp>
      <p:sp>
        <p:nvSpPr>
          <p:cNvPr id="7" name="Freeform 7"/>
          <p:cNvSpPr>
            <a:spLocks noEditPoints="1"/>
          </p:cNvSpPr>
          <p:nvPr/>
        </p:nvSpPr>
        <p:spPr bwMode="auto">
          <a:xfrm>
            <a:off x="4673678" y="2783345"/>
            <a:ext cx="392017" cy="668287"/>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accent2"/>
              </a:solidFill>
            </a:endParaRPr>
          </a:p>
        </p:txBody>
      </p:sp>
      <p:sp>
        <p:nvSpPr>
          <p:cNvPr id="8" name="TextBox 147"/>
          <p:cNvSpPr txBox="1"/>
          <p:nvPr/>
        </p:nvSpPr>
        <p:spPr>
          <a:xfrm>
            <a:off x="4634061" y="2839995"/>
            <a:ext cx="476536" cy="253916"/>
          </a:xfrm>
          <a:prstGeom prst="rect">
            <a:avLst/>
          </a:prstGeom>
          <a:noFill/>
        </p:spPr>
        <p:txBody>
          <a:bodyPr wrap="none" rtlCol="0">
            <a:spAutoFit/>
          </a:bodyPr>
          <a:lstStyle/>
          <a:p>
            <a:pPr algn="ctr"/>
            <a:r>
              <a:rPr lang="en-US" sz="1050" b="1" dirty="0" smtClean="0">
                <a:solidFill>
                  <a:schemeClr val="accent2"/>
                </a:solidFill>
              </a:rPr>
              <a:t>26%</a:t>
            </a:r>
            <a:endParaRPr lang="en-US" sz="1050" b="1" dirty="0">
              <a:solidFill>
                <a:schemeClr val="accent2"/>
              </a:solidFill>
            </a:endParaRPr>
          </a:p>
        </p:txBody>
      </p:sp>
      <p:sp>
        <p:nvSpPr>
          <p:cNvPr id="9" name="Freeform 7"/>
          <p:cNvSpPr>
            <a:spLocks noEditPoints="1"/>
          </p:cNvSpPr>
          <p:nvPr/>
        </p:nvSpPr>
        <p:spPr bwMode="auto">
          <a:xfrm>
            <a:off x="2344129" y="1908835"/>
            <a:ext cx="392017" cy="668287"/>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accent2"/>
              </a:solidFill>
            </a:endParaRPr>
          </a:p>
        </p:txBody>
      </p:sp>
      <p:sp>
        <p:nvSpPr>
          <p:cNvPr id="10" name="TextBox 150"/>
          <p:cNvSpPr txBox="1"/>
          <p:nvPr/>
        </p:nvSpPr>
        <p:spPr>
          <a:xfrm>
            <a:off x="2304510" y="1965485"/>
            <a:ext cx="476536" cy="253916"/>
          </a:xfrm>
          <a:prstGeom prst="rect">
            <a:avLst/>
          </a:prstGeom>
          <a:noFill/>
        </p:spPr>
        <p:txBody>
          <a:bodyPr wrap="none" rtlCol="0">
            <a:spAutoFit/>
          </a:bodyPr>
          <a:lstStyle/>
          <a:p>
            <a:pPr algn="ctr"/>
            <a:r>
              <a:rPr lang="en-US" sz="1050" b="1" dirty="0" smtClean="0">
                <a:solidFill>
                  <a:schemeClr val="accent2"/>
                </a:solidFill>
              </a:rPr>
              <a:t>56%</a:t>
            </a:r>
            <a:endParaRPr lang="en-US" sz="1050" b="1" dirty="0">
              <a:solidFill>
                <a:schemeClr val="accent2"/>
              </a:solidFill>
            </a:endParaRPr>
          </a:p>
        </p:txBody>
      </p:sp>
      <p:sp>
        <p:nvSpPr>
          <p:cNvPr id="11" name="Freeform 7"/>
          <p:cNvSpPr>
            <a:spLocks noEditPoints="1"/>
          </p:cNvSpPr>
          <p:nvPr/>
        </p:nvSpPr>
        <p:spPr bwMode="auto">
          <a:xfrm>
            <a:off x="3565730" y="2372748"/>
            <a:ext cx="392017" cy="668287"/>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accent2"/>
              </a:solidFill>
            </a:endParaRPr>
          </a:p>
        </p:txBody>
      </p:sp>
      <p:sp>
        <p:nvSpPr>
          <p:cNvPr id="12" name="TextBox 153"/>
          <p:cNvSpPr txBox="1"/>
          <p:nvPr/>
        </p:nvSpPr>
        <p:spPr>
          <a:xfrm>
            <a:off x="3526112" y="2429398"/>
            <a:ext cx="476536" cy="253916"/>
          </a:xfrm>
          <a:prstGeom prst="rect">
            <a:avLst/>
          </a:prstGeom>
          <a:noFill/>
        </p:spPr>
        <p:txBody>
          <a:bodyPr wrap="none" rtlCol="0">
            <a:spAutoFit/>
          </a:bodyPr>
          <a:lstStyle/>
          <a:p>
            <a:pPr algn="ctr"/>
            <a:r>
              <a:rPr lang="en-US" sz="1050" b="1" dirty="0" smtClean="0">
                <a:solidFill>
                  <a:schemeClr val="accent2"/>
                </a:solidFill>
              </a:rPr>
              <a:t>45%</a:t>
            </a:r>
            <a:endParaRPr lang="en-US" sz="1050" b="1" dirty="0">
              <a:solidFill>
                <a:schemeClr val="accent2"/>
              </a:solidFill>
            </a:endParaRPr>
          </a:p>
        </p:txBody>
      </p:sp>
      <p:sp>
        <p:nvSpPr>
          <p:cNvPr id="13" name="Freeform 7"/>
          <p:cNvSpPr>
            <a:spLocks noEditPoints="1"/>
          </p:cNvSpPr>
          <p:nvPr/>
        </p:nvSpPr>
        <p:spPr bwMode="auto">
          <a:xfrm>
            <a:off x="1329824" y="2569379"/>
            <a:ext cx="392017" cy="668287"/>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accent2"/>
              </a:solidFill>
            </a:endParaRPr>
          </a:p>
        </p:txBody>
      </p:sp>
      <p:sp>
        <p:nvSpPr>
          <p:cNvPr id="14" name="TextBox 156"/>
          <p:cNvSpPr txBox="1"/>
          <p:nvPr/>
        </p:nvSpPr>
        <p:spPr>
          <a:xfrm>
            <a:off x="1290206" y="2626029"/>
            <a:ext cx="476536" cy="253916"/>
          </a:xfrm>
          <a:prstGeom prst="rect">
            <a:avLst/>
          </a:prstGeom>
          <a:noFill/>
        </p:spPr>
        <p:txBody>
          <a:bodyPr wrap="none" rtlCol="0">
            <a:spAutoFit/>
          </a:bodyPr>
          <a:lstStyle/>
          <a:p>
            <a:pPr algn="ctr"/>
            <a:r>
              <a:rPr lang="en-US" sz="1050" b="1" dirty="0" smtClean="0">
                <a:solidFill>
                  <a:schemeClr val="accent2"/>
                </a:solidFill>
              </a:rPr>
              <a:t>39%</a:t>
            </a:r>
            <a:endParaRPr lang="en-US" sz="1050" b="1" dirty="0">
              <a:solidFill>
                <a:schemeClr val="accent2"/>
              </a:solidFill>
            </a:endParaRPr>
          </a:p>
        </p:txBody>
      </p:sp>
      <p:sp>
        <p:nvSpPr>
          <p:cNvPr id="15" name="Isosceles Triangle 2"/>
          <p:cNvSpPr/>
          <p:nvPr/>
        </p:nvSpPr>
        <p:spPr>
          <a:xfrm>
            <a:off x="691298" y="3314292"/>
            <a:ext cx="1674352" cy="1192591"/>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16" name="Isosceles Triangle 2"/>
          <p:cNvSpPr/>
          <p:nvPr/>
        </p:nvSpPr>
        <p:spPr>
          <a:xfrm>
            <a:off x="1705604" y="2683832"/>
            <a:ext cx="1674352" cy="1823051"/>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17" name="Isosceles Triangle 2"/>
          <p:cNvSpPr/>
          <p:nvPr/>
        </p:nvSpPr>
        <p:spPr>
          <a:xfrm>
            <a:off x="2994384" y="3117489"/>
            <a:ext cx="1539992" cy="138939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18" name="Isosceles Triangle 2"/>
          <p:cNvSpPr/>
          <p:nvPr/>
        </p:nvSpPr>
        <p:spPr>
          <a:xfrm>
            <a:off x="4154313" y="3548016"/>
            <a:ext cx="1436032" cy="958866"/>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19" name="Content Placeholder 2"/>
          <p:cNvSpPr txBox="1"/>
          <p:nvPr/>
        </p:nvSpPr>
        <p:spPr>
          <a:xfrm>
            <a:off x="1311057" y="5532723"/>
            <a:ext cx="4255160" cy="87918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100" dirty="0" smtClean="0">
                <a:solidFill>
                  <a:schemeClr val="bg1"/>
                </a:solidFill>
              </a:rPr>
              <a:t>Lorem ipsum dolor sit amet, consectetur adipiscing elit. Curabitur elementum posuere pretium. Quisque nibh dolor, dignissim ac dignissim ut, luctus ac urna. </a:t>
            </a:r>
            <a:endParaRPr lang="en-US" sz="1100" dirty="0">
              <a:solidFill>
                <a:schemeClr val="bg1"/>
              </a:solidFill>
            </a:endParaRPr>
          </a:p>
        </p:txBody>
      </p:sp>
      <p:sp>
        <p:nvSpPr>
          <p:cNvPr id="20" name="Content Placeholder 2"/>
          <p:cNvSpPr txBox="1"/>
          <p:nvPr/>
        </p:nvSpPr>
        <p:spPr>
          <a:xfrm>
            <a:off x="1294740"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2013</a:t>
            </a:r>
            <a:endParaRPr lang="en-US" sz="3600" b="1" dirty="0">
              <a:solidFill>
                <a:schemeClr val="accent2"/>
              </a:solidFill>
              <a:latin typeface="Source Sans Pro Black" pitchFamily="34" charset="0"/>
            </a:endParaRPr>
          </a:p>
        </p:txBody>
      </p:sp>
      <p:sp>
        <p:nvSpPr>
          <p:cNvPr id="21" name="Subtitle 2"/>
          <p:cNvSpPr txBox="1"/>
          <p:nvPr/>
        </p:nvSpPr>
        <p:spPr>
          <a:xfrm>
            <a:off x="1294027" y="5234117"/>
            <a:ext cx="2141312" cy="28372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600" b="1" dirty="0" smtClean="0">
                <a:solidFill>
                  <a:schemeClr val="accent2"/>
                </a:solidFill>
                <a:ea typeface="Franchise" pitchFamily="49" charset="0"/>
              </a:rPr>
              <a:t>Sales By year</a:t>
            </a:r>
            <a:endParaRPr lang="en-US" sz="1600" b="1" dirty="0" smtClean="0">
              <a:solidFill>
                <a:schemeClr val="accent2"/>
              </a:solidFill>
              <a:ea typeface="Franchise" pitchFamily="49" charset="0"/>
            </a:endParaRPr>
          </a:p>
        </p:txBody>
      </p:sp>
      <p:sp>
        <p:nvSpPr>
          <p:cNvPr id="22" name="Oval 79"/>
          <p:cNvSpPr/>
          <p:nvPr/>
        </p:nvSpPr>
        <p:spPr>
          <a:xfrm>
            <a:off x="716320" y="4933954"/>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23" name="Freeform 80"/>
          <p:cNvSpPr/>
          <p:nvPr/>
        </p:nvSpPr>
        <p:spPr bwMode="auto">
          <a:xfrm>
            <a:off x="870827" y="5076371"/>
            <a:ext cx="205336" cy="212897"/>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tx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p>
        </p:txBody>
      </p:sp>
      <p:cxnSp>
        <p:nvCxnSpPr>
          <p:cNvPr id="24" name="Straight Connector 81"/>
          <p:cNvCxnSpPr/>
          <p:nvPr/>
        </p:nvCxnSpPr>
        <p:spPr>
          <a:xfrm>
            <a:off x="6075934" y="1816668"/>
            <a:ext cx="0" cy="455614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25" name="Freeform 7"/>
          <p:cNvSpPr>
            <a:spLocks noEditPoints="1"/>
          </p:cNvSpPr>
          <p:nvPr/>
        </p:nvSpPr>
        <p:spPr bwMode="auto">
          <a:xfrm>
            <a:off x="10587212" y="2783345"/>
            <a:ext cx="392017" cy="668287"/>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solidFill>
                <a:schemeClr val="accent2"/>
              </a:solidFill>
            </a:endParaRPr>
          </a:p>
        </p:txBody>
      </p:sp>
      <p:sp>
        <p:nvSpPr>
          <p:cNvPr id="26" name="TextBox 93"/>
          <p:cNvSpPr txBox="1"/>
          <p:nvPr/>
        </p:nvSpPr>
        <p:spPr>
          <a:xfrm>
            <a:off x="10547594" y="2839995"/>
            <a:ext cx="476536" cy="253916"/>
          </a:xfrm>
          <a:prstGeom prst="rect">
            <a:avLst/>
          </a:prstGeom>
          <a:noFill/>
        </p:spPr>
        <p:txBody>
          <a:bodyPr wrap="none" rtlCol="0">
            <a:spAutoFit/>
          </a:bodyPr>
          <a:lstStyle/>
          <a:p>
            <a:pPr algn="ctr"/>
            <a:r>
              <a:rPr lang="en-US" sz="1050" b="1" dirty="0" smtClean="0">
                <a:solidFill>
                  <a:schemeClr val="accent2"/>
                </a:solidFill>
              </a:rPr>
              <a:t>26%</a:t>
            </a:r>
            <a:endParaRPr lang="en-US" sz="1050" b="1" dirty="0">
              <a:solidFill>
                <a:schemeClr val="accent2"/>
              </a:solidFill>
            </a:endParaRPr>
          </a:p>
        </p:txBody>
      </p:sp>
      <p:sp>
        <p:nvSpPr>
          <p:cNvPr id="27" name="Freeform 7"/>
          <p:cNvSpPr>
            <a:spLocks noEditPoints="1"/>
          </p:cNvSpPr>
          <p:nvPr/>
        </p:nvSpPr>
        <p:spPr bwMode="auto">
          <a:xfrm>
            <a:off x="8257662" y="1908835"/>
            <a:ext cx="392017" cy="668287"/>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solidFill>
                <a:schemeClr val="accent2"/>
              </a:solidFill>
            </a:endParaRPr>
          </a:p>
        </p:txBody>
      </p:sp>
      <p:sp>
        <p:nvSpPr>
          <p:cNvPr id="28" name="TextBox 96"/>
          <p:cNvSpPr txBox="1"/>
          <p:nvPr/>
        </p:nvSpPr>
        <p:spPr>
          <a:xfrm>
            <a:off x="8218044" y="1965485"/>
            <a:ext cx="476536" cy="253916"/>
          </a:xfrm>
          <a:prstGeom prst="rect">
            <a:avLst/>
          </a:prstGeom>
          <a:noFill/>
        </p:spPr>
        <p:txBody>
          <a:bodyPr wrap="none" rtlCol="0">
            <a:spAutoFit/>
          </a:bodyPr>
          <a:lstStyle/>
          <a:p>
            <a:pPr algn="ctr"/>
            <a:r>
              <a:rPr lang="en-US" sz="1050" b="1" dirty="0" smtClean="0">
                <a:solidFill>
                  <a:schemeClr val="accent2"/>
                </a:solidFill>
              </a:rPr>
              <a:t>56%</a:t>
            </a:r>
            <a:endParaRPr lang="en-US" sz="1050" b="1" dirty="0">
              <a:solidFill>
                <a:schemeClr val="accent2"/>
              </a:solidFill>
            </a:endParaRPr>
          </a:p>
        </p:txBody>
      </p:sp>
      <p:sp>
        <p:nvSpPr>
          <p:cNvPr id="29" name="Freeform 7"/>
          <p:cNvSpPr>
            <a:spLocks noEditPoints="1"/>
          </p:cNvSpPr>
          <p:nvPr/>
        </p:nvSpPr>
        <p:spPr bwMode="auto">
          <a:xfrm>
            <a:off x="9479263" y="2372748"/>
            <a:ext cx="392017" cy="668287"/>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solidFill>
                <a:schemeClr val="accent2"/>
              </a:solidFill>
            </a:endParaRPr>
          </a:p>
        </p:txBody>
      </p:sp>
      <p:sp>
        <p:nvSpPr>
          <p:cNvPr id="30" name="TextBox 99"/>
          <p:cNvSpPr txBox="1"/>
          <p:nvPr/>
        </p:nvSpPr>
        <p:spPr>
          <a:xfrm>
            <a:off x="9439646" y="2429398"/>
            <a:ext cx="476536" cy="253916"/>
          </a:xfrm>
          <a:prstGeom prst="rect">
            <a:avLst/>
          </a:prstGeom>
          <a:noFill/>
        </p:spPr>
        <p:txBody>
          <a:bodyPr wrap="none" rtlCol="0">
            <a:spAutoFit/>
          </a:bodyPr>
          <a:lstStyle/>
          <a:p>
            <a:pPr algn="ctr"/>
            <a:r>
              <a:rPr lang="en-US" sz="1050" b="1" dirty="0" smtClean="0">
                <a:solidFill>
                  <a:schemeClr val="accent2"/>
                </a:solidFill>
              </a:rPr>
              <a:t>45%</a:t>
            </a:r>
            <a:endParaRPr lang="en-US" sz="1050" b="1" dirty="0">
              <a:solidFill>
                <a:schemeClr val="accent2"/>
              </a:solidFill>
            </a:endParaRPr>
          </a:p>
        </p:txBody>
      </p:sp>
      <p:sp>
        <p:nvSpPr>
          <p:cNvPr id="31" name="Freeform 7"/>
          <p:cNvSpPr>
            <a:spLocks noEditPoints="1"/>
          </p:cNvSpPr>
          <p:nvPr/>
        </p:nvSpPr>
        <p:spPr bwMode="auto">
          <a:xfrm>
            <a:off x="7243357" y="2569379"/>
            <a:ext cx="392017" cy="668287"/>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solidFill>
                <a:schemeClr val="accent2"/>
              </a:solidFill>
            </a:endParaRPr>
          </a:p>
        </p:txBody>
      </p:sp>
      <p:sp>
        <p:nvSpPr>
          <p:cNvPr id="32" name="TextBox 102"/>
          <p:cNvSpPr txBox="1"/>
          <p:nvPr/>
        </p:nvSpPr>
        <p:spPr>
          <a:xfrm>
            <a:off x="7203740" y="2626029"/>
            <a:ext cx="476536" cy="253916"/>
          </a:xfrm>
          <a:prstGeom prst="rect">
            <a:avLst/>
          </a:prstGeom>
          <a:noFill/>
        </p:spPr>
        <p:txBody>
          <a:bodyPr wrap="none" rtlCol="0">
            <a:spAutoFit/>
          </a:bodyPr>
          <a:lstStyle/>
          <a:p>
            <a:pPr algn="ctr"/>
            <a:r>
              <a:rPr lang="en-US" sz="1050" b="1" dirty="0" smtClean="0">
                <a:solidFill>
                  <a:schemeClr val="accent2"/>
                </a:solidFill>
              </a:rPr>
              <a:t>39%</a:t>
            </a:r>
            <a:endParaRPr lang="en-US" sz="1050" b="1" dirty="0">
              <a:solidFill>
                <a:schemeClr val="accent2"/>
              </a:solidFill>
            </a:endParaRPr>
          </a:p>
        </p:txBody>
      </p:sp>
      <p:sp>
        <p:nvSpPr>
          <p:cNvPr id="33" name="Isosceles Triangle 2"/>
          <p:cNvSpPr/>
          <p:nvPr/>
        </p:nvSpPr>
        <p:spPr>
          <a:xfrm>
            <a:off x="6604832" y="3314292"/>
            <a:ext cx="1674352" cy="1192591"/>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p>
        </p:txBody>
      </p:sp>
      <p:sp>
        <p:nvSpPr>
          <p:cNvPr id="34" name="Isosceles Triangle 2"/>
          <p:cNvSpPr/>
          <p:nvPr/>
        </p:nvSpPr>
        <p:spPr>
          <a:xfrm>
            <a:off x="7619138" y="2683832"/>
            <a:ext cx="1674352" cy="1823051"/>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p>
        </p:txBody>
      </p:sp>
      <p:sp>
        <p:nvSpPr>
          <p:cNvPr id="35" name="Isosceles Triangle 2"/>
          <p:cNvSpPr/>
          <p:nvPr/>
        </p:nvSpPr>
        <p:spPr>
          <a:xfrm>
            <a:off x="8907918" y="3117489"/>
            <a:ext cx="1539992" cy="138939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p>
        </p:txBody>
      </p:sp>
      <p:sp>
        <p:nvSpPr>
          <p:cNvPr id="36" name="Isosceles Triangle 2"/>
          <p:cNvSpPr/>
          <p:nvPr/>
        </p:nvSpPr>
        <p:spPr>
          <a:xfrm>
            <a:off x="10067846" y="3548016"/>
            <a:ext cx="1436032" cy="958866"/>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p>
        </p:txBody>
      </p:sp>
      <p:sp>
        <p:nvSpPr>
          <p:cNvPr id="37" name="Content Placeholder 2"/>
          <p:cNvSpPr txBox="1"/>
          <p:nvPr/>
        </p:nvSpPr>
        <p:spPr>
          <a:xfrm>
            <a:off x="7224591" y="5532723"/>
            <a:ext cx="4255160" cy="87918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100" dirty="0" smtClean="0">
                <a:solidFill>
                  <a:schemeClr val="bg1"/>
                </a:solidFill>
              </a:rPr>
              <a:t>Lorem ipsum dolor sit amet, consectetur adipiscing elit. Curabitur elementum posuere pretium. Quisque nibh dolor, dignissim ac dignissim ut, luctus ac urna. </a:t>
            </a:r>
            <a:endParaRPr lang="en-US" sz="1100" dirty="0">
              <a:solidFill>
                <a:schemeClr val="bg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sp>
        <p:nvSpPr>
          <p:cNvPr id="39" name="Subtitle 2"/>
          <p:cNvSpPr txBox="1"/>
          <p:nvPr/>
        </p:nvSpPr>
        <p:spPr>
          <a:xfrm>
            <a:off x="7207560" y="5234117"/>
            <a:ext cx="2141312" cy="28372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600" b="1" dirty="0" smtClean="0">
                <a:solidFill>
                  <a:schemeClr val="accent2"/>
                </a:solidFill>
                <a:ea typeface="Franchise" pitchFamily="49" charset="0"/>
              </a:rPr>
              <a:t>Sales By year</a:t>
            </a:r>
            <a:endParaRPr lang="en-US" sz="1600" b="1" dirty="0" smtClean="0">
              <a:solidFill>
                <a:schemeClr val="accent2"/>
              </a:solidFill>
              <a:ea typeface="Franchise" pitchFamily="49" charset="0"/>
            </a:endParaRPr>
          </a:p>
        </p:txBody>
      </p:sp>
      <p:sp>
        <p:nvSpPr>
          <p:cNvPr id="40" name="Oval 111"/>
          <p:cNvSpPr/>
          <p:nvPr/>
        </p:nvSpPr>
        <p:spPr>
          <a:xfrm>
            <a:off x="6629854" y="4933954"/>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p>
        </p:txBody>
      </p:sp>
      <p:sp>
        <p:nvSpPr>
          <p:cNvPr id="41" name="Freeform 112"/>
          <p:cNvSpPr/>
          <p:nvPr/>
        </p:nvSpPr>
        <p:spPr bwMode="auto">
          <a:xfrm>
            <a:off x="6784361" y="5076371"/>
            <a:ext cx="205336" cy="212897"/>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tx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smtClean="0">
                <a:solidFill>
                  <a:schemeClr val="accent2"/>
                </a:solidFill>
              </a:rPr>
              <a:t>MOMODA POWERPOINT</a:t>
            </a:r>
            <a:endParaRPr lang="zh-CN" altLang="en-US" sz="2800" b="1" dirty="0">
              <a:solidFill>
                <a:schemeClr val="accent2"/>
              </a:solidFill>
            </a:endParaRPr>
          </a:p>
        </p:txBody>
      </p:sp>
      <p:sp>
        <p:nvSpPr>
          <p:cNvPr id="6" name="文本框 5"/>
          <p:cNvSpPr txBox="1"/>
          <p:nvPr/>
        </p:nvSpPr>
        <p:spPr>
          <a:xfrm>
            <a:off x="3050254" y="960119"/>
            <a:ext cx="864187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a:t>
            </a:r>
            <a:endParaRPr lang="zh-CN" altLang="en-US" dirty="0">
              <a:solidFill>
                <a:schemeClr val="bg1"/>
              </a:solidFill>
            </a:endParaRPr>
          </a:p>
        </p:txBody>
      </p:sp>
      <p:sp>
        <p:nvSpPr>
          <p:cNvPr id="7" name="任意多边形 6"/>
          <p:cNvSpPr/>
          <p:nvPr/>
        </p:nvSpPr>
        <p:spPr>
          <a:xfrm>
            <a:off x="4139784" y="4753328"/>
            <a:ext cx="1898624" cy="1229558"/>
          </a:xfrm>
          <a:custGeom>
            <a:avLst/>
            <a:gdLst>
              <a:gd name="connsiteX0" fmla="*/ 0 w 1898130"/>
              <a:gd name="connsiteY0" fmla="*/ 122956 h 1229558"/>
              <a:gd name="connsiteX1" fmla="*/ 122956 w 1898130"/>
              <a:gd name="connsiteY1" fmla="*/ 0 h 1229558"/>
              <a:gd name="connsiteX2" fmla="*/ 1775174 w 1898130"/>
              <a:gd name="connsiteY2" fmla="*/ 0 h 1229558"/>
              <a:gd name="connsiteX3" fmla="*/ 1898130 w 1898130"/>
              <a:gd name="connsiteY3" fmla="*/ 122956 h 1229558"/>
              <a:gd name="connsiteX4" fmla="*/ 1898130 w 1898130"/>
              <a:gd name="connsiteY4" fmla="*/ 1106602 h 1229558"/>
              <a:gd name="connsiteX5" fmla="*/ 1775174 w 1898130"/>
              <a:gd name="connsiteY5" fmla="*/ 1229558 h 1229558"/>
              <a:gd name="connsiteX6" fmla="*/ 122956 w 1898130"/>
              <a:gd name="connsiteY6" fmla="*/ 1229558 h 1229558"/>
              <a:gd name="connsiteX7" fmla="*/ 0 w 1898130"/>
              <a:gd name="connsiteY7" fmla="*/ 1106602 h 1229558"/>
              <a:gd name="connsiteX8" fmla="*/ 0 w 1898130"/>
              <a:gd name="connsiteY8" fmla="*/ 122956 h 1229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8130" h="1229558">
                <a:moveTo>
                  <a:pt x="0" y="122956"/>
                </a:moveTo>
                <a:cubicBezTo>
                  <a:pt x="0" y="55049"/>
                  <a:pt x="55049" y="0"/>
                  <a:pt x="122956" y="0"/>
                </a:cubicBezTo>
                <a:lnTo>
                  <a:pt x="1775174" y="0"/>
                </a:lnTo>
                <a:cubicBezTo>
                  <a:pt x="1843081" y="0"/>
                  <a:pt x="1898130" y="55049"/>
                  <a:pt x="1898130" y="122956"/>
                </a:cubicBezTo>
                <a:lnTo>
                  <a:pt x="1898130" y="1106602"/>
                </a:lnTo>
                <a:cubicBezTo>
                  <a:pt x="1898130" y="1174509"/>
                  <a:pt x="1843081" y="1229558"/>
                  <a:pt x="1775174" y="1229558"/>
                </a:cubicBezTo>
                <a:lnTo>
                  <a:pt x="122956" y="1229558"/>
                </a:lnTo>
                <a:cubicBezTo>
                  <a:pt x="55049" y="1229558"/>
                  <a:pt x="0" y="1174509"/>
                  <a:pt x="0" y="1106602"/>
                </a:cubicBezTo>
                <a:lnTo>
                  <a:pt x="0" y="122956"/>
                </a:lnTo>
                <a:close/>
              </a:path>
            </a:pathLst>
          </a:custGeom>
          <a:noFill/>
          <a:ln>
            <a:solidFill>
              <a:schemeClr val="accent2"/>
            </a:solid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5978" tIns="383929" rIns="76539" bIns="76539" numCol="1" spcCol="1270" anchor="t" anchorCtr="0">
            <a:noAutofit/>
          </a:bodyPr>
          <a:lstStyle/>
          <a:p>
            <a:pPr marL="57150" lvl="1" indent="-57150" algn="r" defTabSz="444500">
              <a:lnSpc>
                <a:spcPct val="90000"/>
              </a:lnSpc>
              <a:spcBef>
                <a:spcPct val="0"/>
              </a:spcBef>
              <a:spcAft>
                <a:spcPct val="15000"/>
              </a:spcAft>
              <a:buChar char="•"/>
            </a:pPr>
            <a:r>
              <a:rPr lang="en-US" sz="1050" b="1" kern="1200" dirty="0" smtClean="0">
                <a:solidFill>
                  <a:schemeClr val="bg1"/>
                </a:solidFill>
              </a:rPr>
              <a:t>Lorem Ipsum</a:t>
            </a:r>
            <a:r>
              <a:rPr lang="en-US" sz="1050" kern="1200" dirty="0" smtClean="0">
                <a:solidFill>
                  <a:schemeClr val="bg1"/>
                </a:solidFill>
              </a:rPr>
              <a:t> is simply dummy text of the printing and typesetting industry.</a:t>
            </a:r>
            <a:endParaRPr lang="en-US" sz="1050" kern="1200" dirty="0">
              <a:solidFill>
                <a:schemeClr val="bg1"/>
              </a:solidFill>
            </a:endParaRPr>
          </a:p>
        </p:txBody>
      </p:sp>
      <p:sp>
        <p:nvSpPr>
          <p:cNvPr id="8" name="任意多边形 7"/>
          <p:cNvSpPr/>
          <p:nvPr/>
        </p:nvSpPr>
        <p:spPr>
          <a:xfrm>
            <a:off x="1055279" y="4753328"/>
            <a:ext cx="1898624" cy="1229558"/>
          </a:xfrm>
          <a:custGeom>
            <a:avLst/>
            <a:gdLst>
              <a:gd name="connsiteX0" fmla="*/ 0 w 1898130"/>
              <a:gd name="connsiteY0" fmla="*/ 122956 h 1229558"/>
              <a:gd name="connsiteX1" fmla="*/ 122956 w 1898130"/>
              <a:gd name="connsiteY1" fmla="*/ 0 h 1229558"/>
              <a:gd name="connsiteX2" fmla="*/ 1775174 w 1898130"/>
              <a:gd name="connsiteY2" fmla="*/ 0 h 1229558"/>
              <a:gd name="connsiteX3" fmla="*/ 1898130 w 1898130"/>
              <a:gd name="connsiteY3" fmla="*/ 122956 h 1229558"/>
              <a:gd name="connsiteX4" fmla="*/ 1898130 w 1898130"/>
              <a:gd name="connsiteY4" fmla="*/ 1106602 h 1229558"/>
              <a:gd name="connsiteX5" fmla="*/ 1775174 w 1898130"/>
              <a:gd name="connsiteY5" fmla="*/ 1229558 h 1229558"/>
              <a:gd name="connsiteX6" fmla="*/ 122956 w 1898130"/>
              <a:gd name="connsiteY6" fmla="*/ 1229558 h 1229558"/>
              <a:gd name="connsiteX7" fmla="*/ 0 w 1898130"/>
              <a:gd name="connsiteY7" fmla="*/ 1106602 h 1229558"/>
              <a:gd name="connsiteX8" fmla="*/ 0 w 1898130"/>
              <a:gd name="connsiteY8" fmla="*/ 122956 h 1229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8130" h="1229558">
                <a:moveTo>
                  <a:pt x="0" y="122956"/>
                </a:moveTo>
                <a:cubicBezTo>
                  <a:pt x="0" y="55049"/>
                  <a:pt x="55049" y="0"/>
                  <a:pt x="122956" y="0"/>
                </a:cubicBezTo>
                <a:lnTo>
                  <a:pt x="1775174" y="0"/>
                </a:lnTo>
                <a:cubicBezTo>
                  <a:pt x="1843081" y="0"/>
                  <a:pt x="1898130" y="55049"/>
                  <a:pt x="1898130" y="122956"/>
                </a:cubicBezTo>
                <a:lnTo>
                  <a:pt x="1898130" y="1106602"/>
                </a:lnTo>
                <a:cubicBezTo>
                  <a:pt x="1898130" y="1174509"/>
                  <a:pt x="1843081" y="1229558"/>
                  <a:pt x="1775174" y="1229558"/>
                </a:cubicBezTo>
                <a:lnTo>
                  <a:pt x="122956" y="1229558"/>
                </a:lnTo>
                <a:cubicBezTo>
                  <a:pt x="55049" y="1229558"/>
                  <a:pt x="0" y="1174509"/>
                  <a:pt x="0" y="1106602"/>
                </a:cubicBezTo>
                <a:lnTo>
                  <a:pt x="0" y="122956"/>
                </a:lnTo>
                <a:close/>
              </a:path>
            </a:pathLst>
          </a:custGeom>
          <a:noFill/>
          <a:ln>
            <a:solidFill>
              <a:schemeClr val="accent2"/>
            </a:solid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6539" tIns="383929" rIns="645978" bIns="76539" numCol="1" spcCol="1270" anchor="t" anchorCtr="0">
            <a:noAutofit/>
          </a:bodyPr>
          <a:lstStyle/>
          <a:p>
            <a:pPr marL="57150" lvl="1" indent="-57150" algn="l" defTabSz="444500">
              <a:lnSpc>
                <a:spcPct val="90000"/>
              </a:lnSpc>
              <a:spcBef>
                <a:spcPct val="0"/>
              </a:spcBef>
              <a:spcAft>
                <a:spcPct val="15000"/>
              </a:spcAft>
              <a:buChar char="•"/>
            </a:pPr>
            <a:r>
              <a:rPr lang="en-US" sz="1050" b="1" kern="1200" dirty="0" smtClean="0">
                <a:solidFill>
                  <a:schemeClr val="bg1"/>
                </a:solidFill>
              </a:rPr>
              <a:t>Lorem Ipsum</a:t>
            </a:r>
            <a:r>
              <a:rPr lang="en-US" sz="1050" kern="1200" dirty="0" smtClean="0">
                <a:solidFill>
                  <a:schemeClr val="bg1"/>
                </a:solidFill>
              </a:rPr>
              <a:t> is simply dummy text of the printing and typesetting industry.</a:t>
            </a:r>
            <a:endParaRPr lang="en-US" sz="1050" kern="1200" dirty="0">
              <a:solidFill>
                <a:schemeClr val="bg1"/>
              </a:solidFill>
            </a:endParaRPr>
          </a:p>
        </p:txBody>
      </p:sp>
      <p:sp>
        <p:nvSpPr>
          <p:cNvPr id="9" name="任意多边形 8"/>
          <p:cNvSpPr/>
          <p:nvPr/>
        </p:nvSpPr>
        <p:spPr>
          <a:xfrm>
            <a:off x="4139784" y="2140517"/>
            <a:ext cx="1898624" cy="1229558"/>
          </a:xfrm>
          <a:custGeom>
            <a:avLst/>
            <a:gdLst>
              <a:gd name="connsiteX0" fmla="*/ 0 w 1898130"/>
              <a:gd name="connsiteY0" fmla="*/ 122956 h 1229558"/>
              <a:gd name="connsiteX1" fmla="*/ 122956 w 1898130"/>
              <a:gd name="connsiteY1" fmla="*/ 0 h 1229558"/>
              <a:gd name="connsiteX2" fmla="*/ 1775174 w 1898130"/>
              <a:gd name="connsiteY2" fmla="*/ 0 h 1229558"/>
              <a:gd name="connsiteX3" fmla="*/ 1898130 w 1898130"/>
              <a:gd name="connsiteY3" fmla="*/ 122956 h 1229558"/>
              <a:gd name="connsiteX4" fmla="*/ 1898130 w 1898130"/>
              <a:gd name="connsiteY4" fmla="*/ 1106602 h 1229558"/>
              <a:gd name="connsiteX5" fmla="*/ 1775174 w 1898130"/>
              <a:gd name="connsiteY5" fmla="*/ 1229558 h 1229558"/>
              <a:gd name="connsiteX6" fmla="*/ 122956 w 1898130"/>
              <a:gd name="connsiteY6" fmla="*/ 1229558 h 1229558"/>
              <a:gd name="connsiteX7" fmla="*/ 0 w 1898130"/>
              <a:gd name="connsiteY7" fmla="*/ 1106602 h 1229558"/>
              <a:gd name="connsiteX8" fmla="*/ 0 w 1898130"/>
              <a:gd name="connsiteY8" fmla="*/ 122956 h 1229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8130" h="1229558">
                <a:moveTo>
                  <a:pt x="0" y="122956"/>
                </a:moveTo>
                <a:cubicBezTo>
                  <a:pt x="0" y="55049"/>
                  <a:pt x="55049" y="0"/>
                  <a:pt x="122956" y="0"/>
                </a:cubicBezTo>
                <a:lnTo>
                  <a:pt x="1775174" y="0"/>
                </a:lnTo>
                <a:cubicBezTo>
                  <a:pt x="1843081" y="0"/>
                  <a:pt x="1898130" y="55049"/>
                  <a:pt x="1898130" y="122956"/>
                </a:cubicBezTo>
                <a:lnTo>
                  <a:pt x="1898130" y="1106602"/>
                </a:lnTo>
                <a:cubicBezTo>
                  <a:pt x="1898130" y="1174509"/>
                  <a:pt x="1843081" y="1229558"/>
                  <a:pt x="1775174" y="1229558"/>
                </a:cubicBezTo>
                <a:lnTo>
                  <a:pt x="122956" y="1229558"/>
                </a:lnTo>
                <a:cubicBezTo>
                  <a:pt x="55049" y="1229558"/>
                  <a:pt x="0" y="1174509"/>
                  <a:pt x="0" y="1106602"/>
                </a:cubicBezTo>
                <a:lnTo>
                  <a:pt x="0" y="122956"/>
                </a:lnTo>
                <a:close/>
              </a:path>
            </a:pathLst>
          </a:custGeom>
          <a:noFill/>
          <a:ln>
            <a:solidFill>
              <a:schemeClr val="accent2"/>
            </a:solid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5978" tIns="76539" rIns="76539" bIns="383929" numCol="1" spcCol="1270" anchor="t" anchorCtr="0">
            <a:noAutofit/>
          </a:bodyPr>
          <a:lstStyle/>
          <a:p>
            <a:pPr marL="57150" lvl="1" indent="-57150" algn="r" defTabSz="444500">
              <a:lnSpc>
                <a:spcPct val="90000"/>
              </a:lnSpc>
              <a:spcBef>
                <a:spcPct val="0"/>
              </a:spcBef>
              <a:spcAft>
                <a:spcPct val="15000"/>
              </a:spcAft>
              <a:buChar char="•"/>
            </a:pPr>
            <a:r>
              <a:rPr lang="en-US" sz="1050" b="1" kern="1200" dirty="0" smtClean="0">
                <a:solidFill>
                  <a:schemeClr val="bg1"/>
                </a:solidFill>
              </a:rPr>
              <a:t>Lorem Ipsum</a:t>
            </a:r>
            <a:r>
              <a:rPr lang="en-US" sz="1050" kern="1200" dirty="0" smtClean="0">
                <a:solidFill>
                  <a:schemeClr val="bg1"/>
                </a:solidFill>
              </a:rPr>
              <a:t> is simply dummy text of the printing and typesetting industry.</a:t>
            </a:r>
            <a:endParaRPr lang="en-US" sz="1050" kern="1200" dirty="0">
              <a:solidFill>
                <a:schemeClr val="bg1"/>
              </a:solidFill>
            </a:endParaRPr>
          </a:p>
        </p:txBody>
      </p:sp>
      <p:sp>
        <p:nvSpPr>
          <p:cNvPr id="10" name="任意多边形 9"/>
          <p:cNvSpPr/>
          <p:nvPr/>
        </p:nvSpPr>
        <p:spPr>
          <a:xfrm>
            <a:off x="1055279" y="2140517"/>
            <a:ext cx="1898624" cy="1229558"/>
          </a:xfrm>
          <a:custGeom>
            <a:avLst/>
            <a:gdLst>
              <a:gd name="connsiteX0" fmla="*/ 0 w 1898130"/>
              <a:gd name="connsiteY0" fmla="*/ 122956 h 1229558"/>
              <a:gd name="connsiteX1" fmla="*/ 122956 w 1898130"/>
              <a:gd name="connsiteY1" fmla="*/ 0 h 1229558"/>
              <a:gd name="connsiteX2" fmla="*/ 1775174 w 1898130"/>
              <a:gd name="connsiteY2" fmla="*/ 0 h 1229558"/>
              <a:gd name="connsiteX3" fmla="*/ 1898130 w 1898130"/>
              <a:gd name="connsiteY3" fmla="*/ 122956 h 1229558"/>
              <a:gd name="connsiteX4" fmla="*/ 1898130 w 1898130"/>
              <a:gd name="connsiteY4" fmla="*/ 1106602 h 1229558"/>
              <a:gd name="connsiteX5" fmla="*/ 1775174 w 1898130"/>
              <a:gd name="connsiteY5" fmla="*/ 1229558 h 1229558"/>
              <a:gd name="connsiteX6" fmla="*/ 122956 w 1898130"/>
              <a:gd name="connsiteY6" fmla="*/ 1229558 h 1229558"/>
              <a:gd name="connsiteX7" fmla="*/ 0 w 1898130"/>
              <a:gd name="connsiteY7" fmla="*/ 1106602 h 1229558"/>
              <a:gd name="connsiteX8" fmla="*/ 0 w 1898130"/>
              <a:gd name="connsiteY8" fmla="*/ 122956 h 1229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8130" h="1229558">
                <a:moveTo>
                  <a:pt x="0" y="122956"/>
                </a:moveTo>
                <a:cubicBezTo>
                  <a:pt x="0" y="55049"/>
                  <a:pt x="55049" y="0"/>
                  <a:pt x="122956" y="0"/>
                </a:cubicBezTo>
                <a:lnTo>
                  <a:pt x="1775174" y="0"/>
                </a:lnTo>
                <a:cubicBezTo>
                  <a:pt x="1843081" y="0"/>
                  <a:pt x="1898130" y="55049"/>
                  <a:pt x="1898130" y="122956"/>
                </a:cubicBezTo>
                <a:lnTo>
                  <a:pt x="1898130" y="1106602"/>
                </a:lnTo>
                <a:cubicBezTo>
                  <a:pt x="1898130" y="1174509"/>
                  <a:pt x="1843081" y="1229558"/>
                  <a:pt x="1775174" y="1229558"/>
                </a:cubicBezTo>
                <a:lnTo>
                  <a:pt x="122956" y="1229558"/>
                </a:lnTo>
                <a:cubicBezTo>
                  <a:pt x="55049" y="1229558"/>
                  <a:pt x="0" y="1174509"/>
                  <a:pt x="0" y="1106602"/>
                </a:cubicBezTo>
                <a:lnTo>
                  <a:pt x="0" y="122956"/>
                </a:lnTo>
                <a:close/>
              </a:path>
            </a:pathLst>
          </a:custGeom>
          <a:noFill/>
          <a:ln>
            <a:solidFill>
              <a:schemeClr val="accent2"/>
            </a:solid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6539" tIns="76539" rIns="645978" bIns="383929" numCol="1" spcCol="1270" anchor="t" anchorCtr="0">
            <a:noAutofit/>
          </a:bodyPr>
          <a:lstStyle/>
          <a:p>
            <a:pPr marL="57150" lvl="1" indent="-57150" algn="l" defTabSz="444500">
              <a:lnSpc>
                <a:spcPct val="90000"/>
              </a:lnSpc>
              <a:spcBef>
                <a:spcPct val="0"/>
              </a:spcBef>
              <a:spcAft>
                <a:spcPct val="15000"/>
              </a:spcAft>
              <a:buChar char="•"/>
            </a:pPr>
            <a:r>
              <a:rPr lang="en-US" sz="1050" b="1" kern="1200" dirty="0" smtClean="0">
                <a:solidFill>
                  <a:schemeClr val="bg1"/>
                </a:solidFill>
              </a:rPr>
              <a:t>Lorem Ipsum</a:t>
            </a:r>
            <a:r>
              <a:rPr lang="en-US" sz="1050" kern="1200" dirty="0" smtClean="0">
                <a:solidFill>
                  <a:schemeClr val="bg1"/>
                </a:solidFill>
              </a:rPr>
              <a:t> is simply dummy text of the printing and typesetting industry.</a:t>
            </a:r>
            <a:endParaRPr lang="en-US" sz="1050" kern="1200" dirty="0">
              <a:solidFill>
                <a:schemeClr val="bg1"/>
              </a:solidFill>
            </a:endParaRPr>
          </a:p>
        </p:txBody>
      </p:sp>
      <p:sp>
        <p:nvSpPr>
          <p:cNvPr id="11" name="任意多边形 10"/>
          <p:cNvSpPr/>
          <p:nvPr/>
        </p:nvSpPr>
        <p:spPr>
          <a:xfrm>
            <a:off x="1903411" y="2359532"/>
            <a:ext cx="1664179" cy="1663746"/>
          </a:xfrm>
          <a:custGeom>
            <a:avLst/>
            <a:gdLst>
              <a:gd name="connsiteX0" fmla="*/ 0 w 1663746"/>
              <a:gd name="connsiteY0" fmla="*/ 1663746 h 1663746"/>
              <a:gd name="connsiteX1" fmla="*/ 1663746 w 1663746"/>
              <a:gd name="connsiteY1" fmla="*/ 0 h 1663746"/>
              <a:gd name="connsiteX2" fmla="*/ 1663746 w 1663746"/>
              <a:gd name="connsiteY2" fmla="*/ 1663746 h 1663746"/>
              <a:gd name="connsiteX3" fmla="*/ 0 w 1663746"/>
              <a:gd name="connsiteY3" fmla="*/ 1663746 h 1663746"/>
            </a:gdLst>
            <a:ahLst/>
            <a:cxnLst>
              <a:cxn ang="0">
                <a:pos x="connsiteX0" y="connsiteY0"/>
              </a:cxn>
              <a:cxn ang="0">
                <a:pos x="connsiteX1" y="connsiteY1"/>
              </a:cxn>
              <a:cxn ang="0">
                <a:pos x="connsiteX2" y="connsiteY2"/>
              </a:cxn>
              <a:cxn ang="0">
                <a:pos x="connsiteX3" y="connsiteY3"/>
              </a:cxn>
            </a:cxnLst>
            <a:rect l="l" t="t" r="r" b="b"/>
            <a:pathLst>
              <a:path w="1663746" h="1663746">
                <a:moveTo>
                  <a:pt x="0" y="1663746"/>
                </a:moveTo>
                <a:cubicBezTo>
                  <a:pt x="0" y="744884"/>
                  <a:pt x="744884" y="0"/>
                  <a:pt x="1663746" y="0"/>
                </a:cubicBezTo>
                <a:lnTo>
                  <a:pt x="1663746" y="1663746"/>
                </a:lnTo>
                <a:lnTo>
                  <a:pt x="0" y="1663746"/>
                </a:ln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200" dirty="0"/>
          </a:p>
        </p:txBody>
      </p:sp>
      <p:sp>
        <p:nvSpPr>
          <p:cNvPr id="12" name="任意多边形 11"/>
          <p:cNvSpPr/>
          <p:nvPr/>
        </p:nvSpPr>
        <p:spPr>
          <a:xfrm>
            <a:off x="3644458" y="2359532"/>
            <a:ext cx="1664179" cy="1663746"/>
          </a:xfrm>
          <a:custGeom>
            <a:avLst/>
            <a:gdLst>
              <a:gd name="connsiteX0" fmla="*/ 0 w 1663746"/>
              <a:gd name="connsiteY0" fmla="*/ 1663746 h 1663746"/>
              <a:gd name="connsiteX1" fmla="*/ 1663746 w 1663746"/>
              <a:gd name="connsiteY1" fmla="*/ 0 h 1663746"/>
              <a:gd name="connsiteX2" fmla="*/ 1663746 w 1663746"/>
              <a:gd name="connsiteY2" fmla="*/ 1663746 h 1663746"/>
              <a:gd name="connsiteX3" fmla="*/ 0 w 1663746"/>
              <a:gd name="connsiteY3" fmla="*/ 1663746 h 1663746"/>
            </a:gdLst>
            <a:ahLst/>
            <a:cxnLst>
              <a:cxn ang="0">
                <a:pos x="connsiteX0" y="connsiteY0"/>
              </a:cxn>
              <a:cxn ang="0">
                <a:pos x="connsiteX1" y="connsiteY1"/>
              </a:cxn>
              <a:cxn ang="0">
                <a:pos x="connsiteX2" y="connsiteY2"/>
              </a:cxn>
              <a:cxn ang="0">
                <a:pos x="connsiteX3" y="connsiteY3"/>
              </a:cxn>
            </a:cxnLst>
            <a:rect l="l" t="t" r="r" b="b"/>
            <a:pathLst>
              <a:path w="1663746" h="1663746">
                <a:moveTo>
                  <a:pt x="0" y="0"/>
                </a:moveTo>
                <a:cubicBezTo>
                  <a:pt x="918862" y="0"/>
                  <a:pt x="1663746" y="744884"/>
                  <a:pt x="1663746" y="1663746"/>
                </a:cubicBezTo>
                <a:lnTo>
                  <a:pt x="0" y="1663746"/>
                </a:lnTo>
                <a:lnTo>
                  <a:pt x="0" y="0"/>
                </a:ln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200" dirty="0"/>
          </a:p>
        </p:txBody>
      </p:sp>
      <p:sp>
        <p:nvSpPr>
          <p:cNvPr id="13" name="任意多边形 12"/>
          <p:cNvSpPr/>
          <p:nvPr/>
        </p:nvSpPr>
        <p:spPr>
          <a:xfrm>
            <a:off x="3644458" y="4100125"/>
            <a:ext cx="1664179" cy="1663747"/>
          </a:xfrm>
          <a:custGeom>
            <a:avLst/>
            <a:gdLst>
              <a:gd name="connsiteX0" fmla="*/ 0 w 1663746"/>
              <a:gd name="connsiteY0" fmla="*/ 1663746 h 1663746"/>
              <a:gd name="connsiteX1" fmla="*/ 1663746 w 1663746"/>
              <a:gd name="connsiteY1" fmla="*/ 0 h 1663746"/>
              <a:gd name="connsiteX2" fmla="*/ 1663746 w 1663746"/>
              <a:gd name="connsiteY2" fmla="*/ 1663746 h 1663746"/>
              <a:gd name="connsiteX3" fmla="*/ 0 w 1663746"/>
              <a:gd name="connsiteY3" fmla="*/ 1663746 h 1663746"/>
            </a:gdLst>
            <a:ahLst/>
            <a:cxnLst>
              <a:cxn ang="0">
                <a:pos x="connsiteX0" y="connsiteY0"/>
              </a:cxn>
              <a:cxn ang="0">
                <a:pos x="connsiteX1" y="connsiteY1"/>
              </a:cxn>
              <a:cxn ang="0">
                <a:pos x="connsiteX2" y="connsiteY2"/>
              </a:cxn>
              <a:cxn ang="0">
                <a:pos x="connsiteX3" y="connsiteY3"/>
              </a:cxn>
            </a:cxnLst>
            <a:rect l="l" t="t" r="r" b="b"/>
            <a:pathLst>
              <a:path w="1663746" h="1663746">
                <a:moveTo>
                  <a:pt x="1663746" y="0"/>
                </a:moveTo>
                <a:cubicBezTo>
                  <a:pt x="1663746" y="918862"/>
                  <a:pt x="918862" y="1663746"/>
                  <a:pt x="0" y="1663746"/>
                </a:cubicBezTo>
                <a:lnTo>
                  <a:pt x="0" y="0"/>
                </a:lnTo>
                <a:lnTo>
                  <a:pt x="1663746" y="0"/>
                </a:ln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br>
              <a:rPr lang="en-US" sz="1200" dirty="0"/>
            </a:br>
            <a:br>
              <a:rPr lang="en-US" sz="1200" dirty="0"/>
            </a:br>
            <a:endParaRPr lang="en-US" sz="1200" dirty="0"/>
          </a:p>
        </p:txBody>
      </p:sp>
      <p:sp>
        <p:nvSpPr>
          <p:cNvPr id="14" name="任意多边形 13"/>
          <p:cNvSpPr/>
          <p:nvPr/>
        </p:nvSpPr>
        <p:spPr>
          <a:xfrm>
            <a:off x="1903411" y="4100125"/>
            <a:ext cx="1664179" cy="1663746"/>
          </a:xfrm>
          <a:custGeom>
            <a:avLst/>
            <a:gdLst>
              <a:gd name="connsiteX0" fmla="*/ 0 w 1663746"/>
              <a:gd name="connsiteY0" fmla="*/ 1663746 h 1663746"/>
              <a:gd name="connsiteX1" fmla="*/ 1663746 w 1663746"/>
              <a:gd name="connsiteY1" fmla="*/ 0 h 1663746"/>
              <a:gd name="connsiteX2" fmla="*/ 1663746 w 1663746"/>
              <a:gd name="connsiteY2" fmla="*/ 1663746 h 1663746"/>
              <a:gd name="connsiteX3" fmla="*/ 0 w 1663746"/>
              <a:gd name="connsiteY3" fmla="*/ 1663746 h 1663746"/>
            </a:gdLst>
            <a:ahLst/>
            <a:cxnLst>
              <a:cxn ang="0">
                <a:pos x="connsiteX0" y="connsiteY0"/>
              </a:cxn>
              <a:cxn ang="0">
                <a:pos x="connsiteX1" y="connsiteY1"/>
              </a:cxn>
              <a:cxn ang="0">
                <a:pos x="connsiteX2" y="connsiteY2"/>
              </a:cxn>
              <a:cxn ang="0">
                <a:pos x="connsiteX3" y="connsiteY3"/>
              </a:cxn>
            </a:cxnLst>
            <a:rect l="l" t="t" r="r" b="b"/>
            <a:pathLst>
              <a:path w="1663746" h="1663746">
                <a:moveTo>
                  <a:pt x="1663746" y="1663746"/>
                </a:moveTo>
                <a:cubicBezTo>
                  <a:pt x="744884" y="1663746"/>
                  <a:pt x="0" y="918862"/>
                  <a:pt x="0" y="0"/>
                </a:cubicBezTo>
                <a:lnTo>
                  <a:pt x="1663746" y="0"/>
                </a:lnTo>
                <a:lnTo>
                  <a:pt x="1663746" y="1663746"/>
                </a:ln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br>
              <a:rPr lang="en-US" sz="1200" dirty="0"/>
            </a:br>
            <a:br>
              <a:rPr lang="en-US" sz="1200" dirty="0"/>
            </a:br>
            <a:br>
              <a:rPr lang="en-US" sz="1200" dirty="0"/>
            </a:br>
            <a:endParaRPr lang="en-US" sz="1200" dirty="0"/>
          </a:p>
        </p:txBody>
      </p:sp>
      <p:sp>
        <p:nvSpPr>
          <p:cNvPr id="15" name="环形箭头 14"/>
          <p:cNvSpPr/>
          <p:nvPr/>
        </p:nvSpPr>
        <p:spPr>
          <a:xfrm>
            <a:off x="3318732" y="3715888"/>
            <a:ext cx="574584" cy="499508"/>
          </a:xfrm>
          <a:prstGeom prst="circularArrow">
            <a:avLst/>
          </a:pr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6" name="环形箭头 15"/>
          <p:cNvSpPr/>
          <p:nvPr/>
        </p:nvSpPr>
        <p:spPr>
          <a:xfrm rot="10800000">
            <a:off x="3318732" y="3908007"/>
            <a:ext cx="574584" cy="499508"/>
          </a:xfrm>
          <a:prstGeom prst="circularArrow">
            <a:avLst/>
          </a:pr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17" name="Freeform 6"/>
          <p:cNvSpPr/>
          <p:nvPr/>
        </p:nvSpPr>
        <p:spPr bwMode="auto">
          <a:xfrm>
            <a:off x="2778991" y="4286945"/>
            <a:ext cx="420775" cy="402663"/>
          </a:xfrm>
          <a:custGeom>
            <a:avLst/>
            <a:gdLst>
              <a:gd name="T0" fmla="*/ 294 w 376"/>
              <a:gd name="T1" fmla="*/ 269 h 360"/>
              <a:gd name="T2" fmla="*/ 229 w 376"/>
              <a:gd name="T3" fmla="*/ 203 h 360"/>
              <a:gd name="T4" fmla="*/ 251 w 376"/>
              <a:gd name="T5" fmla="*/ 154 h 360"/>
              <a:gd name="T6" fmla="*/ 269 w 376"/>
              <a:gd name="T7" fmla="*/ 120 h 360"/>
              <a:gd name="T8" fmla="*/ 262 w 376"/>
              <a:gd name="T9" fmla="*/ 104 h 360"/>
              <a:gd name="T10" fmla="*/ 267 w 376"/>
              <a:gd name="T11" fmla="*/ 68 h 360"/>
              <a:gd name="T12" fmla="*/ 188 w 376"/>
              <a:gd name="T13" fmla="*/ 0 h 360"/>
              <a:gd name="T14" fmla="*/ 108 w 376"/>
              <a:gd name="T15" fmla="*/ 68 h 360"/>
              <a:gd name="T16" fmla="*/ 113 w 376"/>
              <a:gd name="T17" fmla="*/ 104 h 360"/>
              <a:gd name="T18" fmla="*/ 106 w 376"/>
              <a:gd name="T19" fmla="*/ 120 h 360"/>
              <a:gd name="T20" fmla="*/ 125 w 376"/>
              <a:gd name="T21" fmla="*/ 154 h 360"/>
              <a:gd name="T22" fmla="*/ 146 w 376"/>
              <a:gd name="T23" fmla="*/ 203 h 360"/>
              <a:gd name="T24" fmla="*/ 81 w 376"/>
              <a:gd name="T25" fmla="*/ 269 h 360"/>
              <a:gd name="T26" fmla="*/ 0 w 376"/>
              <a:gd name="T27" fmla="*/ 318 h 360"/>
              <a:gd name="T28" fmla="*/ 0 w 376"/>
              <a:gd name="T29" fmla="*/ 360 h 360"/>
              <a:gd name="T30" fmla="*/ 188 w 376"/>
              <a:gd name="T31" fmla="*/ 360 h 360"/>
              <a:gd name="T32" fmla="*/ 376 w 376"/>
              <a:gd name="T33" fmla="*/ 360 h 360"/>
              <a:gd name="T34" fmla="*/ 376 w 376"/>
              <a:gd name="T35" fmla="*/ 318 h 360"/>
              <a:gd name="T36" fmla="*/ 294 w 376"/>
              <a:gd name="T37" fmla="*/ 269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6" h="360">
                <a:moveTo>
                  <a:pt x="294" y="269"/>
                </a:moveTo>
                <a:cubicBezTo>
                  <a:pt x="245" y="251"/>
                  <a:pt x="229" y="236"/>
                  <a:pt x="229" y="203"/>
                </a:cubicBezTo>
                <a:cubicBezTo>
                  <a:pt x="229" y="184"/>
                  <a:pt x="244" y="190"/>
                  <a:pt x="251" y="154"/>
                </a:cubicBezTo>
                <a:cubicBezTo>
                  <a:pt x="254" y="140"/>
                  <a:pt x="267" y="154"/>
                  <a:pt x="269" y="120"/>
                </a:cubicBezTo>
                <a:cubicBezTo>
                  <a:pt x="269" y="107"/>
                  <a:pt x="262" y="104"/>
                  <a:pt x="262" y="104"/>
                </a:cubicBezTo>
                <a:cubicBezTo>
                  <a:pt x="262" y="104"/>
                  <a:pt x="266" y="84"/>
                  <a:pt x="267" y="68"/>
                </a:cubicBezTo>
                <a:cubicBezTo>
                  <a:pt x="269" y="49"/>
                  <a:pt x="256" y="0"/>
                  <a:pt x="188" y="0"/>
                </a:cubicBezTo>
                <a:cubicBezTo>
                  <a:pt x="119" y="0"/>
                  <a:pt x="107" y="49"/>
                  <a:pt x="108" y="68"/>
                </a:cubicBezTo>
                <a:cubicBezTo>
                  <a:pt x="110" y="84"/>
                  <a:pt x="113" y="104"/>
                  <a:pt x="113" y="104"/>
                </a:cubicBezTo>
                <a:cubicBezTo>
                  <a:pt x="113" y="104"/>
                  <a:pt x="106" y="107"/>
                  <a:pt x="106" y="120"/>
                </a:cubicBezTo>
                <a:cubicBezTo>
                  <a:pt x="109" y="154"/>
                  <a:pt x="122" y="140"/>
                  <a:pt x="125" y="154"/>
                </a:cubicBezTo>
                <a:cubicBezTo>
                  <a:pt x="131" y="190"/>
                  <a:pt x="146" y="184"/>
                  <a:pt x="146" y="203"/>
                </a:cubicBezTo>
                <a:cubicBezTo>
                  <a:pt x="146" y="236"/>
                  <a:pt x="131" y="251"/>
                  <a:pt x="81" y="269"/>
                </a:cubicBezTo>
                <a:cubicBezTo>
                  <a:pt x="32" y="287"/>
                  <a:pt x="0" y="305"/>
                  <a:pt x="0" y="318"/>
                </a:cubicBezTo>
                <a:cubicBezTo>
                  <a:pt x="0" y="330"/>
                  <a:pt x="0" y="360"/>
                  <a:pt x="0" y="360"/>
                </a:cubicBezTo>
                <a:cubicBezTo>
                  <a:pt x="188" y="360"/>
                  <a:pt x="188" y="360"/>
                  <a:pt x="188" y="360"/>
                </a:cubicBezTo>
                <a:cubicBezTo>
                  <a:pt x="376" y="360"/>
                  <a:pt x="376" y="360"/>
                  <a:pt x="376" y="360"/>
                </a:cubicBezTo>
                <a:cubicBezTo>
                  <a:pt x="376" y="360"/>
                  <a:pt x="376" y="330"/>
                  <a:pt x="376" y="318"/>
                </a:cubicBezTo>
                <a:cubicBezTo>
                  <a:pt x="376" y="305"/>
                  <a:pt x="344" y="287"/>
                  <a:pt x="294" y="269"/>
                </a:cubicBezTo>
                <a:close/>
              </a:path>
            </a:pathLst>
          </a:cu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p>
        </p:txBody>
      </p:sp>
      <p:sp>
        <p:nvSpPr>
          <p:cNvPr id="18" name="Freeform 11"/>
          <p:cNvSpPr>
            <a:spLocks noEditPoints="1"/>
          </p:cNvSpPr>
          <p:nvPr/>
        </p:nvSpPr>
        <p:spPr bwMode="auto">
          <a:xfrm>
            <a:off x="2791107" y="2802994"/>
            <a:ext cx="436734" cy="438918"/>
          </a:xfrm>
          <a:custGeom>
            <a:avLst/>
            <a:gdLst>
              <a:gd name="T0" fmla="*/ 381 w 402"/>
              <a:gd name="T1" fmla="*/ 10 h 404"/>
              <a:gd name="T2" fmla="*/ 365 w 402"/>
              <a:gd name="T3" fmla="*/ 3 h 404"/>
              <a:gd name="T4" fmla="*/ 358 w 402"/>
              <a:gd name="T5" fmla="*/ 18 h 404"/>
              <a:gd name="T6" fmla="*/ 312 w 402"/>
              <a:gd name="T7" fmla="*/ 133 h 404"/>
              <a:gd name="T8" fmla="*/ 301 w 402"/>
              <a:gd name="T9" fmla="*/ 116 h 404"/>
              <a:gd name="T10" fmla="*/ 282 w 402"/>
              <a:gd name="T11" fmla="*/ 106 h 404"/>
              <a:gd name="T12" fmla="*/ 219 w 402"/>
              <a:gd name="T13" fmla="*/ 107 h 404"/>
              <a:gd name="T14" fmla="*/ 197 w 402"/>
              <a:gd name="T15" fmla="*/ 113 h 404"/>
              <a:gd name="T16" fmla="*/ 11 w 402"/>
              <a:gd name="T17" fmla="*/ 245 h 404"/>
              <a:gd name="T18" fmla="*/ 6 w 402"/>
              <a:gd name="T19" fmla="*/ 273 h 404"/>
              <a:gd name="T20" fmla="*/ 91 w 402"/>
              <a:gd name="T21" fmla="*/ 395 h 404"/>
              <a:gd name="T22" fmla="*/ 116 w 402"/>
              <a:gd name="T23" fmla="*/ 397 h 404"/>
              <a:gd name="T24" fmla="*/ 302 w 402"/>
              <a:gd name="T25" fmla="*/ 265 h 404"/>
              <a:gd name="T26" fmla="*/ 316 w 402"/>
              <a:gd name="T27" fmla="*/ 247 h 404"/>
              <a:gd name="T28" fmla="*/ 336 w 402"/>
              <a:gd name="T29" fmla="*/ 184 h 404"/>
              <a:gd name="T30" fmla="*/ 333 w 402"/>
              <a:gd name="T31" fmla="*/ 163 h 404"/>
              <a:gd name="T32" fmla="*/ 326 w 402"/>
              <a:gd name="T33" fmla="*/ 153 h 404"/>
              <a:gd name="T34" fmla="*/ 381 w 402"/>
              <a:gd name="T35" fmla="*/ 10 h 404"/>
              <a:gd name="T36" fmla="*/ 294 w 402"/>
              <a:gd name="T37" fmla="*/ 197 h 404"/>
              <a:gd name="T38" fmla="*/ 250 w 402"/>
              <a:gd name="T39" fmla="*/ 189 h 404"/>
              <a:gd name="T40" fmla="*/ 258 w 402"/>
              <a:gd name="T41" fmla="*/ 144 h 404"/>
              <a:gd name="T42" fmla="*/ 295 w 402"/>
              <a:gd name="T43" fmla="*/ 145 h 404"/>
              <a:gd name="T44" fmla="*/ 285 w 402"/>
              <a:gd name="T45" fmla="*/ 150 h 404"/>
              <a:gd name="T46" fmla="*/ 279 w 402"/>
              <a:gd name="T47" fmla="*/ 166 h 404"/>
              <a:gd name="T48" fmla="*/ 290 w 402"/>
              <a:gd name="T49" fmla="*/ 173 h 404"/>
              <a:gd name="T50" fmla="*/ 295 w 402"/>
              <a:gd name="T51" fmla="*/ 172 h 404"/>
              <a:gd name="T52" fmla="*/ 307 w 402"/>
              <a:gd name="T53" fmla="*/ 165 h 404"/>
              <a:gd name="T54" fmla="*/ 294 w 402"/>
              <a:gd name="T55" fmla="*/ 197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2" h="404">
                <a:moveTo>
                  <a:pt x="381" y="10"/>
                </a:moveTo>
                <a:cubicBezTo>
                  <a:pt x="378" y="4"/>
                  <a:pt x="372" y="0"/>
                  <a:pt x="365" y="3"/>
                </a:cubicBezTo>
                <a:cubicBezTo>
                  <a:pt x="359" y="5"/>
                  <a:pt x="356" y="12"/>
                  <a:pt x="358" y="18"/>
                </a:cubicBezTo>
                <a:cubicBezTo>
                  <a:pt x="376" y="71"/>
                  <a:pt x="340" y="111"/>
                  <a:pt x="312" y="133"/>
                </a:cubicBezTo>
                <a:cubicBezTo>
                  <a:pt x="301" y="116"/>
                  <a:pt x="301" y="116"/>
                  <a:pt x="301" y="116"/>
                </a:cubicBezTo>
                <a:cubicBezTo>
                  <a:pt x="297" y="111"/>
                  <a:pt x="289" y="106"/>
                  <a:pt x="282" y="106"/>
                </a:cubicBezTo>
                <a:cubicBezTo>
                  <a:pt x="219" y="107"/>
                  <a:pt x="219" y="107"/>
                  <a:pt x="219" y="107"/>
                </a:cubicBezTo>
                <a:cubicBezTo>
                  <a:pt x="212" y="106"/>
                  <a:pt x="203" y="109"/>
                  <a:pt x="197" y="113"/>
                </a:cubicBezTo>
                <a:cubicBezTo>
                  <a:pt x="11" y="245"/>
                  <a:pt x="11" y="245"/>
                  <a:pt x="11" y="245"/>
                </a:cubicBezTo>
                <a:cubicBezTo>
                  <a:pt x="2" y="251"/>
                  <a:pt x="0" y="264"/>
                  <a:pt x="6" y="273"/>
                </a:cubicBezTo>
                <a:cubicBezTo>
                  <a:pt x="91" y="395"/>
                  <a:pt x="91" y="395"/>
                  <a:pt x="91" y="395"/>
                </a:cubicBezTo>
                <a:cubicBezTo>
                  <a:pt x="97" y="404"/>
                  <a:pt x="107" y="403"/>
                  <a:pt x="116" y="397"/>
                </a:cubicBezTo>
                <a:cubicBezTo>
                  <a:pt x="302" y="265"/>
                  <a:pt x="302" y="265"/>
                  <a:pt x="302" y="265"/>
                </a:cubicBezTo>
                <a:cubicBezTo>
                  <a:pt x="308" y="261"/>
                  <a:pt x="314" y="253"/>
                  <a:pt x="316" y="247"/>
                </a:cubicBezTo>
                <a:cubicBezTo>
                  <a:pt x="336" y="184"/>
                  <a:pt x="336" y="184"/>
                  <a:pt x="336" y="184"/>
                </a:cubicBezTo>
                <a:cubicBezTo>
                  <a:pt x="338" y="178"/>
                  <a:pt x="337" y="168"/>
                  <a:pt x="333" y="163"/>
                </a:cubicBezTo>
                <a:cubicBezTo>
                  <a:pt x="326" y="153"/>
                  <a:pt x="326" y="153"/>
                  <a:pt x="326" y="153"/>
                </a:cubicBezTo>
                <a:cubicBezTo>
                  <a:pt x="363" y="124"/>
                  <a:pt x="402" y="73"/>
                  <a:pt x="381" y="10"/>
                </a:cubicBezTo>
                <a:close/>
                <a:moveTo>
                  <a:pt x="294" y="197"/>
                </a:moveTo>
                <a:cubicBezTo>
                  <a:pt x="280" y="207"/>
                  <a:pt x="260" y="204"/>
                  <a:pt x="250" y="189"/>
                </a:cubicBezTo>
                <a:cubicBezTo>
                  <a:pt x="240" y="175"/>
                  <a:pt x="243" y="155"/>
                  <a:pt x="258" y="144"/>
                </a:cubicBezTo>
                <a:cubicBezTo>
                  <a:pt x="269" y="136"/>
                  <a:pt x="284" y="137"/>
                  <a:pt x="295" y="145"/>
                </a:cubicBezTo>
                <a:cubicBezTo>
                  <a:pt x="289" y="148"/>
                  <a:pt x="285" y="150"/>
                  <a:pt x="285" y="150"/>
                </a:cubicBezTo>
                <a:cubicBezTo>
                  <a:pt x="279" y="153"/>
                  <a:pt x="276" y="160"/>
                  <a:pt x="279" y="166"/>
                </a:cubicBezTo>
                <a:cubicBezTo>
                  <a:pt x="281" y="171"/>
                  <a:pt x="285" y="173"/>
                  <a:pt x="290" y="173"/>
                </a:cubicBezTo>
                <a:cubicBezTo>
                  <a:pt x="292" y="173"/>
                  <a:pt x="293" y="173"/>
                  <a:pt x="295" y="172"/>
                </a:cubicBezTo>
                <a:cubicBezTo>
                  <a:pt x="299" y="170"/>
                  <a:pt x="303" y="168"/>
                  <a:pt x="307" y="165"/>
                </a:cubicBezTo>
                <a:cubicBezTo>
                  <a:pt x="309" y="177"/>
                  <a:pt x="304" y="190"/>
                  <a:pt x="294" y="197"/>
                </a:cubicBezTo>
                <a:close/>
              </a:path>
            </a:pathLst>
          </a:cu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p>
        </p:txBody>
      </p:sp>
      <p:sp>
        <p:nvSpPr>
          <p:cNvPr id="19" name="Freeform 16"/>
          <p:cNvSpPr>
            <a:spLocks noEditPoints="1"/>
          </p:cNvSpPr>
          <p:nvPr/>
        </p:nvSpPr>
        <p:spPr bwMode="auto">
          <a:xfrm>
            <a:off x="4056464" y="2763778"/>
            <a:ext cx="308656" cy="420785"/>
          </a:xfrm>
          <a:custGeom>
            <a:avLst/>
            <a:gdLst>
              <a:gd name="T0" fmla="*/ 90 w 293"/>
              <a:gd name="T1" fmla="*/ 383 h 400"/>
              <a:gd name="T2" fmla="*/ 147 w 293"/>
              <a:gd name="T3" fmla="*/ 400 h 400"/>
              <a:gd name="T4" fmla="*/ 203 w 293"/>
              <a:gd name="T5" fmla="*/ 383 h 400"/>
              <a:gd name="T6" fmla="*/ 203 w 293"/>
              <a:gd name="T7" fmla="*/ 342 h 400"/>
              <a:gd name="T8" fmla="*/ 90 w 293"/>
              <a:gd name="T9" fmla="*/ 342 h 400"/>
              <a:gd name="T10" fmla="*/ 90 w 293"/>
              <a:gd name="T11" fmla="*/ 383 h 400"/>
              <a:gd name="T12" fmla="*/ 201 w 293"/>
              <a:gd name="T13" fmla="*/ 318 h 400"/>
              <a:gd name="T14" fmla="*/ 286 w 293"/>
              <a:gd name="T15" fmla="*/ 116 h 400"/>
              <a:gd name="T16" fmla="*/ 147 w 293"/>
              <a:gd name="T17" fmla="*/ 0 h 400"/>
              <a:gd name="T18" fmla="*/ 7 w 293"/>
              <a:gd name="T19" fmla="*/ 116 h 400"/>
              <a:gd name="T20" fmla="*/ 93 w 293"/>
              <a:gd name="T21" fmla="*/ 318 h 400"/>
              <a:gd name="T22" fmla="*/ 201 w 293"/>
              <a:gd name="T23" fmla="*/ 318 h 400"/>
              <a:gd name="T24" fmla="*/ 50 w 293"/>
              <a:gd name="T25" fmla="*/ 119 h 400"/>
              <a:gd name="T26" fmla="*/ 147 w 293"/>
              <a:gd name="T27" fmla="*/ 41 h 400"/>
              <a:gd name="T28" fmla="*/ 244 w 293"/>
              <a:gd name="T29" fmla="*/ 119 h 400"/>
              <a:gd name="T30" fmla="*/ 208 w 293"/>
              <a:gd name="T31" fmla="*/ 198 h 400"/>
              <a:gd name="T32" fmla="*/ 163 w 293"/>
              <a:gd name="T33" fmla="*/ 283 h 400"/>
              <a:gd name="T34" fmla="*/ 130 w 293"/>
              <a:gd name="T35" fmla="*/ 283 h 400"/>
              <a:gd name="T36" fmla="*/ 86 w 293"/>
              <a:gd name="T37" fmla="*/ 198 h 400"/>
              <a:gd name="T38" fmla="*/ 50 w 293"/>
              <a:gd name="T39" fmla="*/ 119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3" h="400">
                <a:moveTo>
                  <a:pt x="90" y="383"/>
                </a:moveTo>
                <a:cubicBezTo>
                  <a:pt x="106" y="393"/>
                  <a:pt x="125" y="400"/>
                  <a:pt x="147" y="400"/>
                </a:cubicBezTo>
                <a:cubicBezTo>
                  <a:pt x="169" y="400"/>
                  <a:pt x="187" y="393"/>
                  <a:pt x="203" y="383"/>
                </a:cubicBezTo>
                <a:cubicBezTo>
                  <a:pt x="203" y="342"/>
                  <a:pt x="203" y="342"/>
                  <a:pt x="203" y="342"/>
                </a:cubicBezTo>
                <a:cubicBezTo>
                  <a:pt x="90" y="342"/>
                  <a:pt x="90" y="342"/>
                  <a:pt x="90" y="342"/>
                </a:cubicBezTo>
                <a:lnTo>
                  <a:pt x="90" y="383"/>
                </a:lnTo>
                <a:close/>
                <a:moveTo>
                  <a:pt x="201" y="318"/>
                </a:moveTo>
                <a:cubicBezTo>
                  <a:pt x="201" y="231"/>
                  <a:pt x="293" y="203"/>
                  <a:pt x="286" y="116"/>
                </a:cubicBezTo>
                <a:cubicBezTo>
                  <a:pt x="282" y="61"/>
                  <a:pt x="245" y="0"/>
                  <a:pt x="147" y="0"/>
                </a:cubicBezTo>
                <a:cubicBezTo>
                  <a:pt x="49" y="0"/>
                  <a:pt x="12" y="61"/>
                  <a:pt x="7" y="116"/>
                </a:cubicBezTo>
                <a:cubicBezTo>
                  <a:pt x="0" y="203"/>
                  <a:pt x="93" y="231"/>
                  <a:pt x="93" y="318"/>
                </a:cubicBezTo>
                <a:lnTo>
                  <a:pt x="201" y="318"/>
                </a:lnTo>
                <a:close/>
                <a:moveTo>
                  <a:pt x="50" y="119"/>
                </a:moveTo>
                <a:cubicBezTo>
                  <a:pt x="54" y="67"/>
                  <a:pt x="89" y="41"/>
                  <a:pt x="147" y="41"/>
                </a:cubicBezTo>
                <a:cubicBezTo>
                  <a:pt x="204" y="41"/>
                  <a:pt x="240" y="67"/>
                  <a:pt x="244" y="119"/>
                </a:cubicBezTo>
                <a:cubicBezTo>
                  <a:pt x="246" y="148"/>
                  <a:pt x="230" y="167"/>
                  <a:pt x="208" y="198"/>
                </a:cubicBezTo>
                <a:cubicBezTo>
                  <a:pt x="192" y="221"/>
                  <a:pt x="172" y="248"/>
                  <a:pt x="163" y="283"/>
                </a:cubicBezTo>
                <a:cubicBezTo>
                  <a:pt x="130" y="283"/>
                  <a:pt x="130" y="283"/>
                  <a:pt x="130" y="283"/>
                </a:cubicBezTo>
                <a:cubicBezTo>
                  <a:pt x="121" y="248"/>
                  <a:pt x="102" y="221"/>
                  <a:pt x="86" y="198"/>
                </a:cubicBezTo>
                <a:cubicBezTo>
                  <a:pt x="64" y="167"/>
                  <a:pt x="47" y="148"/>
                  <a:pt x="50" y="119"/>
                </a:cubicBezTo>
                <a:close/>
              </a:path>
            </a:pathLst>
          </a:cu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p>
        </p:txBody>
      </p:sp>
      <p:sp>
        <p:nvSpPr>
          <p:cNvPr id="20" name="Freeform 21"/>
          <p:cNvSpPr>
            <a:spLocks noEditPoints="1"/>
          </p:cNvSpPr>
          <p:nvPr/>
        </p:nvSpPr>
        <p:spPr bwMode="auto">
          <a:xfrm>
            <a:off x="4020256" y="4256673"/>
            <a:ext cx="436071" cy="453024"/>
          </a:xfrm>
          <a:custGeom>
            <a:avLst/>
            <a:gdLst>
              <a:gd name="T0" fmla="*/ 320 w 357"/>
              <a:gd name="T1" fmla="*/ 129 h 371"/>
              <a:gd name="T2" fmla="*/ 212 w 357"/>
              <a:gd name="T3" fmla="*/ 10 h 371"/>
              <a:gd name="T4" fmla="*/ 23 w 357"/>
              <a:gd name="T5" fmla="*/ 201 h 371"/>
              <a:gd name="T6" fmla="*/ 7 w 357"/>
              <a:gd name="T7" fmla="*/ 257 h 371"/>
              <a:gd name="T8" fmla="*/ 59 w 357"/>
              <a:gd name="T9" fmla="*/ 285 h 371"/>
              <a:gd name="T10" fmla="*/ 74 w 357"/>
              <a:gd name="T11" fmla="*/ 280 h 371"/>
              <a:gd name="T12" fmla="*/ 106 w 357"/>
              <a:gd name="T13" fmla="*/ 299 h 371"/>
              <a:gd name="T14" fmla="*/ 129 w 357"/>
              <a:gd name="T15" fmla="*/ 352 h 371"/>
              <a:gd name="T16" fmla="*/ 151 w 357"/>
              <a:gd name="T17" fmla="*/ 368 h 371"/>
              <a:gd name="T18" fmla="*/ 192 w 357"/>
              <a:gd name="T19" fmla="*/ 353 h 371"/>
              <a:gd name="T20" fmla="*/ 201 w 357"/>
              <a:gd name="T21" fmla="*/ 334 h 371"/>
              <a:gd name="T22" fmla="*/ 181 w 357"/>
              <a:gd name="T23" fmla="*/ 317 h 371"/>
              <a:gd name="T24" fmla="*/ 162 w 357"/>
              <a:gd name="T25" fmla="*/ 274 h 371"/>
              <a:gd name="T26" fmla="*/ 182 w 357"/>
              <a:gd name="T27" fmla="*/ 252 h 371"/>
              <a:gd name="T28" fmla="*/ 331 w 357"/>
              <a:gd name="T29" fmla="*/ 288 h 371"/>
              <a:gd name="T30" fmla="*/ 320 w 357"/>
              <a:gd name="T31" fmla="*/ 129 h 371"/>
              <a:gd name="T32" fmla="*/ 309 w 357"/>
              <a:gd name="T33" fmla="*/ 249 h 371"/>
              <a:gd name="T34" fmla="*/ 240 w 357"/>
              <a:gd name="T35" fmla="*/ 164 h 371"/>
              <a:gd name="T36" fmla="*/ 225 w 357"/>
              <a:gd name="T37" fmla="*/ 52 h 371"/>
              <a:gd name="T38" fmla="*/ 292 w 357"/>
              <a:gd name="T39" fmla="*/ 143 h 371"/>
              <a:gd name="T40" fmla="*/ 309 w 357"/>
              <a:gd name="T41" fmla="*/ 249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371">
                <a:moveTo>
                  <a:pt x="320" y="129"/>
                </a:moveTo>
                <a:cubicBezTo>
                  <a:pt x="289" y="56"/>
                  <a:pt x="238" y="0"/>
                  <a:pt x="212" y="10"/>
                </a:cubicBezTo>
                <a:cubicBezTo>
                  <a:pt x="168" y="28"/>
                  <a:pt x="238" y="113"/>
                  <a:pt x="23" y="201"/>
                </a:cubicBezTo>
                <a:cubicBezTo>
                  <a:pt x="4" y="208"/>
                  <a:pt x="0" y="239"/>
                  <a:pt x="7" y="257"/>
                </a:cubicBezTo>
                <a:cubicBezTo>
                  <a:pt x="15" y="275"/>
                  <a:pt x="41" y="293"/>
                  <a:pt x="59" y="285"/>
                </a:cubicBezTo>
                <a:cubicBezTo>
                  <a:pt x="62" y="284"/>
                  <a:pt x="74" y="280"/>
                  <a:pt x="74" y="280"/>
                </a:cubicBezTo>
                <a:cubicBezTo>
                  <a:pt x="87" y="298"/>
                  <a:pt x="101" y="287"/>
                  <a:pt x="106" y="299"/>
                </a:cubicBezTo>
                <a:cubicBezTo>
                  <a:pt x="112" y="312"/>
                  <a:pt x="125" y="342"/>
                  <a:pt x="129" y="352"/>
                </a:cubicBezTo>
                <a:cubicBezTo>
                  <a:pt x="134" y="362"/>
                  <a:pt x="144" y="371"/>
                  <a:pt x="151" y="368"/>
                </a:cubicBezTo>
                <a:cubicBezTo>
                  <a:pt x="158" y="366"/>
                  <a:pt x="182" y="356"/>
                  <a:pt x="192" y="353"/>
                </a:cubicBezTo>
                <a:cubicBezTo>
                  <a:pt x="201" y="349"/>
                  <a:pt x="203" y="341"/>
                  <a:pt x="201" y="334"/>
                </a:cubicBezTo>
                <a:cubicBezTo>
                  <a:pt x="197" y="327"/>
                  <a:pt x="185" y="325"/>
                  <a:pt x="181" y="317"/>
                </a:cubicBezTo>
                <a:cubicBezTo>
                  <a:pt x="178" y="309"/>
                  <a:pt x="166" y="282"/>
                  <a:pt x="162" y="274"/>
                </a:cubicBezTo>
                <a:cubicBezTo>
                  <a:pt x="158" y="262"/>
                  <a:pt x="168" y="253"/>
                  <a:pt x="182" y="252"/>
                </a:cubicBezTo>
                <a:cubicBezTo>
                  <a:pt x="280" y="241"/>
                  <a:pt x="298" y="302"/>
                  <a:pt x="331" y="288"/>
                </a:cubicBezTo>
                <a:cubicBezTo>
                  <a:pt x="357" y="278"/>
                  <a:pt x="352" y="203"/>
                  <a:pt x="320" y="129"/>
                </a:cubicBezTo>
                <a:close/>
                <a:moveTo>
                  <a:pt x="309" y="249"/>
                </a:moveTo>
                <a:cubicBezTo>
                  <a:pt x="303" y="251"/>
                  <a:pt x="265" y="221"/>
                  <a:pt x="240" y="164"/>
                </a:cubicBezTo>
                <a:cubicBezTo>
                  <a:pt x="216" y="106"/>
                  <a:pt x="219" y="54"/>
                  <a:pt x="225" y="52"/>
                </a:cubicBezTo>
                <a:cubicBezTo>
                  <a:pt x="230" y="49"/>
                  <a:pt x="268" y="86"/>
                  <a:pt x="292" y="143"/>
                </a:cubicBezTo>
                <a:cubicBezTo>
                  <a:pt x="317" y="201"/>
                  <a:pt x="315" y="247"/>
                  <a:pt x="309" y="249"/>
                </a:cubicBezTo>
                <a:close/>
              </a:path>
            </a:pathLst>
          </a:cu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p>
        </p:txBody>
      </p:sp>
      <p:sp>
        <p:nvSpPr>
          <p:cNvPr id="21" name="Content Placeholder 2"/>
          <p:cNvSpPr txBox="1"/>
          <p:nvPr/>
        </p:nvSpPr>
        <p:spPr>
          <a:xfrm>
            <a:off x="7429061" y="3401156"/>
            <a:ext cx="4453007" cy="128327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smtClean="0">
                <a:solidFill>
                  <a:schemeClr val="bg1"/>
                </a:solidFill>
              </a:rPr>
              <a:t>Lorem ipsum dolor sit amet, </a:t>
            </a:r>
            <a:r>
              <a:rPr lang="en-US" sz="1400" b="1" smtClean="0">
                <a:solidFill>
                  <a:schemeClr val="bg1"/>
                </a:solidFill>
              </a:rPr>
              <a:t>consectetur adipiscing elit. </a:t>
            </a:r>
            <a:endParaRPr lang="en-US" sz="1400" b="1" smtClean="0">
              <a:solidFill>
                <a:schemeClr val="bg1"/>
              </a:solidFill>
            </a:endParaRPr>
          </a:p>
          <a:p>
            <a:pPr marL="0" indent="0">
              <a:buFont typeface="Arial" panose="020B0604020202020204" pitchFamily="34" charset="0"/>
              <a:buNone/>
            </a:pPr>
            <a:br>
              <a:rPr lang="en-US" sz="1400" smtClean="0">
                <a:solidFill>
                  <a:schemeClr val="bg1"/>
                </a:solidFill>
              </a:rPr>
            </a:br>
            <a:r>
              <a:rPr lang="en-US" sz="1400" smtClean="0">
                <a:solidFill>
                  <a:schemeClr val="bg1"/>
                </a:solidFill>
              </a:rPr>
              <a:t>Curabitur elementum posuere pretium. Quisque nibh dolor, dignissim ac dignissim ut, luctus ac urna. Aliquam aliquet non massa quis tincidunt.</a:t>
            </a:r>
            <a:endParaRPr lang="en-US" sz="1400" dirty="0">
              <a:solidFill>
                <a:schemeClr val="bg1"/>
              </a:solidFill>
            </a:endParaRPr>
          </a:p>
        </p:txBody>
      </p:sp>
      <p:sp>
        <p:nvSpPr>
          <p:cNvPr id="22" name="Title 13"/>
          <p:cNvSpPr txBox="1"/>
          <p:nvPr/>
        </p:nvSpPr>
        <p:spPr>
          <a:xfrm>
            <a:off x="7453160" y="2656589"/>
            <a:ext cx="4247004" cy="861881"/>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4400" dirty="0" smtClean="0">
                <a:solidFill>
                  <a:schemeClr val="accent2"/>
                </a:solidFill>
              </a:rPr>
              <a:t>Analysis</a:t>
            </a:r>
            <a:endParaRPr lang="en-US" sz="4400" dirty="0">
              <a:solidFill>
                <a:schemeClr val="accent2"/>
              </a:solidFill>
            </a:endParaRPr>
          </a:p>
        </p:txBody>
      </p:sp>
      <p:sp>
        <p:nvSpPr>
          <p:cNvPr id="23" name="矩形 22"/>
          <p:cNvSpPr/>
          <p:nvPr/>
        </p:nvSpPr>
        <p:spPr>
          <a:xfrm>
            <a:off x="3735952" y="3308421"/>
            <a:ext cx="1359539" cy="646331"/>
          </a:xfrm>
          <a:prstGeom prst="rect">
            <a:avLst/>
          </a:prstGeom>
        </p:spPr>
        <p:txBody>
          <a:bodyPr wrap="none">
            <a:spAutoFit/>
          </a:bodyPr>
          <a:lstStyle/>
          <a:p>
            <a:pPr algn="ctr"/>
            <a:r>
              <a:rPr lang="en-US" altLang="zh-CN" dirty="0">
                <a:solidFill>
                  <a:schemeClr val="bg1"/>
                </a:solidFill>
              </a:rPr>
              <a:t>Improve </a:t>
            </a:r>
            <a:endParaRPr lang="en-US" altLang="zh-CN" dirty="0" smtClean="0">
              <a:solidFill>
                <a:schemeClr val="bg1"/>
              </a:solidFill>
            </a:endParaRPr>
          </a:p>
          <a:p>
            <a:pPr algn="ctr"/>
            <a:r>
              <a:rPr lang="en-US" altLang="zh-CN" dirty="0" smtClean="0">
                <a:solidFill>
                  <a:schemeClr val="bg1"/>
                </a:solidFill>
              </a:rPr>
              <a:t>Awareness</a:t>
            </a:r>
            <a:endParaRPr lang="en-US" altLang="zh-CN" dirty="0">
              <a:solidFill>
                <a:schemeClr val="bg1"/>
              </a:solidFill>
            </a:endParaRPr>
          </a:p>
        </p:txBody>
      </p:sp>
      <p:sp>
        <p:nvSpPr>
          <p:cNvPr id="24" name="矩形 23"/>
          <p:cNvSpPr/>
          <p:nvPr/>
        </p:nvSpPr>
        <p:spPr>
          <a:xfrm>
            <a:off x="2270582" y="3424001"/>
            <a:ext cx="1391856" cy="369332"/>
          </a:xfrm>
          <a:prstGeom prst="rect">
            <a:avLst/>
          </a:prstGeom>
        </p:spPr>
        <p:txBody>
          <a:bodyPr wrap="none">
            <a:spAutoFit/>
          </a:bodyPr>
          <a:lstStyle/>
          <a:p>
            <a:pPr algn="ctr"/>
            <a:r>
              <a:rPr lang="en-US" altLang="zh-CN" dirty="0">
                <a:solidFill>
                  <a:schemeClr val="bg1"/>
                </a:solidFill>
              </a:rPr>
              <a:t>Drive Sales</a:t>
            </a:r>
            <a:endParaRPr lang="en-US" altLang="zh-CN" dirty="0">
              <a:solidFill>
                <a:schemeClr val="bg1"/>
              </a:solidFill>
            </a:endParaRPr>
          </a:p>
        </p:txBody>
      </p:sp>
      <p:sp>
        <p:nvSpPr>
          <p:cNvPr id="25" name="矩形 24"/>
          <p:cNvSpPr/>
          <p:nvPr/>
        </p:nvSpPr>
        <p:spPr>
          <a:xfrm>
            <a:off x="3681980" y="4867452"/>
            <a:ext cx="1316259" cy="369332"/>
          </a:xfrm>
          <a:prstGeom prst="rect">
            <a:avLst/>
          </a:prstGeom>
        </p:spPr>
        <p:txBody>
          <a:bodyPr wrap="none">
            <a:spAutoFit/>
          </a:bodyPr>
          <a:lstStyle/>
          <a:p>
            <a:pPr algn="ctr"/>
            <a:r>
              <a:rPr lang="en-US" altLang="zh-CN" dirty="0">
                <a:solidFill>
                  <a:schemeClr val="bg1"/>
                </a:solidFill>
              </a:rPr>
              <a:t>Marketing</a:t>
            </a:r>
            <a:endParaRPr lang="en-US" altLang="zh-CN" dirty="0">
              <a:solidFill>
                <a:schemeClr val="bg1"/>
              </a:solidFill>
            </a:endParaRPr>
          </a:p>
        </p:txBody>
      </p:sp>
      <p:sp>
        <p:nvSpPr>
          <p:cNvPr id="26" name="矩形 25"/>
          <p:cNvSpPr/>
          <p:nvPr/>
        </p:nvSpPr>
        <p:spPr>
          <a:xfrm>
            <a:off x="2294940" y="4845706"/>
            <a:ext cx="1263166" cy="646331"/>
          </a:xfrm>
          <a:prstGeom prst="rect">
            <a:avLst/>
          </a:prstGeom>
        </p:spPr>
        <p:txBody>
          <a:bodyPr wrap="none">
            <a:spAutoFit/>
          </a:bodyPr>
          <a:lstStyle/>
          <a:p>
            <a:pPr algn="ctr"/>
            <a:r>
              <a:rPr lang="en-US" altLang="zh-CN" dirty="0">
                <a:solidFill>
                  <a:schemeClr val="bg1"/>
                </a:solidFill>
              </a:rPr>
              <a:t>Generate </a:t>
            </a:r>
            <a:endParaRPr lang="en-US" altLang="zh-CN" dirty="0" smtClean="0">
              <a:solidFill>
                <a:schemeClr val="bg1"/>
              </a:solidFill>
            </a:endParaRPr>
          </a:p>
          <a:p>
            <a:pPr algn="ctr"/>
            <a:r>
              <a:rPr lang="en-US" altLang="zh-CN" dirty="0" smtClean="0">
                <a:solidFill>
                  <a:schemeClr val="bg1"/>
                </a:solidFill>
              </a:rPr>
              <a:t>Leads</a:t>
            </a:r>
            <a:endParaRPr lang="en-US" altLang="zh-CN" dirty="0">
              <a:solidFill>
                <a:schemeClr val="bg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smtClean="0">
                <a:solidFill>
                  <a:schemeClr val="bg1"/>
                </a:solidFill>
              </a:rPr>
              <a:t>3</a:t>
            </a:r>
            <a:endParaRPr lang="zh-CN" altLang="en-US" sz="19900" b="1" dirty="0">
              <a:solidFill>
                <a:schemeClr val="bg1"/>
              </a:solidFill>
            </a:endParaRPr>
          </a:p>
        </p:txBody>
      </p:sp>
      <p:sp>
        <p:nvSpPr>
          <p:cNvPr id="16" name="文本框 15"/>
          <p:cNvSpPr txBox="1"/>
          <p:nvPr/>
        </p:nvSpPr>
        <p:spPr>
          <a:xfrm>
            <a:off x="5870389" y="2450424"/>
            <a:ext cx="5202004" cy="523220"/>
          </a:xfrm>
          <a:prstGeom prst="rect">
            <a:avLst/>
          </a:prstGeom>
          <a:noFill/>
        </p:spPr>
        <p:txBody>
          <a:bodyPr wrap="square" rtlCol="0">
            <a:spAutoFit/>
          </a:bodyPr>
          <a:lstStyle/>
          <a:p>
            <a:r>
              <a:rPr lang="en-US" altLang="zh-CN" sz="2800" b="1" dirty="0" smtClean="0">
                <a:solidFill>
                  <a:schemeClr val="accent2"/>
                </a:solidFill>
              </a:rPr>
              <a:t>MOMODA POWERPOINT</a:t>
            </a:r>
            <a:endParaRPr lang="zh-CN" altLang="en-US" sz="2800" b="1" dirty="0">
              <a:solidFill>
                <a:schemeClr val="accent2"/>
              </a:solidFill>
            </a:endParaRPr>
          </a:p>
        </p:txBody>
      </p:sp>
      <p:sp>
        <p:nvSpPr>
          <p:cNvPr id="17" name="文本框 16"/>
          <p:cNvSpPr txBox="1"/>
          <p:nvPr/>
        </p:nvSpPr>
        <p:spPr>
          <a:xfrm>
            <a:off x="5870388" y="3089061"/>
            <a:ext cx="4989685"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Sed vitae quam metus. Etiam fermentum turpis vel lectus dignissim consectetur. </a:t>
            </a:r>
            <a:endParaRPr lang="zh-CN" altLang="en-US" dirty="0">
              <a:solidFill>
                <a:schemeClr val="bg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smtClean="0">
                <a:solidFill>
                  <a:schemeClr val="accent2"/>
                </a:solidFill>
              </a:rPr>
              <a:t>MOMODA POWERPOINT</a:t>
            </a:r>
            <a:endParaRPr lang="zh-CN" altLang="en-US" sz="2800" b="1" dirty="0">
              <a:solidFill>
                <a:schemeClr val="accent2"/>
              </a:solidFill>
            </a:endParaRPr>
          </a:p>
        </p:txBody>
      </p:sp>
      <p:sp>
        <p:nvSpPr>
          <p:cNvPr id="6" name="文本框 5"/>
          <p:cNvSpPr txBox="1"/>
          <p:nvPr/>
        </p:nvSpPr>
        <p:spPr>
          <a:xfrm>
            <a:off x="3050254" y="960119"/>
            <a:ext cx="864187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a:t>
            </a:r>
            <a:endParaRPr lang="zh-CN" altLang="en-US" dirty="0">
              <a:solidFill>
                <a:schemeClr val="bg1"/>
              </a:solidFill>
            </a:endParaRPr>
          </a:p>
        </p:txBody>
      </p:sp>
      <p:sp>
        <p:nvSpPr>
          <p:cNvPr id="7" name="Content Placeholder 2"/>
          <p:cNvSpPr txBox="1"/>
          <p:nvPr/>
        </p:nvSpPr>
        <p:spPr>
          <a:xfrm>
            <a:off x="449211" y="5784883"/>
            <a:ext cx="11296756" cy="86266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smtClean="0">
                <a:solidFill>
                  <a:schemeClr val="bg1"/>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dirty="0">
              <a:solidFill>
                <a:schemeClr val="bg1"/>
              </a:solidFill>
            </a:endParaRPr>
          </a:p>
        </p:txBody>
      </p:sp>
      <p:sp>
        <p:nvSpPr>
          <p:cNvPr id="8" name="L-Shape 2"/>
          <p:cNvSpPr/>
          <p:nvPr/>
        </p:nvSpPr>
        <p:spPr>
          <a:xfrm rot="5400000">
            <a:off x="1312305" y="3386323"/>
            <a:ext cx="1405029" cy="2338546"/>
          </a:xfrm>
          <a:prstGeom prst="corner">
            <a:avLst>
              <a:gd name="adj1" fmla="val 16120"/>
              <a:gd name="adj2" fmla="val 16110"/>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a:solidFill>
                <a:schemeClr val="accent2"/>
              </a:solidFill>
            </a:endParaRPr>
          </a:p>
        </p:txBody>
      </p:sp>
      <p:sp>
        <p:nvSpPr>
          <p:cNvPr id="9" name="Freeform 3"/>
          <p:cNvSpPr/>
          <p:nvPr/>
        </p:nvSpPr>
        <p:spPr>
          <a:xfrm>
            <a:off x="1077527" y="4085166"/>
            <a:ext cx="2111253" cy="1850154"/>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lvl="0" algn="ctr" defTabSz="533400">
              <a:lnSpc>
                <a:spcPct val="90000"/>
              </a:lnSpc>
              <a:spcBef>
                <a:spcPct val="0"/>
              </a:spcBef>
              <a:spcAft>
                <a:spcPct val="35000"/>
              </a:spcAft>
            </a:pPr>
            <a:endParaRPr lang="en-US" sz="2000" b="1" kern="1200" dirty="0" smtClean="0">
              <a:solidFill>
                <a:schemeClr val="accent2"/>
              </a:solidFill>
            </a:endParaRPr>
          </a:p>
          <a:p>
            <a:pPr lvl="0" algn="ctr" defTabSz="533400">
              <a:lnSpc>
                <a:spcPct val="90000"/>
              </a:lnSpc>
              <a:spcBef>
                <a:spcPct val="0"/>
              </a:spcBef>
              <a:spcAft>
                <a:spcPct val="35000"/>
              </a:spcAft>
            </a:pPr>
            <a:endParaRPr lang="en-US" sz="2000" b="1" kern="1200" dirty="0" smtClean="0">
              <a:solidFill>
                <a:schemeClr val="accent2"/>
              </a:solidFill>
            </a:endParaRPr>
          </a:p>
          <a:p>
            <a:pPr lvl="0" algn="ctr" defTabSz="533400">
              <a:lnSpc>
                <a:spcPct val="90000"/>
              </a:lnSpc>
              <a:spcBef>
                <a:spcPct val="0"/>
              </a:spcBef>
              <a:spcAft>
                <a:spcPct val="35000"/>
              </a:spcAft>
            </a:pPr>
            <a:r>
              <a:rPr lang="en-US" sz="2000" b="1" kern="1200" dirty="0" smtClean="0">
                <a:solidFill>
                  <a:schemeClr val="accent2"/>
                </a:solidFill>
              </a:rPr>
              <a:t>Brainstorm</a:t>
            </a:r>
            <a:endParaRPr lang="en-US" sz="2000" b="1" kern="1200" dirty="0">
              <a:solidFill>
                <a:schemeClr val="accent2"/>
              </a:solidFill>
            </a:endParaRPr>
          </a:p>
        </p:txBody>
      </p:sp>
      <p:sp>
        <p:nvSpPr>
          <p:cNvPr id="10" name="Isosceles Triangle 5"/>
          <p:cNvSpPr/>
          <p:nvPr/>
        </p:nvSpPr>
        <p:spPr>
          <a:xfrm>
            <a:off x="2790431" y="3214507"/>
            <a:ext cx="398349" cy="398245"/>
          </a:xfrm>
          <a:prstGeom prst="triangle">
            <a:avLst>
              <a:gd name="adj" fmla="val 100000"/>
            </a:avLst>
          </a:pr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L-Shape 6"/>
          <p:cNvSpPr/>
          <p:nvPr/>
        </p:nvSpPr>
        <p:spPr>
          <a:xfrm rot="5400000">
            <a:off x="3896892" y="2746931"/>
            <a:ext cx="1405029" cy="2338546"/>
          </a:xfrm>
          <a:prstGeom prst="corner">
            <a:avLst>
              <a:gd name="adj1" fmla="val 16120"/>
              <a:gd name="adj2" fmla="val 16110"/>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2" name="Freeform 7"/>
          <p:cNvSpPr/>
          <p:nvPr/>
        </p:nvSpPr>
        <p:spPr>
          <a:xfrm>
            <a:off x="3662114" y="3445774"/>
            <a:ext cx="2111253" cy="1850154"/>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lvl="0" algn="ctr" defTabSz="533400">
              <a:lnSpc>
                <a:spcPct val="90000"/>
              </a:lnSpc>
              <a:spcBef>
                <a:spcPct val="0"/>
              </a:spcBef>
              <a:spcAft>
                <a:spcPct val="35000"/>
              </a:spcAft>
            </a:pPr>
            <a:endParaRPr lang="en-US" sz="2000" b="1" kern="1200" dirty="0" smtClean="0">
              <a:solidFill>
                <a:schemeClr val="accent2"/>
              </a:solidFill>
            </a:endParaRPr>
          </a:p>
          <a:p>
            <a:pPr lvl="0" algn="ctr" defTabSz="533400">
              <a:lnSpc>
                <a:spcPct val="90000"/>
              </a:lnSpc>
              <a:spcBef>
                <a:spcPct val="0"/>
              </a:spcBef>
              <a:spcAft>
                <a:spcPct val="35000"/>
              </a:spcAft>
            </a:pPr>
            <a:endParaRPr lang="en-US" sz="2000" b="1" kern="1200" dirty="0" smtClean="0">
              <a:solidFill>
                <a:schemeClr val="accent2"/>
              </a:solidFill>
            </a:endParaRPr>
          </a:p>
          <a:p>
            <a:pPr lvl="0" algn="ctr" defTabSz="533400">
              <a:lnSpc>
                <a:spcPct val="90000"/>
              </a:lnSpc>
              <a:spcBef>
                <a:spcPct val="0"/>
              </a:spcBef>
              <a:spcAft>
                <a:spcPct val="35000"/>
              </a:spcAft>
            </a:pPr>
            <a:r>
              <a:rPr lang="en-US" sz="2000" b="1" kern="1200" dirty="0" smtClean="0">
                <a:solidFill>
                  <a:schemeClr val="accent2"/>
                </a:solidFill>
              </a:rPr>
              <a:t>Conceptualization</a:t>
            </a:r>
            <a:endParaRPr lang="en-US" sz="2000" b="1" kern="1200" dirty="0">
              <a:solidFill>
                <a:schemeClr val="accent2"/>
              </a:solidFill>
            </a:endParaRPr>
          </a:p>
        </p:txBody>
      </p:sp>
      <p:sp>
        <p:nvSpPr>
          <p:cNvPr id="13" name="Isosceles Triangle 10"/>
          <p:cNvSpPr/>
          <p:nvPr/>
        </p:nvSpPr>
        <p:spPr>
          <a:xfrm>
            <a:off x="5375017" y="2575115"/>
            <a:ext cx="398349" cy="398245"/>
          </a:xfrm>
          <a:prstGeom prst="triangle">
            <a:avLst>
              <a:gd name="adj" fmla="val 100000"/>
            </a:avLst>
          </a:pr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14" name="L-Shape 11"/>
          <p:cNvSpPr/>
          <p:nvPr/>
        </p:nvSpPr>
        <p:spPr>
          <a:xfrm rot="5400000">
            <a:off x="6481478" y="2107539"/>
            <a:ext cx="1405029" cy="2338546"/>
          </a:xfrm>
          <a:prstGeom prst="corner">
            <a:avLst>
              <a:gd name="adj1" fmla="val 16120"/>
              <a:gd name="adj2" fmla="val 16110"/>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5" name="Freeform 14"/>
          <p:cNvSpPr/>
          <p:nvPr/>
        </p:nvSpPr>
        <p:spPr>
          <a:xfrm>
            <a:off x="6246700" y="2806383"/>
            <a:ext cx="2111253" cy="1850154"/>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lvl="0" algn="ctr" defTabSz="533400">
              <a:lnSpc>
                <a:spcPct val="90000"/>
              </a:lnSpc>
              <a:spcBef>
                <a:spcPct val="0"/>
              </a:spcBef>
              <a:spcAft>
                <a:spcPct val="35000"/>
              </a:spcAft>
            </a:pPr>
            <a:endParaRPr lang="en-US" sz="2000" b="1" kern="1200" dirty="0" smtClean="0">
              <a:solidFill>
                <a:schemeClr val="accent2"/>
              </a:solidFill>
            </a:endParaRPr>
          </a:p>
          <a:p>
            <a:pPr lvl="0" algn="ctr" defTabSz="533400">
              <a:lnSpc>
                <a:spcPct val="90000"/>
              </a:lnSpc>
              <a:spcBef>
                <a:spcPct val="0"/>
              </a:spcBef>
              <a:spcAft>
                <a:spcPct val="35000"/>
              </a:spcAft>
            </a:pPr>
            <a:endParaRPr lang="en-US" sz="2000" b="1" kern="1200" dirty="0" smtClean="0">
              <a:solidFill>
                <a:schemeClr val="accent2"/>
              </a:solidFill>
            </a:endParaRPr>
          </a:p>
          <a:p>
            <a:pPr lvl="0" algn="ctr" defTabSz="533400">
              <a:lnSpc>
                <a:spcPct val="90000"/>
              </a:lnSpc>
              <a:spcBef>
                <a:spcPct val="0"/>
              </a:spcBef>
              <a:spcAft>
                <a:spcPct val="35000"/>
              </a:spcAft>
            </a:pPr>
            <a:r>
              <a:rPr lang="en-US" sz="2000" b="1" kern="1200" dirty="0" smtClean="0">
                <a:solidFill>
                  <a:schemeClr val="accent2"/>
                </a:solidFill>
              </a:rPr>
              <a:t>Proposal</a:t>
            </a:r>
            <a:endParaRPr lang="en-US" sz="2000" b="1" kern="1200" dirty="0">
              <a:solidFill>
                <a:schemeClr val="accent2"/>
              </a:solidFill>
            </a:endParaRPr>
          </a:p>
        </p:txBody>
      </p:sp>
      <p:sp>
        <p:nvSpPr>
          <p:cNvPr id="16" name="Isosceles Triangle 15"/>
          <p:cNvSpPr/>
          <p:nvPr/>
        </p:nvSpPr>
        <p:spPr>
          <a:xfrm>
            <a:off x="7959602" y="1935723"/>
            <a:ext cx="398349" cy="398245"/>
          </a:xfrm>
          <a:prstGeom prst="triangle">
            <a:avLst>
              <a:gd name="adj" fmla="val 100000"/>
            </a:avLst>
          </a:pr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7" name="L-Shape 16"/>
          <p:cNvSpPr/>
          <p:nvPr/>
        </p:nvSpPr>
        <p:spPr>
          <a:xfrm rot="5400000">
            <a:off x="9066063" y="1468149"/>
            <a:ext cx="1405029" cy="2338546"/>
          </a:xfrm>
          <a:prstGeom prst="corner">
            <a:avLst>
              <a:gd name="adj1" fmla="val 16120"/>
              <a:gd name="adj2" fmla="val 16110"/>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18" name="Freeform 18"/>
          <p:cNvSpPr/>
          <p:nvPr/>
        </p:nvSpPr>
        <p:spPr>
          <a:xfrm>
            <a:off x="8831285" y="2166991"/>
            <a:ext cx="2111253" cy="1850154"/>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lvl="0" algn="ctr" defTabSz="533400">
              <a:lnSpc>
                <a:spcPct val="90000"/>
              </a:lnSpc>
              <a:spcBef>
                <a:spcPct val="0"/>
              </a:spcBef>
              <a:spcAft>
                <a:spcPct val="35000"/>
              </a:spcAft>
            </a:pPr>
            <a:endParaRPr lang="en-US" sz="2000" b="1" kern="1200" dirty="0" smtClean="0">
              <a:solidFill>
                <a:schemeClr val="accent2"/>
              </a:solidFill>
            </a:endParaRPr>
          </a:p>
          <a:p>
            <a:pPr lvl="0" algn="ctr" defTabSz="533400">
              <a:lnSpc>
                <a:spcPct val="90000"/>
              </a:lnSpc>
              <a:spcBef>
                <a:spcPct val="0"/>
              </a:spcBef>
              <a:spcAft>
                <a:spcPct val="35000"/>
              </a:spcAft>
            </a:pPr>
            <a:endParaRPr lang="en-US" sz="2000" b="1" kern="1200" dirty="0" smtClean="0">
              <a:solidFill>
                <a:schemeClr val="accent2"/>
              </a:solidFill>
            </a:endParaRPr>
          </a:p>
          <a:p>
            <a:pPr lvl="0" algn="ctr" defTabSz="533400">
              <a:lnSpc>
                <a:spcPct val="90000"/>
              </a:lnSpc>
              <a:spcBef>
                <a:spcPct val="0"/>
              </a:spcBef>
              <a:spcAft>
                <a:spcPct val="35000"/>
              </a:spcAft>
            </a:pPr>
            <a:r>
              <a:rPr lang="en-US" sz="2000" b="1" kern="1200" dirty="0" smtClean="0">
                <a:solidFill>
                  <a:schemeClr val="accent2"/>
                </a:solidFill>
              </a:rPr>
              <a:t>Revisions</a:t>
            </a:r>
            <a:endParaRPr lang="en-US" sz="2000" b="1" kern="1200" dirty="0">
              <a:solidFill>
                <a:schemeClr val="accent2"/>
              </a:solidFill>
            </a:endParaRPr>
          </a:p>
        </p:txBody>
      </p:sp>
      <p:sp>
        <p:nvSpPr>
          <p:cNvPr id="19" name="Freeform 6"/>
          <p:cNvSpPr>
            <a:spLocks noEditPoints="1"/>
          </p:cNvSpPr>
          <p:nvPr/>
        </p:nvSpPr>
        <p:spPr bwMode="auto">
          <a:xfrm>
            <a:off x="1945829" y="4310874"/>
            <a:ext cx="374644" cy="398983"/>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accent2"/>
              </a:solidFill>
            </a:endParaRPr>
          </a:p>
        </p:txBody>
      </p:sp>
      <p:sp>
        <p:nvSpPr>
          <p:cNvPr id="20" name="Freeform 11"/>
          <p:cNvSpPr>
            <a:spLocks noEditPoints="1"/>
          </p:cNvSpPr>
          <p:nvPr/>
        </p:nvSpPr>
        <p:spPr bwMode="auto">
          <a:xfrm>
            <a:off x="4420011" y="3633240"/>
            <a:ext cx="482850" cy="483236"/>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accent2"/>
              </a:solidFill>
            </a:endParaRPr>
          </a:p>
        </p:txBody>
      </p:sp>
      <p:sp>
        <p:nvSpPr>
          <p:cNvPr id="21" name="Freeform 21"/>
          <p:cNvSpPr>
            <a:spLocks noEditPoints="1"/>
          </p:cNvSpPr>
          <p:nvPr/>
        </p:nvSpPr>
        <p:spPr bwMode="auto">
          <a:xfrm>
            <a:off x="7019683" y="3001110"/>
            <a:ext cx="411326" cy="412518"/>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accent2"/>
              </a:solidFill>
            </a:endParaRPr>
          </a:p>
        </p:txBody>
      </p:sp>
      <p:sp>
        <p:nvSpPr>
          <p:cNvPr id="22" name="Freeform 26"/>
          <p:cNvSpPr/>
          <p:nvPr/>
        </p:nvSpPr>
        <p:spPr bwMode="auto">
          <a:xfrm>
            <a:off x="9681984" y="2423160"/>
            <a:ext cx="338606" cy="351077"/>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smtClean="0">
                <a:solidFill>
                  <a:schemeClr val="accent2"/>
                </a:solidFill>
              </a:rPr>
              <a:t>MOMODA POWERPOINT</a:t>
            </a:r>
            <a:endParaRPr lang="zh-CN" altLang="en-US" sz="2800" b="1" dirty="0">
              <a:solidFill>
                <a:schemeClr val="accent2"/>
              </a:solidFill>
            </a:endParaRPr>
          </a:p>
        </p:txBody>
      </p:sp>
      <p:sp>
        <p:nvSpPr>
          <p:cNvPr id="6" name="文本框 5"/>
          <p:cNvSpPr txBox="1"/>
          <p:nvPr/>
        </p:nvSpPr>
        <p:spPr>
          <a:xfrm>
            <a:off x="3050254" y="960119"/>
            <a:ext cx="864187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a:t>
            </a:r>
            <a:endParaRPr lang="zh-CN" altLang="en-US" dirty="0">
              <a:solidFill>
                <a:schemeClr val="bg1"/>
              </a:solidFill>
            </a:endParaRPr>
          </a:p>
        </p:txBody>
      </p:sp>
      <p:cxnSp>
        <p:nvCxnSpPr>
          <p:cNvPr id="7" name="Straight Connector 31"/>
          <p:cNvCxnSpPr/>
          <p:nvPr/>
        </p:nvCxnSpPr>
        <p:spPr>
          <a:xfrm>
            <a:off x="566205" y="3113898"/>
            <a:ext cx="11062766" cy="0"/>
          </a:xfrm>
          <a:prstGeom prst="line">
            <a:avLst/>
          </a:prstGeom>
          <a:ln>
            <a:solidFill>
              <a:schemeClr val="accent2"/>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8" name="Freeform 6"/>
          <p:cNvSpPr>
            <a:spLocks noEditPoints="1"/>
          </p:cNvSpPr>
          <p:nvPr/>
        </p:nvSpPr>
        <p:spPr bwMode="auto">
          <a:xfrm>
            <a:off x="5590800" y="2390018"/>
            <a:ext cx="939054" cy="959794"/>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9" name="Oval 14"/>
          <p:cNvSpPr/>
          <p:nvPr/>
        </p:nvSpPr>
        <p:spPr>
          <a:xfrm>
            <a:off x="1502851" y="2124559"/>
            <a:ext cx="2083509" cy="2082967"/>
          </a:xfrm>
          <a:prstGeom prst="ellipse">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p>
          <a:p>
            <a:pPr algn="ctr"/>
            <a:endParaRPr lang="en-US" sz="2000" dirty="0"/>
          </a:p>
          <a:p>
            <a:pPr algn="ctr"/>
            <a:r>
              <a:rPr lang="en-US" sz="2000" dirty="0"/>
              <a:t>Identify your Trigger</a:t>
            </a:r>
            <a:endParaRPr lang="en-US" sz="2000" dirty="0"/>
          </a:p>
        </p:txBody>
      </p:sp>
      <p:sp>
        <p:nvSpPr>
          <p:cNvPr id="10" name="Freeform 11"/>
          <p:cNvSpPr>
            <a:spLocks noEditPoints="1"/>
          </p:cNvSpPr>
          <p:nvPr/>
        </p:nvSpPr>
        <p:spPr bwMode="auto">
          <a:xfrm>
            <a:off x="2295575" y="2425530"/>
            <a:ext cx="498056" cy="496603"/>
          </a:xfrm>
          <a:custGeom>
            <a:avLst/>
            <a:gdLst>
              <a:gd name="T0" fmla="*/ 7 w 319"/>
              <a:gd name="T1" fmla="*/ 291 h 318"/>
              <a:gd name="T2" fmla="*/ 26 w 319"/>
              <a:gd name="T3" fmla="*/ 310 h 318"/>
              <a:gd name="T4" fmla="*/ 53 w 319"/>
              <a:gd name="T5" fmla="*/ 310 h 318"/>
              <a:gd name="T6" fmla="*/ 129 w 319"/>
              <a:gd name="T7" fmla="*/ 234 h 318"/>
              <a:gd name="T8" fmla="*/ 191 w 319"/>
              <a:gd name="T9" fmla="*/ 251 h 318"/>
              <a:gd name="T10" fmla="*/ 319 w 319"/>
              <a:gd name="T11" fmla="*/ 124 h 318"/>
              <a:gd name="T12" fmla="*/ 195 w 319"/>
              <a:gd name="T13" fmla="*/ 0 h 318"/>
              <a:gd name="T14" fmla="*/ 67 w 319"/>
              <a:gd name="T15" fmla="*/ 127 h 318"/>
              <a:gd name="T16" fmla="*/ 85 w 319"/>
              <a:gd name="T17" fmla="*/ 192 h 318"/>
              <a:gd name="T18" fmla="*/ 10 w 319"/>
              <a:gd name="T19" fmla="*/ 267 h 318"/>
              <a:gd name="T20" fmla="*/ 7 w 319"/>
              <a:gd name="T21" fmla="*/ 291 h 318"/>
              <a:gd name="T22" fmla="*/ 191 w 319"/>
              <a:gd name="T23" fmla="*/ 213 h 318"/>
              <a:gd name="T24" fmla="*/ 106 w 319"/>
              <a:gd name="T25" fmla="*/ 127 h 318"/>
              <a:gd name="T26" fmla="*/ 195 w 319"/>
              <a:gd name="T27" fmla="*/ 38 h 318"/>
              <a:gd name="T28" fmla="*/ 281 w 319"/>
              <a:gd name="T29" fmla="*/ 124 h 318"/>
              <a:gd name="T30" fmla="*/ 191 w 319"/>
              <a:gd name="T31" fmla="*/ 2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9" h="318">
                <a:moveTo>
                  <a:pt x="7" y="291"/>
                </a:moveTo>
                <a:cubicBezTo>
                  <a:pt x="26" y="310"/>
                  <a:pt x="26" y="310"/>
                  <a:pt x="26" y="310"/>
                </a:cubicBezTo>
                <a:cubicBezTo>
                  <a:pt x="33" y="318"/>
                  <a:pt x="46" y="318"/>
                  <a:pt x="53" y="310"/>
                </a:cubicBezTo>
                <a:cubicBezTo>
                  <a:pt x="129" y="234"/>
                  <a:pt x="129" y="234"/>
                  <a:pt x="129" y="234"/>
                </a:cubicBezTo>
                <a:cubicBezTo>
                  <a:pt x="147" y="245"/>
                  <a:pt x="169" y="251"/>
                  <a:pt x="191" y="251"/>
                </a:cubicBezTo>
                <a:cubicBezTo>
                  <a:pt x="260" y="251"/>
                  <a:pt x="319" y="192"/>
                  <a:pt x="319" y="124"/>
                </a:cubicBezTo>
                <a:cubicBezTo>
                  <a:pt x="319" y="55"/>
                  <a:pt x="263" y="0"/>
                  <a:pt x="195" y="0"/>
                </a:cubicBezTo>
                <a:cubicBezTo>
                  <a:pt x="127" y="0"/>
                  <a:pt x="67" y="59"/>
                  <a:pt x="67" y="127"/>
                </a:cubicBezTo>
                <a:cubicBezTo>
                  <a:pt x="67" y="151"/>
                  <a:pt x="74" y="173"/>
                  <a:pt x="85" y="192"/>
                </a:cubicBezTo>
                <a:cubicBezTo>
                  <a:pt x="10" y="267"/>
                  <a:pt x="10" y="267"/>
                  <a:pt x="10" y="267"/>
                </a:cubicBezTo>
                <a:cubicBezTo>
                  <a:pt x="2" y="275"/>
                  <a:pt x="0" y="284"/>
                  <a:pt x="7" y="291"/>
                </a:cubicBezTo>
                <a:close/>
                <a:moveTo>
                  <a:pt x="191" y="213"/>
                </a:moveTo>
                <a:cubicBezTo>
                  <a:pt x="144" y="213"/>
                  <a:pt x="106" y="175"/>
                  <a:pt x="106" y="127"/>
                </a:cubicBezTo>
                <a:cubicBezTo>
                  <a:pt x="106" y="80"/>
                  <a:pt x="148" y="38"/>
                  <a:pt x="195" y="38"/>
                </a:cubicBezTo>
                <a:cubicBezTo>
                  <a:pt x="242" y="38"/>
                  <a:pt x="281" y="76"/>
                  <a:pt x="281" y="124"/>
                </a:cubicBezTo>
                <a:cubicBezTo>
                  <a:pt x="281" y="171"/>
                  <a:pt x="239" y="213"/>
                  <a:pt x="191" y="213"/>
                </a:cubicBezTo>
                <a:close/>
              </a:path>
            </a:pathLst>
          </a:cu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11" name="Oval 19"/>
          <p:cNvSpPr/>
          <p:nvPr/>
        </p:nvSpPr>
        <p:spPr>
          <a:xfrm>
            <a:off x="8608816" y="2124559"/>
            <a:ext cx="2083509" cy="2082967"/>
          </a:xfrm>
          <a:prstGeom prst="ellipse">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p>
          <a:p>
            <a:pPr algn="ctr"/>
            <a:endParaRPr lang="en-US" sz="2000" dirty="0"/>
          </a:p>
          <a:p>
            <a:pPr algn="ctr"/>
            <a:r>
              <a:rPr lang="en-US" sz="2000" dirty="0"/>
              <a:t>Create a New Routine</a:t>
            </a:r>
            <a:endParaRPr lang="en-US" sz="2000" dirty="0"/>
          </a:p>
        </p:txBody>
      </p:sp>
      <p:sp>
        <p:nvSpPr>
          <p:cNvPr id="12" name="Freeform 16"/>
          <p:cNvSpPr>
            <a:spLocks noEditPoints="1"/>
          </p:cNvSpPr>
          <p:nvPr/>
        </p:nvSpPr>
        <p:spPr bwMode="auto">
          <a:xfrm>
            <a:off x="9409182" y="2432505"/>
            <a:ext cx="482772" cy="482646"/>
          </a:xfrm>
          <a:custGeom>
            <a:avLst/>
            <a:gdLst>
              <a:gd name="T0" fmla="*/ 320 w 360"/>
              <a:gd name="T1" fmla="*/ 40 h 360"/>
              <a:gd name="T2" fmla="*/ 302 w 360"/>
              <a:gd name="T3" fmla="*/ 40 h 360"/>
              <a:gd name="T4" fmla="*/ 302 w 360"/>
              <a:gd name="T5" fmla="*/ 80 h 360"/>
              <a:gd name="T6" fmla="*/ 238 w 360"/>
              <a:gd name="T7" fmla="*/ 80 h 360"/>
              <a:gd name="T8" fmla="*/ 238 w 360"/>
              <a:gd name="T9" fmla="*/ 40 h 360"/>
              <a:gd name="T10" fmla="*/ 122 w 360"/>
              <a:gd name="T11" fmla="*/ 40 h 360"/>
              <a:gd name="T12" fmla="*/ 122 w 360"/>
              <a:gd name="T13" fmla="*/ 80 h 360"/>
              <a:gd name="T14" fmla="*/ 58 w 360"/>
              <a:gd name="T15" fmla="*/ 80 h 360"/>
              <a:gd name="T16" fmla="*/ 58 w 360"/>
              <a:gd name="T17" fmla="*/ 40 h 360"/>
              <a:gd name="T18" fmla="*/ 40 w 360"/>
              <a:gd name="T19" fmla="*/ 40 h 360"/>
              <a:gd name="T20" fmla="*/ 0 w 360"/>
              <a:gd name="T21" fmla="*/ 80 h 360"/>
              <a:gd name="T22" fmla="*/ 0 w 360"/>
              <a:gd name="T23" fmla="*/ 320 h 360"/>
              <a:gd name="T24" fmla="*/ 40 w 360"/>
              <a:gd name="T25" fmla="*/ 360 h 360"/>
              <a:gd name="T26" fmla="*/ 320 w 360"/>
              <a:gd name="T27" fmla="*/ 360 h 360"/>
              <a:gd name="T28" fmla="*/ 360 w 360"/>
              <a:gd name="T29" fmla="*/ 320 h 360"/>
              <a:gd name="T30" fmla="*/ 360 w 360"/>
              <a:gd name="T31" fmla="*/ 80 h 360"/>
              <a:gd name="T32" fmla="*/ 320 w 360"/>
              <a:gd name="T33" fmla="*/ 40 h 360"/>
              <a:gd name="T34" fmla="*/ 320 w 360"/>
              <a:gd name="T35" fmla="*/ 320 h 360"/>
              <a:gd name="T36" fmla="*/ 40 w 360"/>
              <a:gd name="T37" fmla="*/ 320 h 360"/>
              <a:gd name="T38" fmla="*/ 40 w 360"/>
              <a:gd name="T39" fmla="*/ 160 h 360"/>
              <a:gd name="T40" fmla="*/ 320 w 360"/>
              <a:gd name="T41" fmla="*/ 160 h 360"/>
              <a:gd name="T42" fmla="*/ 320 w 360"/>
              <a:gd name="T43" fmla="*/ 320 h 360"/>
              <a:gd name="T44" fmla="*/ 104 w 360"/>
              <a:gd name="T45" fmla="*/ 0 h 360"/>
              <a:gd name="T46" fmla="*/ 76 w 360"/>
              <a:gd name="T47" fmla="*/ 0 h 360"/>
              <a:gd name="T48" fmla="*/ 76 w 360"/>
              <a:gd name="T49" fmla="*/ 68 h 360"/>
              <a:gd name="T50" fmla="*/ 104 w 360"/>
              <a:gd name="T51" fmla="*/ 68 h 360"/>
              <a:gd name="T52" fmla="*/ 104 w 360"/>
              <a:gd name="T53" fmla="*/ 0 h 360"/>
              <a:gd name="T54" fmla="*/ 284 w 360"/>
              <a:gd name="T55" fmla="*/ 0 h 360"/>
              <a:gd name="T56" fmla="*/ 256 w 360"/>
              <a:gd name="T57" fmla="*/ 0 h 360"/>
              <a:gd name="T58" fmla="*/ 256 w 360"/>
              <a:gd name="T59" fmla="*/ 68 h 360"/>
              <a:gd name="T60" fmla="*/ 284 w 360"/>
              <a:gd name="T61" fmla="*/ 68 h 360"/>
              <a:gd name="T62" fmla="*/ 284 w 360"/>
              <a:gd name="T63"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0" h="360">
                <a:moveTo>
                  <a:pt x="320" y="40"/>
                </a:moveTo>
                <a:cubicBezTo>
                  <a:pt x="302" y="40"/>
                  <a:pt x="302" y="40"/>
                  <a:pt x="302" y="40"/>
                </a:cubicBezTo>
                <a:cubicBezTo>
                  <a:pt x="302" y="80"/>
                  <a:pt x="302" y="80"/>
                  <a:pt x="302" y="80"/>
                </a:cubicBezTo>
                <a:cubicBezTo>
                  <a:pt x="238" y="80"/>
                  <a:pt x="238" y="80"/>
                  <a:pt x="238" y="80"/>
                </a:cubicBezTo>
                <a:cubicBezTo>
                  <a:pt x="238" y="40"/>
                  <a:pt x="238" y="40"/>
                  <a:pt x="238" y="40"/>
                </a:cubicBezTo>
                <a:cubicBezTo>
                  <a:pt x="122" y="40"/>
                  <a:pt x="122" y="40"/>
                  <a:pt x="122" y="40"/>
                </a:cubicBezTo>
                <a:cubicBezTo>
                  <a:pt x="122" y="80"/>
                  <a:pt x="122" y="80"/>
                  <a:pt x="122" y="80"/>
                </a:cubicBezTo>
                <a:cubicBezTo>
                  <a:pt x="58" y="80"/>
                  <a:pt x="58" y="80"/>
                  <a:pt x="58" y="80"/>
                </a:cubicBezTo>
                <a:cubicBezTo>
                  <a:pt x="58" y="40"/>
                  <a:pt x="58" y="40"/>
                  <a:pt x="58" y="40"/>
                </a:cubicBezTo>
                <a:cubicBezTo>
                  <a:pt x="40" y="40"/>
                  <a:pt x="40" y="40"/>
                  <a:pt x="40" y="40"/>
                </a:cubicBezTo>
                <a:cubicBezTo>
                  <a:pt x="18" y="40"/>
                  <a:pt x="0" y="58"/>
                  <a:pt x="0" y="80"/>
                </a:cubicBezTo>
                <a:cubicBezTo>
                  <a:pt x="0" y="320"/>
                  <a:pt x="0" y="320"/>
                  <a:pt x="0" y="320"/>
                </a:cubicBezTo>
                <a:cubicBezTo>
                  <a:pt x="0" y="342"/>
                  <a:pt x="18" y="360"/>
                  <a:pt x="40" y="360"/>
                </a:cubicBezTo>
                <a:cubicBezTo>
                  <a:pt x="320" y="360"/>
                  <a:pt x="320" y="360"/>
                  <a:pt x="320" y="360"/>
                </a:cubicBezTo>
                <a:cubicBezTo>
                  <a:pt x="342" y="360"/>
                  <a:pt x="360" y="342"/>
                  <a:pt x="360" y="320"/>
                </a:cubicBezTo>
                <a:cubicBezTo>
                  <a:pt x="360" y="80"/>
                  <a:pt x="360" y="80"/>
                  <a:pt x="360" y="80"/>
                </a:cubicBezTo>
                <a:cubicBezTo>
                  <a:pt x="360" y="58"/>
                  <a:pt x="342" y="40"/>
                  <a:pt x="320" y="40"/>
                </a:cubicBezTo>
                <a:close/>
                <a:moveTo>
                  <a:pt x="320" y="320"/>
                </a:moveTo>
                <a:cubicBezTo>
                  <a:pt x="40" y="320"/>
                  <a:pt x="40" y="320"/>
                  <a:pt x="40" y="320"/>
                </a:cubicBezTo>
                <a:cubicBezTo>
                  <a:pt x="40" y="160"/>
                  <a:pt x="40" y="160"/>
                  <a:pt x="40" y="160"/>
                </a:cubicBezTo>
                <a:cubicBezTo>
                  <a:pt x="320" y="160"/>
                  <a:pt x="320" y="160"/>
                  <a:pt x="320" y="160"/>
                </a:cubicBezTo>
                <a:lnTo>
                  <a:pt x="320" y="320"/>
                </a:lnTo>
                <a:close/>
                <a:moveTo>
                  <a:pt x="104" y="0"/>
                </a:moveTo>
                <a:cubicBezTo>
                  <a:pt x="76" y="0"/>
                  <a:pt x="76" y="0"/>
                  <a:pt x="76" y="0"/>
                </a:cubicBezTo>
                <a:cubicBezTo>
                  <a:pt x="76" y="68"/>
                  <a:pt x="76" y="68"/>
                  <a:pt x="76" y="68"/>
                </a:cubicBezTo>
                <a:cubicBezTo>
                  <a:pt x="104" y="68"/>
                  <a:pt x="104" y="68"/>
                  <a:pt x="104" y="68"/>
                </a:cubicBezTo>
                <a:lnTo>
                  <a:pt x="104" y="0"/>
                </a:lnTo>
                <a:close/>
                <a:moveTo>
                  <a:pt x="284" y="0"/>
                </a:moveTo>
                <a:cubicBezTo>
                  <a:pt x="256" y="0"/>
                  <a:pt x="256" y="0"/>
                  <a:pt x="256" y="0"/>
                </a:cubicBezTo>
                <a:cubicBezTo>
                  <a:pt x="256" y="68"/>
                  <a:pt x="256" y="68"/>
                  <a:pt x="256" y="68"/>
                </a:cubicBezTo>
                <a:cubicBezTo>
                  <a:pt x="284" y="68"/>
                  <a:pt x="284" y="68"/>
                  <a:pt x="284" y="68"/>
                </a:cubicBezTo>
                <a:lnTo>
                  <a:pt x="284" y="0"/>
                </a:lnTo>
                <a:close/>
              </a:path>
            </a:pathLst>
          </a:cu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13" name="Content Placeholder 2"/>
          <p:cNvSpPr txBox="1"/>
          <p:nvPr/>
        </p:nvSpPr>
        <p:spPr>
          <a:xfrm>
            <a:off x="1004108" y="5398409"/>
            <a:ext cx="3043913" cy="113068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smtClean="0">
                <a:solidFill>
                  <a:schemeClr val="bg1"/>
                </a:solidFill>
              </a:rPr>
              <a:t>Lorem ipsum dolor sit amet, </a:t>
            </a:r>
            <a:r>
              <a:rPr lang="en-US" sz="1200" b="1" smtClean="0">
                <a:solidFill>
                  <a:schemeClr val="bg1"/>
                </a:solidFill>
              </a:rPr>
              <a:t>consectetur adipiscing elit. </a:t>
            </a:r>
            <a:r>
              <a:rPr lang="en-US" sz="1200" smtClean="0">
                <a:solidFill>
                  <a:schemeClr val="bg1"/>
                </a:solidFill>
              </a:rPr>
              <a:t>Lorem Ipsum has been the industry's standard dummy text ever since the 1500s.</a:t>
            </a:r>
            <a:endParaRPr lang="en-US" sz="1200" dirty="0">
              <a:solidFill>
                <a:schemeClr val="bg1"/>
              </a:solidFill>
            </a:endParaRPr>
          </a:p>
        </p:txBody>
      </p:sp>
      <p:sp>
        <p:nvSpPr>
          <p:cNvPr id="14" name="Title 13"/>
          <p:cNvSpPr txBox="1"/>
          <p:nvPr/>
        </p:nvSpPr>
        <p:spPr>
          <a:xfrm>
            <a:off x="902644" y="4706581"/>
            <a:ext cx="3246839" cy="646331"/>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3600" dirty="0" smtClean="0">
                <a:solidFill>
                  <a:schemeClr val="accent2"/>
                </a:solidFill>
              </a:rPr>
              <a:t>Step 1</a:t>
            </a:r>
            <a:endParaRPr lang="en-US" sz="3600" dirty="0">
              <a:solidFill>
                <a:schemeClr val="accent2"/>
              </a:solidFill>
            </a:endParaRPr>
          </a:p>
        </p:txBody>
      </p:sp>
      <p:sp>
        <p:nvSpPr>
          <p:cNvPr id="15" name="Content Placeholder 2"/>
          <p:cNvSpPr txBox="1"/>
          <p:nvPr/>
        </p:nvSpPr>
        <p:spPr>
          <a:xfrm>
            <a:off x="4562135" y="5398409"/>
            <a:ext cx="3043913" cy="113068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1200" dirty="0" smtClean="0">
                <a:solidFill>
                  <a:schemeClr val="bg1"/>
                </a:solidFill>
              </a:rPr>
              <a:t>Lorem ipsum dolor sit amet, </a:t>
            </a:r>
            <a:r>
              <a:rPr lang="en-US" sz="1200" b="1" dirty="0" smtClean="0">
                <a:solidFill>
                  <a:schemeClr val="bg1"/>
                </a:solidFill>
              </a:rPr>
              <a:t>consectetur adipiscing elit. </a:t>
            </a:r>
            <a:r>
              <a:rPr lang="en-US" sz="1200" dirty="0" smtClean="0">
                <a:solidFill>
                  <a:schemeClr val="bg1"/>
                </a:solidFill>
              </a:rPr>
              <a:t>Lorem Ipsum has been the industry's standard dummy text ever since the 1500s.</a:t>
            </a:r>
            <a:endParaRPr lang="en-US" sz="1200" dirty="0">
              <a:solidFill>
                <a:schemeClr val="bg1"/>
              </a:solidFill>
            </a:endParaRPr>
          </a:p>
        </p:txBody>
      </p:sp>
      <p:sp>
        <p:nvSpPr>
          <p:cNvPr id="16" name="Title 13"/>
          <p:cNvSpPr txBox="1"/>
          <p:nvPr/>
        </p:nvSpPr>
        <p:spPr>
          <a:xfrm>
            <a:off x="4460670" y="4706581"/>
            <a:ext cx="3246839" cy="646331"/>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3600" dirty="0" smtClean="0">
                <a:solidFill>
                  <a:schemeClr val="accent2"/>
                </a:solidFill>
              </a:rPr>
              <a:t>Step 2</a:t>
            </a:r>
            <a:endParaRPr lang="en-US" sz="3600" dirty="0">
              <a:solidFill>
                <a:schemeClr val="accent2"/>
              </a:solidFill>
            </a:endParaRPr>
          </a:p>
        </p:txBody>
      </p:sp>
      <p:sp>
        <p:nvSpPr>
          <p:cNvPr id="17" name="Content Placeholder 2"/>
          <p:cNvSpPr txBox="1"/>
          <p:nvPr/>
        </p:nvSpPr>
        <p:spPr>
          <a:xfrm>
            <a:off x="8115118" y="5398409"/>
            <a:ext cx="3043913" cy="113068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1200" dirty="0" smtClean="0">
                <a:solidFill>
                  <a:schemeClr val="bg1"/>
                </a:solidFill>
              </a:rPr>
              <a:t>Lorem ipsum dolor sit amet, </a:t>
            </a:r>
            <a:r>
              <a:rPr lang="en-US" sz="1200" b="1" dirty="0" smtClean="0">
                <a:solidFill>
                  <a:schemeClr val="bg1"/>
                </a:solidFill>
              </a:rPr>
              <a:t>consectetur adipiscing elit. </a:t>
            </a:r>
            <a:r>
              <a:rPr lang="en-US" sz="1200" dirty="0" smtClean="0">
                <a:solidFill>
                  <a:schemeClr val="bg1"/>
                </a:solidFill>
              </a:rPr>
              <a:t>Lorem Ipsum has been the industry's standard dummy text ever since the 1500s.</a:t>
            </a:r>
            <a:endParaRPr lang="en-US" sz="1200" dirty="0">
              <a:solidFill>
                <a:schemeClr val="bg1"/>
              </a:solidFill>
            </a:endParaRPr>
          </a:p>
        </p:txBody>
      </p:sp>
      <p:sp>
        <p:nvSpPr>
          <p:cNvPr id="18" name="Title 13"/>
          <p:cNvSpPr txBox="1"/>
          <p:nvPr/>
        </p:nvSpPr>
        <p:spPr>
          <a:xfrm>
            <a:off x="8013653" y="4706581"/>
            <a:ext cx="3246839" cy="646331"/>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3600" dirty="0" smtClean="0">
                <a:solidFill>
                  <a:schemeClr val="accent2"/>
                </a:solidFill>
              </a:rPr>
              <a:t>Step 3</a:t>
            </a:r>
            <a:endParaRPr lang="en-US" sz="3600" dirty="0">
              <a:solidFill>
                <a:schemeClr val="accent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smtClean="0">
                <a:solidFill>
                  <a:schemeClr val="accent2"/>
                </a:solidFill>
              </a:rPr>
              <a:t>MOMODA POWERPOINT</a:t>
            </a:r>
            <a:endParaRPr lang="zh-CN" altLang="en-US" sz="2800" b="1" dirty="0">
              <a:solidFill>
                <a:schemeClr val="accent2"/>
              </a:solidFill>
            </a:endParaRPr>
          </a:p>
        </p:txBody>
      </p:sp>
      <p:sp>
        <p:nvSpPr>
          <p:cNvPr id="6" name="文本框 5"/>
          <p:cNvSpPr txBox="1"/>
          <p:nvPr/>
        </p:nvSpPr>
        <p:spPr>
          <a:xfrm>
            <a:off x="3050254" y="960119"/>
            <a:ext cx="864187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a:t>
            </a:r>
            <a:endParaRPr lang="zh-CN" altLang="en-US" dirty="0">
              <a:solidFill>
                <a:schemeClr val="bg1"/>
              </a:solidFill>
            </a:endParaRPr>
          </a:p>
        </p:txBody>
      </p:sp>
      <p:sp>
        <p:nvSpPr>
          <p:cNvPr id="7" name="Freeform 114"/>
          <p:cNvSpPr>
            <a:spLocks noChangeAspect="1"/>
          </p:cNvSpPr>
          <p:nvPr/>
        </p:nvSpPr>
        <p:spPr bwMode="gray">
          <a:xfrm>
            <a:off x="6881687" y="1816667"/>
            <a:ext cx="2200465" cy="1678768"/>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solidFill>
                <a:schemeClr val="lt1"/>
              </a:solidFill>
            </a:endParaRPr>
          </a:p>
        </p:txBody>
      </p:sp>
      <p:sp>
        <p:nvSpPr>
          <p:cNvPr id="8" name="Content Placeholder 2"/>
          <p:cNvSpPr txBox="1"/>
          <p:nvPr/>
        </p:nvSpPr>
        <p:spPr>
          <a:xfrm>
            <a:off x="9662669" y="1954437"/>
            <a:ext cx="1970235" cy="7911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Font typeface="Arial" panose="020B0604020202020204" pitchFamily="34" charset="0"/>
              <a:buNone/>
            </a:pPr>
            <a:r>
              <a:rPr lang="en-US" sz="1800" b="1" dirty="0" smtClean="0">
                <a:solidFill>
                  <a:schemeClr val="bg1"/>
                </a:solidFill>
              </a:rPr>
              <a:t>China</a:t>
            </a:r>
            <a:endParaRPr lang="en-US" sz="1800" b="1" dirty="0" smtClean="0">
              <a:solidFill>
                <a:schemeClr val="bg1"/>
              </a:solidFill>
            </a:endParaRPr>
          </a:p>
          <a:p>
            <a:pPr marL="0" indent="0" algn="r">
              <a:buFont typeface="Arial" panose="020B0604020202020204" pitchFamily="34" charset="0"/>
              <a:buNone/>
            </a:pPr>
            <a:r>
              <a:rPr lang="en-US" sz="1050" dirty="0" smtClean="0">
                <a:solidFill>
                  <a:schemeClr val="bg1"/>
                </a:solidFill>
              </a:rPr>
              <a:t>Lorem ipsum dolor sit amet, consectetur adipiscing.</a:t>
            </a:r>
            <a:endParaRPr lang="en-US" sz="1050" dirty="0">
              <a:solidFill>
                <a:schemeClr val="bg1"/>
              </a:solidFill>
            </a:endParaRPr>
          </a:p>
        </p:txBody>
      </p:sp>
      <p:sp>
        <p:nvSpPr>
          <p:cNvPr id="9" name="Freeform 268"/>
          <p:cNvSpPr>
            <a:spLocks noChangeAspect="1"/>
          </p:cNvSpPr>
          <p:nvPr/>
        </p:nvSpPr>
        <p:spPr bwMode="gray">
          <a:xfrm>
            <a:off x="835393" y="1959300"/>
            <a:ext cx="2614727" cy="1456664"/>
          </a:xfrm>
          <a:custGeom>
            <a:avLst/>
            <a:gdLst/>
            <a:ahLst/>
            <a:cxnLst>
              <a:cxn ang="0">
                <a:pos x="326" y="54"/>
              </a:cxn>
              <a:cxn ang="0">
                <a:pos x="309" y="65"/>
              </a:cxn>
              <a:cxn ang="0">
                <a:pos x="290" y="70"/>
              </a:cxn>
              <a:cxn ang="0">
                <a:pos x="266" y="75"/>
              </a:cxn>
              <a:cxn ang="0">
                <a:pos x="259" y="68"/>
              </a:cxn>
              <a:cxn ang="0">
                <a:pos x="252" y="70"/>
              </a:cxn>
              <a:cxn ang="0">
                <a:pos x="246" y="72"/>
              </a:cxn>
              <a:cxn ang="0">
                <a:pos x="239" y="92"/>
              </a:cxn>
              <a:cxn ang="0">
                <a:pos x="226" y="97"/>
              </a:cxn>
              <a:cxn ang="0">
                <a:pos x="220" y="104"/>
              </a:cxn>
              <a:cxn ang="0">
                <a:pos x="213" y="112"/>
              </a:cxn>
              <a:cxn ang="0">
                <a:pos x="205" y="115"/>
              </a:cxn>
              <a:cxn ang="0">
                <a:pos x="196" y="117"/>
              </a:cxn>
              <a:cxn ang="0">
                <a:pos x="181" y="108"/>
              </a:cxn>
              <a:cxn ang="0">
                <a:pos x="171" y="126"/>
              </a:cxn>
              <a:cxn ang="0">
                <a:pos x="149" y="126"/>
              </a:cxn>
              <a:cxn ang="0">
                <a:pos x="148" y="149"/>
              </a:cxn>
              <a:cxn ang="0">
                <a:pos x="139" y="155"/>
              </a:cxn>
              <a:cxn ang="0">
                <a:pos x="132" y="165"/>
              </a:cxn>
              <a:cxn ang="0">
                <a:pos x="115" y="163"/>
              </a:cxn>
              <a:cxn ang="0">
                <a:pos x="107" y="152"/>
              </a:cxn>
              <a:cxn ang="0">
                <a:pos x="99" y="144"/>
              </a:cxn>
              <a:cxn ang="0">
                <a:pos x="90" y="142"/>
              </a:cxn>
              <a:cxn ang="0">
                <a:pos x="90" y="123"/>
              </a:cxn>
              <a:cxn ang="0">
                <a:pos x="76" y="115"/>
              </a:cxn>
              <a:cxn ang="0">
                <a:pos x="67" y="114"/>
              </a:cxn>
              <a:cxn ang="0">
                <a:pos x="57" y="119"/>
              </a:cxn>
              <a:cxn ang="0">
                <a:pos x="49" y="114"/>
              </a:cxn>
              <a:cxn ang="0">
                <a:pos x="42" y="112"/>
              </a:cxn>
              <a:cxn ang="0">
                <a:pos x="38" y="106"/>
              </a:cxn>
              <a:cxn ang="0">
                <a:pos x="26" y="101"/>
              </a:cxn>
              <a:cxn ang="0">
                <a:pos x="19" y="90"/>
              </a:cxn>
              <a:cxn ang="0">
                <a:pos x="0" y="86"/>
              </a:cxn>
              <a:cxn ang="0">
                <a:pos x="5" y="80"/>
              </a:cxn>
              <a:cxn ang="0">
                <a:pos x="13" y="71"/>
              </a:cxn>
              <a:cxn ang="0">
                <a:pos x="10" y="65"/>
              </a:cxn>
              <a:cxn ang="0">
                <a:pos x="11" y="56"/>
              </a:cxn>
              <a:cxn ang="0">
                <a:pos x="21" y="49"/>
              </a:cxn>
              <a:cxn ang="0">
                <a:pos x="38" y="37"/>
              </a:cxn>
              <a:cxn ang="0">
                <a:pos x="59" y="18"/>
              </a:cxn>
              <a:cxn ang="0">
                <a:pos x="74" y="13"/>
              </a:cxn>
              <a:cxn ang="0">
                <a:pos x="92" y="7"/>
              </a:cxn>
              <a:cxn ang="0">
                <a:pos x="124" y="11"/>
              </a:cxn>
              <a:cxn ang="0">
                <a:pos x="166" y="7"/>
              </a:cxn>
              <a:cxn ang="0">
                <a:pos x="183" y="5"/>
              </a:cxn>
              <a:cxn ang="0">
                <a:pos x="199" y="0"/>
              </a:cxn>
              <a:cxn ang="0">
                <a:pos x="209" y="5"/>
              </a:cxn>
              <a:cxn ang="0">
                <a:pos x="231" y="1"/>
              </a:cxn>
              <a:cxn ang="0">
                <a:pos x="245" y="2"/>
              </a:cxn>
              <a:cxn ang="0">
                <a:pos x="271" y="9"/>
              </a:cxn>
              <a:cxn ang="0">
                <a:pos x="293" y="16"/>
              </a:cxn>
              <a:cxn ang="0">
                <a:pos x="327" y="38"/>
              </a:cxn>
              <a:cxn ang="0">
                <a:pos x="337" y="52"/>
              </a:cxn>
            </a:cxnLst>
            <a:rect l="0" t="0" r="r" b="b"/>
            <a:pathLst>
              <a:path w="337" h="166">
                <a:moveTo>
                  <a:pt x="337" y="54"/>
                </a:moveTo>
                <a:lnTo>
                  <a:pt x="326" y="54"/>
                </a:lnTo>
                <a:lnTo>
                  <a:pt x="312" y="60"/>
                </a:lnTo>
                <a:lnTo>
                  <a:pt x="309" y="65"/>
                </a:lnTo>
                <a:lnTo>
                  <a:pt x="300" y="70"/>
                </a:lnTo>
                <a:lnTo>
                  <a:pt x="290" y="70"/>
                </a:lnTo>
                <a:lnTo>
                  <a:pt x="283" y="75"/>
                </a:lnTo>
                <a:lnTo>
                  <a:pt x="266" y="75"/>
                </a:lnTo>
                <a:lnTo>
                  <a:pt x="263" y="72"/>
                </a:lnTo>
                <a:lnTo>
                  <a:pt x="259" y="68"/>
                </a:lnTo>
                <a:lnTo>
                  <a:pt x="253" y="66"/>
                </a:lnTo>
                <a:lnTo>
                  <a:pt x="252" y="70"/>
                </a:lnTo>
                <a:lnTo>
                  <a:pt x="250" y="71"/>
                </a:lnTo>
                <a:lnTo>
                  <a:pt x="246" y="72"/>
                </a:lnTo>
                <a:lnTo>
                  <a:pt x="242" y="79"/>
                </a:lnTo>
                <a:lnTo>
                  <a:pt x="239" y="92"/>
                </a:lnTo>
                <a:lnTo>
                  <a:pt x="236" y="95"/>
                </a:lnTo>
                <a:lnTo>
                  <a:pt x="226" y="97"/>
                </a:lnTo>
                <a:lnTo>
                  <a:pt x="221" y="102"/>
                </a:lnTo>
                <a:lnTo>
                  <a:pt x="220" y="104"/>
                </a:lnTo>
                <a:lnTo>
                  <a:pt x="216" y="106"/>
                </a:lnTo>
                <a:lnTo>
                  <a:pt x="213" y="112"/>
                </a:lnTo>
                <a:lnTo>
                  <a:pt x="205" y="113"/>
                </a:lnTo>
                <a:lnTo>
                  <a:pt x="205" y="115"/>
                </a:lnTo>
                <a:lnTo>
                  <a:pt x="202" y="117"/>
                </a:lnTo>
                <a:lnTo>
                  <a:pt x="196" y="117"/>
                </a:lnTo>
                <a:lnTo>
                  <a:pt x="188" y="111"/>
                </a:lnTo>
                <a:lnTo>
                  <a:pt x="181" y="108"/>
                </a:lnTo>
                <a:lnTo>
                  <a:pt x="175" y="118"/>
                </a:lnTo>
                <a:lnTo>
                  <a:pt x="171" y="126"/>
                </a:lnTo>
                <a:lnTo>
                  <a:pt x="154" y="128"/>
                </a:lnTo>
                <a:lnTo>
                  <a:pt x="149" y="126"/>
                </a:lnTo>
                <a:lnTo>
                  <a:pt x="146" y="134"/>
                </a:lnTo>
                <a:lnTo>
                  <a:pt x="148" y="149"/>
                </a:lnTo>
                <a:lnTo>
                  <a:pt x="144" y="150"/>
                </a:lnTo>
                <a:lnTo>
                  <a:pt x="139" y="155"/>
                </a:lnTo>
                <a:lnTo>
                  <a:pt x="135" y="162"/>
                </a:lnTo>
                <a:lnTo>
                  <a:pt x="132" y="165"/>
                </a:lnTo>
                <a:lnTo>
                  <a:pt x="115" y="166"/>
                </a:lnTo>
                <a:lnTo>
                  <a:pt x="115" y="163"/>
                </a:lnTo>
                <a:lnTo>
                  <a:pt x="107" y="156"/>
                </a:lnTo>
                <a:lnTo>
                  <a:pt x="107" y="152"/>
                </a:lnTo>
                <a:lnTo>
                  <a:pt x="106" y="147"/>
                </a:lnTo>
                <a:lnTo>
                  <a:pt x="99" y="144"/>
                </a:lnTo>
                <a:lnTo>
                  <a:pt x="92" y="145"/>
                </a:lnTo>
                <a:lnTo>
                  <a:pt x="90" y="142"/>
                </a:lnTo>
                <a:lnTo>
                  <a:pt x="90" y="124"/>
                </a:lnTo>
                <a:lnTo>
                  <a:pt x="90" y="123"/>
                </a:lnTo>
                <a:lnTo>
                  <a:pt x="85" y="118"/>
                </a:lnTo>
                <a:lnTo>
                  <a:pt x="76" y="115"/>
                </a:lnTo>
                <a:lnTo>
                  <a:pt x="74" y="113"/>
                </a:lnTo>
                <a:lnTo>
                  <a:pt x="67" y="114"/>
                </a:lnTo>
                <a:lnTo>
                  <a:pt x="62" y="119"/>
                </a:lnTo>
                <a:lnTo>
                  <a:pt x="57" y="119"/>
                </a:lnTo>
                <a:lnTo>
                  <a:pt x="52" y="117"/>
                </a:lnTo>
                <a:lnTo>
                  <a:pt x="49" y="114"/>
                </a:lnTo>
                <a:lnTo>
                  <a:pt x="49" y="112"/>
                </a:lnTo>
                <a:lnTo>
                  <a:pt x="42" y="112"/>
                </a:lnTo>
                <a:lnTo>
                  <a:pt x="40" y="109"/>
                </a:lnTo>
                <a:lnTo>
                  <a:pt x="38" y="106"/>
                </a:lnTo>
                <a:lnTo>
                  <a:pt x="33" y="106"/>
                </a:lnTo>
                <a:lnTo>
                  <a:pt x="26" y="101"/>
                </a:lnTo>
                <a:lnTo>
                  <a:pt x="24" y="96"/>
                </a:lnTo>
                <a:lnTo>
                  <a:pt x="19" y="90"/>
                </a:lnTo>
                <a:lnTo>
                  <a:pt x="6" y="90"/>
                </a:lnTo>
                <a:lnTo>
                  <a:pt x="0" y="86"/>
                </a:lnTo>
                <a:lnTo>
                  <a:pt x="3" y="85"/>
                </a:lnTo>
                <a:lnTo>
                  <a:pt x="5" y="80"/>
                </a:lnTo>
                <a:lnTo>
                  <a:pt x="13" y="75"/>
                </a:lnTo>
                <a:lnTo>
                  <a:pt x="13" y="71"/>
                </a:lnTo>
                <a:lnTo>
                  <a:pt x="11" y="66"/>
                </a:lnTo>
                <a:lnTo>
                  <a:pt x="10" y="65"/>
                </a:lnTo>
                <a:lnTo>
                  <a:pt x="10" y="60"/>
                </a:lnTo>
                <a:lnTo>
                  <a:pt x="11" y="56"/>
                </a:lnTo>
                <a:lnTo>
                  <a:pt x="20" y="50"/>
                </a:lnTo>
                <a:lnTo>
                  <a:pt x="21" y="49"/>
                </a:lnTo>
                <a:lnTo>
                  <a:pt x="25" y="48"/>
                </a:lnTo>
                <a:lnTo>
                  <a:pt x="38" y="37"/>
                </a:lnTo>
                <a:lnTo>
                  <a:pt x="56" y="25"/>
                </a:lnTo>
                <a:lnTo>
                  <a:pt x="59" y="18"/>
                </a:lnTo>
                <a:lnTo>
                  <a:pt x="60" y="15"/>
                </a:lnTo>
                <a:lnTo>
                  <a:pt x="74" y="13"/>
                </a:lnTo>
                <a:lnTo>
                  <a:pt x="85" y="9"/>
                </a:lnTo>
                <a:lnTo>
                  <a:pt x="92" y="7"/>
                </a:lnTo>
                <a:lnTo>
                  <a:pt x="110" y="9"/>
                </a:lnTo>
                <a:lnTo>
                  <a:pt x="124" y="11"/>
                </a:lnTo>
                <a:lnTo>
                  <a:pt x="148" y="11"/>
                </a:lnTo>
                <a:lnTo>
                  <a:pt x="166" y="7"/>
                </a:lnTo>
                <a:lnTo>
                  <a:pt x="178" y="6"/>
                </a:lnTo>
                <a:lnTo>
                  <a:pt x="183" y="5"/>
                </a:lnTo>
                <a:lnTo>
                  <a:pt x="188" y="1"/>
                </a:lnTo>
                <a:lnTo>
                  <a:pt x="199" y="0"/>
                </a:lnTo>
                <a:lnTo>
                  <a:pt x="207" y="2"/>
                </a:lnTo>
                <a:lnTo>
                  <a:pt x="209" y="5"/>
                </a:lnTo>
                <a:lnTo>
                  <a:pt x="223" y="5"/>
                </a:lnTo>
                <a:lnTo>
                  <a:pt x="231" y="1"/>
                </a:lnTo>
                <a:lnTo>
                  <a:pt x="240" y="1"/>
                </a:lnTo>
                <a:lnTo>
                  <a:pt x="245" y="2"/>
                </a:lnTo>
                <a:lnTo>
                  <a:pt x="257" y="9"/>
                </a:lnTo>
                <a:lnTo>
                  <a:pt x="271" y="9"/>
                </a:lnTo>
                <a:lnTo>
                  <a:pt x="283" y="11"/>
                </a:lnTo>
                <a:lnTo>
                  <a:pt x="293" y="16"/>
                </a:lnTo>
                <a:lnTo>
                  <a:pt x="304" y="27"/>
                </a:lnTo>
                <a:lnTo>
                  <a:pt x="327" y="38"/>
                </a:lnTo>
                <a:lnTo>
                  <a:pt x="332" y="43"/>
                </a:lnTo>
                <a:lnTo>
                  <a:pt x="337" y="52"/>
                </a:lnTo>
                <a:lnTo>
                  <a:pt x="337" y="54"/>
                </a:lnTo>
                <a:close/>
              </a:path>
            </a:pathLst>
          </a:cu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solidFill>
                <a:schemeClr val="lt1"/>
              </a:solidFill>
            </a:endParaRPr>
          </a:p>
        </p:txBody>
      </p:sp>
      <p:sp>
        <p:nvSpPr>
          <p:cNvPr id="10" name="Content Placeholder 2"/>
          <p:cNvSpPr txBox="1"/>
          <p:nvPr/>
        </p:nvSpPr>
        <p:spPr>
          <a:xfrm>
            <a:off x="3758312" y="1954437"/>
            <a:ext cx="1970235" cy="7911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Font typeface="Arial" panose="020B0604020202020204" pitchFamily="34" charset="0"/>
              <a:buNone/>
            </a:pPr>
            <a:r>
              <a:rPr lang="en-US" sz="1800" b="1" dirty="0" smtClean="0">
                <a:solidFill>
                  <a:schemeClr val="bg1"/>
                </a:solidFill>
              </a:rPr>
              <a:t>Honduras</a:t>
            </a:r>
            <a:endParaRPr lang="en-US" sz="1800" b="1" dirty="0" smtClean="0">
              <a:solidFill>
                <a:schemeClr val="bg1"/>
              </a:solidFill>
            </a:endParaRPr>
          </a:p>
          <a:p>
            <a:pPr marL="0" indent="0" algn="r">
              <a:buFont typeface="Arial" panose="020B0604020202020204" pitchFamily="34" charset="0"/>
              <a:buNone/>
            </a:pPr>
            <a:r>
              <a:rPr lang="en-US" sz="1050" dirty="0" smtClean="0">
                <a:solidFill>
                  <a:schemeClr val="bg1"/>
                </a:solidFill>
              </a:rPr>
              <a:t>Lorem ipsum dolor sit amet, consectetur adipiscing.</a:t>
            </a:r>
            <a:endParaRPr lang="en-US" sz="1050" dirty="0">
              <a:solidFill>
                <a:schemeClr val="bg1"/>
              </a:solidFill>
            </a:endParaRPr>
          </a:p>
        </p:txBody>
      </p:sp>
      <p:sp>
        <p:nvSpPr>
          <p:cNvPr id="11" name="Subtitle 2"/>
          <p:cNvSpPr txBox="1"/>
          <p:nvPr/>
        </p:nvSpPr>
        <p:spPr>
          <a:xfrm>
            <a:off x="9028233" y="3188826"/>
            <a:ext cx="1174220" cy="34229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200" b="1" dirty="0" smtClean="0">
                <a:solidFill>
                  <a:schemeClr val="bg1"/>
                </a:solidFill>
                <a:ea typeface="Franchise" pitchFamily="49" charset="0"/>
              </a:rPr>
              <a:t>Females </a:t>
            </a:r>
            <a:endParaRPr lang="en-US" sz="1200" b="1" dirty="0" smtClean="0">
              <a:solidFill>
                <a:schemeClr val="bg1"/>
              </a:solidFill>
              <a:ea typeface="Franchise" pitchFamily="49" charset="0"/>
            </a:endParaRPr>
          </a:p>
        </p:txBody>
      </p:sp>
      <p:sp>
        <p:nvSpPr>
          <p:cNvPr id="12" name="Content Placeholder 2"/>
          <p:cNvSpPr txBox="1"/>
          <p:nvPr/>
        </p:nvSpPr>
        <p:spPr>
          <a:xfrm>
            <a:off x="9013473" y="2771731"/>
            <a:ext cx="1181221" cy="49479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200" dirty="0" smtClean="0">
                <a:solidFill>
                  <a:schemeClr val="accent2"/>
                </a:solidFill>
                <a:latin typeface="Source Sans Pro Black" pitchFamily="34" charset="0"/>
              </a:rPr>
              <a:t>64%</a:t>
            </a:r>
            <a:endParaRPr lang="en-US" sz="3200" dirty="0">
              <a:solidFill>
                <a:schemeClr val="accent2"/>
              </a:solidFill>
              <a:latin typeface="Source Sans Pro Black" pitchFamily="34" charset="0"/>
            </a:endParaRPr>
          </a:p>
        </p:txBody>
      </p:sp>
      <p:grpSp>
        <p:nvGrpSpPr>
          <p:cNvPr id="13" name="Group 697"/>
          <p:cNvGrpSpPr/>
          <p:nvPr/>
        </p:nvGrpSpPr>
        <p:grpSpPr>
          <a:xfrm>
            <a:off x="8900902" y="2949376"/>
            <a:ext cx="222756" cy="480291"/>
            <a:chOff x="6084168" y="3828473"/>
            <a:chExt cx="172244" cy="371476"/>
          </a:xfrm>
          <a:solidFill>
            <a:srgbClr val="0CB692"/>
          </a:solidFill>
        </p:grpSpPr>
        <p:sp>
          <p:nvSpPr>
            <p:cNvPr id="14" name="Oval 698"/>
            <p:cNvSpPr>
              <a:spLocks noChangeArrowheads="1"/>
            </p:cNvSpPr>
            <p:nvPr/>
          </p:nvSpPr>
          <p:spPr bwMode="auto">
            <a:xfrm>
              <a:off x="6142112" y="3828473"/>
              <a:ext cx="54769" cy="56357"/>
            </a:xfrm>
            <a:prstGeom prst="ellipse">
              <a:avLst/>
            </a:pr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solidFill>
                  <a:schemeClr val="lt1"/>
                </a:solidFill>
              </a:endParaRPr>
            </a:p>
          </p:txBody>
        </p:sp>
        <p:sp>
          <p:nvSpPr>
            <p:cNvPr id="15" name="Freeform 7"/>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solidFill>
                  <a:schemeClr val="lt1"/>
                </a:solidFill>
              </a:endParaRPr>
            </a:p>
          </p:txBody>
        </p:sp>
      </p:grpSp>
      <p:grpSp>
        <p:nvGrpSpPr>
          <p:cNvPr id="16" name="Group 700"/>
          <p:cNvGrpSpPr/>
          <p:nvPr/>
        </p:nvGrpSpPr>
        <p:grpSpPr>
          <a:xfrm>
            <a:off x="10379711" y="2949376"/>
            <a:ext cx="188879" cy="480291"/>
            <a:chOff x="7364799" y="3816899"/>
            <a:chExt cx="150666" cy="383216"/>
          </a:xfrm>
          <a:solidFill>
            <a:srgbClr val="0CB692"/>
          </a:solidFill>
        </p:grpSpPr>
        <p:sp>
          <p:nvSpPr>
            <p:cNvPr id="17" name="Freeform 12"/>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solidFill>
                  <a:schemeClr val="lt1"/>
                </a:solidFill>
              </a:endParaRPr>
            </a:p>
          </p:txBody>
        </p:sp>
        <p:sp>
          <p:nvSpPr>
            <p:cNvPr id="18" name="Oval 13"/>
            <p:cNvSpPr>
              <a:spLocks noChangeArrowheads="1"/>
            </p:cNvSpPr>
            <p:nvPr/>
          </p:nvSpPr>
          <p:spPr bwMode="auto">
            <a:xfrm>
              <a:off x="7410654" y="3816899"/>
              <a:ext cx="59775" cy="59775"/>
            </a:xfrm>
            <a:prstGeom prst="ellipse">
              <a:avLst/>
            </a:pr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solidFill>
                  <a:schemeClr val="lt1"/>
                </a:solidFill>
              </a:endParaRPr>
            </a:p>
          </p:txBody>
        </p:sp>
      </p:grpSp>
      <p:sp>
        <p:nvSpPr>
          <p:cNvPr id="19" name="Subtitle 2"/>
          <p:cNvSpPr txBox="1"/>
          <p:nvPr/>
        </p:nvSpPr>
        <p:spPr>
          <a:xfrm>
            <a:off x="10497885" y="3188826"/>
            <a:ext cx="1174220" cy="34229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200" b="1" dirty="0" smtClean="0">
                <a:solidFill>
                  <a:schemeClr val="bg1"/>
                </a:solidFill>
                <a:ea typeface="Franchise" pitchFamily="49" charset="0"/>
              </a:rPr>
              <a:t>Males </a:t>
            </a:r>
            <a:endParaRPr lang="en-US" sz="1200" b="1" dirty="0" smtClean="0">
              <a:solidFill>
                <a:schemeClr val="bg1"/>
              </a:solidFill>
              <a:ea typeface="Franchise" pitchFamily="49" charset="0"/>
            </a:endParaRPr>
          </a:p>
        </p:txBody>
      </p:sp>
      <p:sp>
        <p:nvSpPr>
          <p:cNvPr id="20" name="Content Placeholder 2"/>
          <p:cNvSpPr txBox="1"/>
          <p:nvPr/>
        </p:nvSpPr>
        <p:spPr>
          <a:xfrm>
            <a:off x="10483126" y="2771731"/>
            <a:ext cx="1181221" cy="49479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200" dirty="0" smtClean="0">
                <a:solidFill>
                  <a:schemeClr val="accent2"/>
                </a:solidFill>
                <a:latin typeface="Source Sans Pro Black" pitchFamily="34" charset="0"/>
              </a:rPr>
              <a:t>36%</a:t>
            </a:r>
            <a:endParaRPr lang="en-US" sz="3200" dirty="0">
              <a:solidFill>
                <a:schemeClr val="accent2"/>
              </a:solidFill>
              <a:latin typeface="Source Sans Pro Black" pitchFamily="34" charset="0"/>
            </a:endParaRPr>
          </a:p>
        </p:txBody>
      </p:sp>
      <p:sp>
        <p:nvSpPr>
          <p:cNvPr id="21" name="Rectangle 1"/>
          <p:cNvSpPr/>
          <p:nvPr/>
        </p:nvSpPr>
        <p:spPr>
          <a:xfrm>
            <a:off x="1163151" y="3827206"/>
            <a:ext cx="4358742" cy="353073"/>
          </a:xfrm>
          <a:prstGeom prst="rect">
            <a:avLst/>
          </a:pr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p>
        </p:txBody>
      </p:sp>
      <p:sp>
        <p:nvSpPr>
          <p:cNvPr id="22" name="Rectangle 27"/>
          <p:cNvSpPr/>
          <p:nvPr/>
        </p:nvSpPr>
        <p:spPr>
          <a:xfrm>
            <a:off x="1163152" y="3827206"/>
            <a:ext cx="2179370" cy="353073"/>
          </a:xfrm>
          <a:prstGeom prst="rect">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23" name="Content Placeholder 2"/>
          <p:cNvSpPr txBox="1"/>
          <p:nvPr/>
        </p:nvSpPr>
        <p:spPr>
          <a:xfrm>
            <a:off x="1143551" y="3843515"/>
            <a:ext cx="619542" cy="307777"/>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b="1" dirty="0" smtClean="0">
                <a:solidFill>
                  <a:schemeClr val="tx1"/>
                </a:solidFill>
              </a:rPr>
              <a:t>50%</a:t>
            </a:r>
            <a:endParaRPr lang="en-US" b="1" dirty="0" smtClean="0">
              <a:solidFill>
                <a:schemeClr val="tx1"/>
              </a:solidFill>
            </a:endParaRPr>
          </a:p>
        </p:txBody>
      </p:sp>
      <p:sp>
        <p:nvSpPr>
          <p:cNvPr id="24" name="Freeform 6"/>
          <p:cNvSpPr>
            <a:spLocks noEditPoints="1"/>
          </p:cNvSpPr>
          <p:nvPr/>
        </p:nvSpPr>
        <p:spPr bwMode="auto">
          <a:xfrm>
            <a:off x="523072" y="3805595"/>
            <a:ext cx="393495" cy="393393"/>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37 w 384"/>
              <a:gd name="T11" fmla="*/ 133 h 384"/>
              <a:gd name="T12" fmla="*/ 208 w 384"/>
              <a:gd name="T13" fmla="*/ 133 h 384"/>
              <a:gd name="T14" fmla="*/ 201 w 384"/>
              <a:gd name="T15" fmla="*/ 143 h 384"/>
              <a:gd name="T16" fmla="*/ 201 w 384"/>
              <a:gd name="T17" fmla="*/ 164 h 384"/>
              <a:gd name="T18" fmla="*/ 237 w 384"/>
              <a:gd name="T19" fmla="*/ 164 h 384"/>
              <a:gd name="T20" fmla="*/ 237 w 384"/>
              <a:gd name="T21" fmla="*/ 194 h 384"/>
              <a:gd name="T22" fmla="*/ 201 w 384"/>
              <a:gd name="T23" fmla="*/ 194 h 384"/>
              <a:gd name="T24" fmla="*/ 201 w 384"/>
              <a:gd name="T25" fmla="*/ 283 h 384"/>
              <a:gd name="T26" fmla="*/ 167 w 384"/>
              <a:gd name="T27" fmla="*/ 283 h 384"/>
              <a:gd name="T28" fmla="*/ 167 w 384"/>
              <a:gd name="T29" fmla="*/ 194 h 384"/>
              <a:gd name="T30" fmla="*/ 136 w 384"/>
              <a:gd name="T31" fmla="*/ 194 h 384"/>
              <a:gd name="T32" fmla="*/ 136 w 384"/>
              <a:gd name="T33" fmla="*/ 164 h 384"/>
              <a:gd name="T34" fmla="*/ 167 w 384"/>
              <a:gd name="T35" fmla="*/ 164 h 384"/>
              <a:gd name="T36" fmla="*/ 167 w 384"/>
              <a:gd name="T37" fmla="*/ 146 h 384"/>
              <a:gd name="T38" fmla="*/ 208 w 384"/>
              <a:gd name="T39" fmla="*/ 101 h 384"/>
              <a:gd name="T40" fmla="*/ 237 w 384"/>
              <a:gd name="T41" fmla="*/ 101 h 384"/>
              <a:gd name="T42" fmla="*/ 237 w 384"/>
              <a:gd name="T43" fmla="*/ 133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37" y="133"/>
                </a:moveTo>
                <a:cubicBezTo>
                  <a:pt x="208" y="133"/>
                  <a:pt x="208" y="133"/>
                  <a:pt x="208" y="133"/>
                </a:cubicBezTo>
                <a:cubicBezTo>
                  <a:pt x="205" y="133"/>
                  <a:pt x="201" y="137"/>
                  <a:pt x="201" y="143"/>
                </a:cubicBezTo>
                <a:cubicBezTo>
                  <a:pt x="201" y="164"/>
                  <a:pt x="201" y="164"/>
                  <a:pt x="201" y="164"/>
                </a:cubicBezTo>
                <a:cubicBezTo>
                  <a:pt x="237" y="164"/>
                  <a:pt x="237" y="164"/>
                  <a:pt x="237" y="164"/>
                </a:cubicBezTo>
                <a:cubicBezTo>
                  <a:pt x="237" y="194"/>
                  <a:pt x="237" y="194"/>
                  <a:pt x="237" y="194"/>
                </a:cubicBezTo>
                <a:cubicBezTo>
                  <a:pt x="201" y="194"/>
                  <a:pt x="201" y="194"/>
                  <a:pt x="201" y="194"/>
                </a:cubicBezTo>
                <a:cubicBezTo>
                  <a:pt x="201" y="283"/>
                  <a:pt x="201" y="283"/>
                  <a:pt x="201" y="283"/>
                </a:cubicBezTo>
                <a:cubicBezTo>
                  <a:pt x="167" y="283"/>
                  <a:pt x="167" y="283"/>
                  <a:pt x="167" y="283"/>
                </a:cubicBezTo>
                <a:cubicBezTo>
                  <a:pt x="167" y="194"/>
                  <a:pt x="167" y="194"/>
                  <a:pt x="167" y="194"/>
                </a:cubicBezTo>
                <a:cubicBezTo>
                  <a:pt x="136" y="194"/>
                  <a:pt x="136" y="194"/>
                  <a:pt x="136" y="194"/>
                </a:cubicBezTo>
                <a:cubicBezTo>
                  <a:pt x="136" y="164"/>
                  <a:pt x="136" y="164"/>
                  <a:pt x="136" y="164"/>
                </a:cubicBezTo>
                <a:cubicBezTo>
                  <a:pt x="167" y="164"/>
                  <a:pt x="167" y="164"/>
                  <a:pt x="167" y="164"/>
                </a:cubicBezTo>
                <a:cubicBezTo>
                  <a:pt x="167" y="146"/>
                  <a:pt x="167" y="146"/>
                  <a:pt x="167" y="146"/>
                </a:cubicBezTo>
                <a:cubicBezTo>
                  <a:pt x="167" y="121"/>
                  <a:pt x="184" y="101"/>
                  <a:pt x="208" y="101"/>
                </a:cubicBezTo>
                <a:cubicBezTo>
                  <a:pt x="237" y="101"/>
                  <a:pt x="237" y="101"/>
                  <a:pt x="237" y="101"/>
                </a:cubicBezTo>
                <a:lnTo>
                  <a:pt x="237" y="133"/>
                </a:lnTo>
                <a:close/>
              </a:path>
            </a:pathLst>
          </a:cu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p>
        </p:txBody>
      </p:sp>
      <p:sp>
        <p:nvSpPr>
          <p:cNvPr id="25" name="Rectangle 42"/>
          <p:cNvSpPr/>
          <p:nvPr/>
        </p:nvSpPr>
        <p:spPr>
          <a:xfrm>
            <a:off x="1163151" y="5976717"/>
            <a:ext cx="4358742" cy="353073"/>
          </a:xfrm>
          <a:prstGeom prst="rect">
            <a:avLst/>
          </a:pr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p>
        </p:txBody>
      </p:sp>
      <p:sp>
        <p:nvSpPr>
          <p:cNvPr id="26" name="Rectangle 43"/>
          <p:cNvSpPr/>
          <p:nvPr/>
        </p:nvSpPr>
        <p:spPr>
          <a:xfrm>
            <a:off x="1163151" y="5976717"/>
            <a:ext cx="1794775" cy="353073"/>
          </a:xfrm>
          <a:prstGeom prst="rect">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27" name="Content Placeholder 2"/>
          <p:cNvSpPr txBox="1"/>
          <p:nvPr/>
        </p:nvSpPr>
        <p:spPr>
          <a:xfrm>
            <a:off x="1143551" y="5994476"/>
            <a:ext cx="619542" cy="307777"/>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b="1" dirty="0" smtClean="0">
                <a:solidFill>
                  <a:schemeClr val="tx1"/>
                </a:solidFill>
              </a:rPr>
              <a:t>45%</a:t>
            </a:r>
            <a:endParaRPr lang="en-US" b="1" dirty="0" smtClean="0">
              <a:solidFill>
                <a:schemeClr val="tx1"/>
              </a:solidFill>
            </a:endParaRPr>
          </a:p>
        </p:txBody>
      </p:sp>
      <p:sp>
        <p:nvSpPr>
          <p:cNvPr id="28" name="Freeform 11"/>
          <p:cNvSpPr>
            <a:spLocks noEditPoints="1"/>
          </p:cNvSpPr>
          <p:nvPr/>
        </p:nvSpPr>
        <p:spPr bwMode="auto">
          <a:xfrm>
            <a:off x="523072" y="5956556"/>
            <a:ext cx="393495" cy="393393"/>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70 w 384"/>
              <a:gd name="T11" fmla="*/ 157 h 384"/>
              <a:gd name="T12" fmla="*/ 270 w 384"/>
              <a:gd name="T13" fmla="*/ 162 h 384"/>
              <a:gd name="T14" fmla="*/ 162 w 384"/>
              <a:gd name="T15" fmla="*/ 270 h 384"/>
              <a:gd name="T16" fmla="*/ 104 w 384"/>
              <a:gd name="T17" fmla="*/ 253 h 384"/>
              <a:gd name="T18" fmla="*/ 113 w 384"/>
              <a:gd name="T19" fmla="*/ 253 h 384"/>
              <a:gd name="T20" fmla="*/ 160 w 384"/>
              <a:gd name="T21" fmla="*/ 237 h 384"/>
              <a:gd name="T22" fmla="*/ 125 w 384"/>
              <a:gd name="T23" fmla="*/ 211 h 384"/>
              <a:gd name="T24" fmla="*/ 132 w 384"/>
              <a:gd name="T25" fmla="*/ 211 h 384"/>
              <a:gd name="T26" fmla="*/ 142 w 384"/>
              <a:gd name="T27" fmla="*/ 210 h 384"/>
              <a:gd name="T28" fmla="*/ 112 w 384"/>
              <a:gd name="T29" fmla="*/ 173 h 384"/>
              <a:gd name="T30" fmla="*/ 112 w 384"/>
              <a:gd name="T31" fmla="*/ 173 h 384"/>
              <a:gd name="T32" fmla="*/ 129 w 384"/>
              <a:gd name="T33" fmla="*/ 177 h 384"/>
              <a:gd name="T34" fmla="*/ 112 w 384"/>
              <a:gd name="T35" fmla="*/ 146 h 384"/>
              <a:gd name="T36" fmla="*/ 117 w 384"/>
              <a:gd name="T37" fmla="*/ 127 h 384"/>
              <a:gd name="T38" fmla="*/ 195 w 384"/>
              <a:gd name="T39" fmla="*/ 166 h 384"/>
              <a:gd name="T40" fmla="*/ 194 w 384"/>
              <a:gd name="T41" fmla="*/ 158 h 384"/>
              <a:gd name="T42" fmla="*/ 232 w 384"/>
              <a:gd name="T43" fmla="*/ 120 h 384"/>
              <a:gd name="T44" fmla="*/ 260 w 384"/>
              <a:gd name="T45" fmla="*/ 132 h 384"/>
              <a:gd name="T46" fmla="*/ 284 w 384"/>
              <a:gd name="T47" fmla="*/ 123 h 384"/>
              <a:gd name="T48" fmla="*/ 267 w 384"/>
              <a:gd name="T49" fmla="*/ 144 h 384"/>
              <a:gd name="T50" fmla="*/ 289 w 384"/>
              <a:gd name="T51" fmla="*/ 138 h 384"/>
              <a:gd name="T52" fmla="*/ 270 w 384"/>
              <a:gd name="T53" fmla="*/ 15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70" y="157"/>
                </a:moveTo>
                <a:cubicBezTo>
                  <a:pt x="270" y="159"/>
                  <a:pt x="270" y="160"/>
                  <a:pt x="270" y="162"/>
                </a:cubicBezTo>
                <a:cubicBezTo>
                  <a:pt x="270" y="212"/>
                  <a:pt x="232" y="270"/>
                  <a:pt x="162" y="270"/>
                </a:cubicBezTo>
                <a:cubicBezTo>
                  <a:pt x="141" y="270"/>
                  <a:pt x="121" y="263"/>
                  <a:pt x="104" y="253"/>
                </a:cubicBezTo>
                <a:cubicBezTo>
                  <a:pt x="107" y="253"/>
                  <a:pt x="110" y="253"/>
                  <a:pt x="113" y="253"/>
                </a:cubicBezTo>
                <a:cubicBezTo>
                  <a:pt x="131" y="253"/>
                  <a:pt x="147" y="247"/>
                  <a:pt x="160" y="237"/>
                </a:cubicBezTo>
                <a:cubicBezTo>
                  <a:pt x="144" y="237"/>
                  <a:pt x="130" y="226"/>
                  <a:pt x="125" y="211"/>
                </a:cubicBezTo>
                <a:cubicBezTo>
                  <a:pt x="127" y="211"/>
                  <a:pt x="130" y="211"/>
                  <a:pt x="132" y="211"/>
                </a:cubicBezTo>
                <a:cubicBezTo>
                  <a:pt x="136" y="211"/>
                  <a:pt x="139" y="211"/>
                  <a:pt x="142" y="210"/>
                </a:cubicBezTo>
                <a:cubicBezTo>
                  <a:pt x="125" y="207"/>
                  <a:pt x="112" y="191"/>
                  <a:pt x="112" y="173"/>
                </a:cubicBezTo>
                <a:cubicBezTo>
                  <a:pt x="112" y="173"/>
                  <a:pt x="112" y="173"/>
                  <a:pt x="112" y="173"/>
                </a:cubicBezTo>
                <a:cubicBezTo>
                  <a:pt x="117" y="175"/>
                  <a:pt x="123" y="177"/>
                  <a:pt x="129" y="177"/>
                </a:cubicBezTo>
                <a:cubicBezTo>
                  <a:pt x="119" y="171"/>
                  <a:pt x="112" y="159"/>
                  <a:pt x="112" y="146"/>
                </a:cubicBezTo>
                <a:cubicBezTo>
                  <a:pt x="112" y="139"/>
                  <a:pt x="114" y="132"/>
                  <a:pt x="117" y="127"/>
                </a:cubicBezTo>
                <a:cubicBezTo>
                  <a:pt x="136" y="150"/>
                  <a:pt x="164" y="165"/>
                  <a:pt x="195" y="166"/>
                </a:cubicBezTo>
                <a:cubicBezTo>
                  <a:pt x="194" y="164"/>
                  <a:pt x="194" y="161"/>
                  <a:pt x="194" y="158"/>
                </a:cubicBezTo>
                <a:cubicBezTo>
                  <a:pt x="194" y="137"/>
                  <a:pt x="211" y="120"/>
                  <a:pt x="232" y="120"/>
                </a:cubicBezTo>
                <a:cubicBezTo>
                  <a:pt x="243" y="120"/>
                  <a:pt x="253" y="124"/>
                  <a:pt x="260" y="132"/>
                </a:cubicBezTo>
                <a:cubicBezTo>
                  <a:pt x="268" y="130"/>
                  <a:pt x="276" y="127"/>
                  <a:pt x="284" y="123"/>
                </a:cubicBezTo>
                <a:cubicBezTo>
                  <a:pt x="281" y="131"/>
                  <a:pt x="275" y="139"/>
                  <a:pt x="267" y="144"/>
                </a:cubicBezTo>
                <a:cubicBezTo>
                  <a:pt x="275" y="143"/>
                  <a:pt x="282" y="141"/>
                  <a:pt x="289" y="138"/>
                </a:cubicBezTo>
                <a:cubicBezTo>
                  <a:pt x="284" y="145"/>
                  <a:pt x="277" y="152"/>
                  <a:pt x="270" y="157"/>
                </a:cubicBezTo>
                <a:close/>
              </a:path>
            </a:pathLst>
          </a:cu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p>
        </p:txBody>
      </p:sp>
      <p:sp>
        <p:nvSpPr>
          <p:cNvPr id="29" name="Rectangle 39"/>
          <p:cNvSpPr/>
          <p:nvPr/>
        </p:nvSpPr>
        <p:spPr>
          <a:xfrm>
            <a:off x="1163151" y="5442381"/>
            <a:ext cx="4358742" cy="353073"/>
          </a:xfrm>
          <a:prstGeom prst="rect">
            <a:avLst/>
          </a:pr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p>
        </p:txBody>
      </p:sp>
      <p:sp>
        <p:nvSpPr>
          <p:cNvPr id="30" name="Rectangle 40"/>
          <p:cNvSpPr/>
          <p:nvPr/>
        </p:nvSpPr>
        <p:spPr>
          <a:xfrm>
            <a:off x="1163151" y="5442381"/>
            <a:ext cx="3247690" cy="353073"/>
          </a:xfrm>
          <a:prstGeom prst="rect">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1" name="Content Placeholder 2"/>
          <p:cNvSpPr txBox="1"/>
          <p:nvPr/>
        </p:nvSpPr>
        <p:spPr>
          <a:xfrm>
            <a:off x="1143551" y="5458690"/>
            <a:ext cx="619542" cy="307777"/>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b="1" dirty="0" smtClean="0">
                <a:solidFill>
                  <a:schemeClr val="tx1"/>
                </a:solidFill>
              </a:rPr>
              <a:t>75%</a:t>
            </a:r>
            <a:endParaRPr lang="en-US" b="1" dirty="0" smtClean="0">
              <a:solidFill>
                <a:schemeClr val="tx1"/>
              </a:solidFill>
            </a:endParaRPr>
          </a:p>
        </p:txBody>
      </p:sp>
      <p:sp>
        <p:nvSpPr>
          <p:cNvPr id="32" name="Freeform 16"/>
          <p:cNvSpPr>
            <a:spLocks noEditPoints="1"/>
          </p:cNvSpPr>
          <p:nvPr/>
        </p:nvSpPr>
        <p:spPr bwMode="auto">
          <a:xfrm>
            <a:off x="523072" y="5422220"/>
            <a:ext cx="393495" cy="393393"/>
          </a:xfrm>
          <a:custGeom>
            <a:avLst/>
            <a:gdLst>
              <a:gd name="T0" fmla="*/ 174 w 384"/>
              <a:gd name="T1" fmla="*/ 138 h 384"/>
              <a:gd name="T2" fmla="*/ 149 w 384"/>
              <a:gd name="T3" fmla="*/ 116 h 384"/>
              <a:gd name="T4" fmla="*/ 145 w 384"/>
              <a:gd name="T5" fmla="*/ 116 h 384"/>
              <a:gd name="T6" fmla="*/ 133 w 384"/>
              <a:gd name="T7" fmla="*/ 128 h 384"/>
              <a:gd name="T8" fmla="*/ 133 w 384"/>
              <a:gd name="T9" fmla="*/ 150 h 384"/>
              <a:gd name="T10" fmla="*/ 156 w 384"/>
              <a:gd name="T11" fmla="*/ 174 h 384"/>
              <a:gd name="T12" fmla="*/ 160 w 384"/>
              <a:gd name="T13" fmla="*/ 173 h 384"/>
              <a:gd name="T14" fmla="*/ 174 w 384"/>
              <a:gd name="T15" fmla="*/ 138 h 384"/>
              <a:gd name="T16" fmla="*/ 192 w 384"/>
              <a:gd name="T17" fmla="*/ 0 h 384"/>
              <a:gd name="T18" fmla="*/ 0 w 384"/>
              <a:gd name="T19" fmla="*/ 192 h 384"/>
              <a:gd name="T20" fmla="*/ 192 w 384"/>
              <a:gd name="T21" fmla="*/ 384 h 384"/>
              <a:gd name="T22" fmla="*/ 384 w 384"/>
              <a:gd name="T23" fmla="*/ 192 h 384"/>
              <a:gd name="T24" fmla="*/ 192 w 384"/>
              <a:gd name="T25" fmla="*/ 0 h 384"/>
              <a:gd name="T26" fmla="*/ 181 w 384"/>
              <a:gd name="T27" fmla="*/ 274 h 384"/>
              <a:gd name="T28" fmla="*/ 151 w 384"/>
              <a:gd name="T29" fmla="*/ 281 h 384"/>
              <a:gd name="T30" fmla="*/ 149 w 384"/>
              <a:gd name="T31" fmla="*/ 281 h 384"/>
              <a:gd name="T32" fmla="*/ 148 w 384"/>
              <a:gd name="T33" fmla="*/ 281 h 384"/>
              <a:gd name="T34" fmla="*/ 101 w 384"/>
              <a:gd name="T35" fmla="*/ 243 h 384"/>
              <a:gd name="T36" fmla="*/ 157 w 384"/>
              <a:gd name="T37" fmla="*/ 206 h 384"/>
              <a:gd name="T38" fmla="*/ 157 w 384"/>
              <a:gd name="T39" fmla="*/ 206 h 384"/>
              <a:gd name="T40" fmla="*/ 151 w 384"/>
              <a:gd name="T41" fmla="*/ 186 h 384"/>
              <a:gd name="T42" fmla="*/ 148 w 384"/>
              <a:gd name="T43" fmla="*/ 186 h 384"/>
              <a:gd name="T44" fmla="*/ 126 w 384"/>
              <a:gd name="T45" fmla="*/ 180 h 384"/>
              <a:gd name="T46" fmla="*/ 111 w 384"/>
              <a:gd name="T47" fmla="*/ 147 h 384"/>
              <a:gd name="T48" fmla="*/ 158 w 384"/>
              <a:gd name="T49" fmla="*/ 103 h 384"/>
              <a:gd name="T50" fmla="*/ 204 w 384"/>
              <a:gd name="T51" fmla="*/ 103 h 384"/>
              <a:gd name="T52" fmla="*/ 204 w 384"/>
              <a:gd name="T53" fmla="*/ 104 h 384"/>
              <a:gd name="T54" fmla="*/ 188 w 384"/>
              <a:gd name="T55" fmla="*/ 111 h 384"/>
              <a:gd name="T56" fmla="*/ 181 w 384"/>
              <a:gd name="T57" fmla="*/ 112 h 384"/>
              <a:gd name="T58" fmla="*/ 194 w 384"/>
              <a:gd name="T59" fmla="*/ 143 h 384"/>
              <a:gd name="T60" fmla="*/ 181 w 384"/>
              <a:gd name="T61" fmla="*/ 175 h 384"/>
              <a:gd name="T62" fmla="*/ 173 w 384"/>
              <a:gd name="T63" fmla="*/ 186 h 384"/>
              <a:gd name="T64" fmla="*/ 183 w 384"/>
              <a:gd name="T65" fmla="*/ 199 h 384"/>
              <a:gd name="T66" fmla="*/ 204 w 384"/>
              <a:gd name="T67" fmla="*/ 235 h 384"/>
              <a:gd name="T68" fmla="*/ 181 w 384"/>
              <a:gd name="T69" fmla="*/ 274 h 384"/>
              <a:gd name="T70" fmla="*/ 282 w 384"/>
              <a:gd name="T71" fmla="*/ 192 h 384"/>
              <a:gd name="T72" fmla="*/ 252 w 384"/>
              <a:gd name="T73" fmla="*/ 192 h 384"/>
              <a:gd name="T74" fmla="*/ 252 w 384"/>
              <a:gd name="T75" fmla="*/ 222 h 384"/>
              <a:gd name="T76" fmla="*/ 233 w 384"/>
              <a:gd name="T77" fmla="*/ 222 h 384"/>
              <a:gd name="T78" fmla="*/ 233 w 384"/>
              <a:gd name="T79" fmla="*/ 192 h 384"/>
              <a:gd name="T80" fmla="*/ 202 w 384"/>
              <a:gd name="T81" fmla="*/ 192 h 384"/>
              <a:gd name="T82" fmla="*/ 202 w 384"/>
              <a:gd name="T83" fmla="*/ 173 h 384"/>
              <a:gd name="T84" fmla="*/ 233 w 384"/>
              <a:gd name="T85" fmla="*/ 173 h 384"/>
              <a:gd name="T86" fmla="*/ 233 w 384"/>
              <a:gd name="T87" fmla="*/ 142 h 384"/>
              <a:gd name="T88" fmla="*/ 252 w 384"/>
              <a:gd name="T89" fmla="*/ 142 h 384"/>
              <a:gd name="T90" fmla="*/ 252 w 384"/>
              <a:gd name="T91" fmla="*/ 173 h 384"/>
              <a:gd name="T92" fmla="*/ 282 w 384"/>
              <a:gd name="T93" fmla="*/ 173 h 384"/>
              <a:gd name="T94" fmla="*/ 282 w 384"/>
              <a:gd name="T95" fmla="*/ 192 h 384"/>
              <a:gd name="T96" fmla="*/ 156 w 384"/>
              <a:gd name="T97" fmla="*/ 215 h 384"/>
              <a:gd name="T98" fmla="*/ 153 w 384"/>
              <a:gd name="T99" fmla="*/ 215 h 384"/>
              <a:gd name="T100" fmla="*/ 130 w 384"/>
              <a:gd name="T101" fmla="*/ 224 h 384"/>
              <a:gd name="T102" fmla="*/ 122 w 384"/>
              <a:gd name="T103" fmla="*/ 243 h 384"/>
              <a:gd name="T104" fmla="*/ 156 w 384"/>
              <a:gd name="T105" fmla="*/ 264 h 384"/>
              <a:gd name="T106" fmla="*/ 186 w 384"/>
              <a:gd name="T107" fmla="*/ 238 h 384"/>
              <a:gd name="T108" fmla="*/ 156 w 384"/>
              <a:gd name="T109" fmla="*/ 21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4" h="384">
                <a:moveTo>
                  <a:pt x="174" y="138"/>
                </a:moveTo>
                <a:cubicBezTo>
                  <a:pt x="169" y="121"/>
                  <a:pt x="161" y="116"/>
                  <a:pt x="149" y="116"/>
                </a:cubicBezTo>
                <a:cubicBezTo>
                  <a:pt x="148" y="116"/>
                  <a:pt x="146" y="116"/>
                  <a:pt x="145" y="116"/>
                </a:cubicBezTo>
                <a:cubicBezTo>
                  <a:pt x="140" y="118"/>
                  <a:pt x="136" y="122"/>
                  <a:pt x="133" y="128"/>
                </a:cubicBezTo>
                <a:cubicBezTo>
                  <a:pt x="131" y="135"/>
                  <a:pt x="131" y="142"/>
                  <a:pt x="133" y="150"/>
                </a:cubicBezTo>
                <a:cubicBezTo>
                  <a:pt x="136" y="164"/>
                  <a:pt x="146" y="174"/>
                  <a:pt x="156" y="174"/>
                </a:cubicBezTo>
                <a:cubicBezTo>
                  <a:pt x="158" y="174"/>
                  <a:pt x="159" y="174"/>
                  <a:pt x="160" y="173"/>
                </a:cubicBezTo>
                <a:cubicBezTo>
                  <a:pt x="171" y="170"/>
                  <a:pt x="178" y="154"/>
                  <a:pt x="174" y="138"/>
                </a:cubicBez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81" y="274"/>
                </a:moveTo>
                <a:cubicBezTo>
                  <a:pt x="169" y="280"/>
                  <a:pt x="156" y="281"/>
                  <a:pt x="151" y="281"/>
                </a:cubicBezTo>
                <a:cubicBezTo>
                  <a:pt x="150" y="281"/>
                  <a:pt x="149" y="281"/>
                  <a:pt x="149" y="281"/>
                </a:cubicBezTo>
                <a:cubicBezTo>
                  <a:pt x="149" y="281"/>
                  <a:pt x="149" y="281"/>
                  <a:pt x="148" y="281"/>
                </a:cubicBezTo>
                <a:cubicBezTo>
                  <a:pt x="140" y="281"/>
                  <a:pt x="101" y="279"/>
                  <a:pt x="101" y="243"/>
                </a:cubicBezTo>
                <a:cubicBezTo>
                  <a:pt x="101" y="209"/>
                  <a:pt x="144" y="206"/>
                  <a:pt x="157" y="206"/>
                </a:cubicBezTo>
                <a:cubicBezTo>
                  <a:pt x="157" y="206"/>
                  <a:pt x="157" y="206"/>
                  <a:pt x="157" y="206"/>
                </a:cubicBezTo>
                <a:cubicBezTo>
                  <a:pt x="149" y="196"/>
                  <a:pt x="151" y="186"/>
                  <a:pt x="151" y="186"/>
                </a:cubicBezTo>
                <a:cubicBezTo>
                  <a:pt x="150" y="186"/>
                  <a:pt x="149" y="186"/>
                  <a:pt x="148" y="186"/>
                </a:cubicBezTo>
                <a:cubicBezTo>
                  <a:pt x="143" y="186"/>
                  <a:pt x="134" y="185"/>
                  <a:pt x="126" y="180"/>
                </a:cubicBezTo>
                <a:cubicBezTo>
                  <a:pt x="116" y="173"/>
                  <a:pt x="111" y="162"/>
                  <a:pt x="111" y="147"/>
                </a:cubicBezTo>
                <a:cubicBezTo>
                  <a:pt x="111" y="105"/>
                  <a:pt x="157" y="103"/>
                  <a:pt x="158" y="103"/>
                </a:cubicBezTo>
                <a:cubicBezTo>
                  <a:pt x="204" y="103"/>
                  <a:pt x="204" y="103"/>
                  <a:pt x="204" y="103"/>
                </a:cubicBezTo>
                <a:cubicBezTo>
                  <a:pt x="204" y="104"/>
                  <a:pt x="204" y="104"/>
                  <a:pt x="204" y="104"/>
                </a:cubicBezTo>
                <a:cubicBezTo>
                  <a:pt x="204" y="109"/>
                  <a:pt x="195" y="110"/>
                  <a:pt x="188" y="111"/>
                </a:cubicBezTo>
                <a:cubicBezTo>
                  <a:pt x="186" y="111"/>
                  <a:pt x="182" y="112"/>
                  <a:pt x="181" y="112"/>
                </a:cubicBezTo>
                <a:cubicBezTo>
                  <a:pt x="193" y="119"/>
                  <a:pt x="194" y="129"/>
                  <a:pt x="194" y="143"/>
                </a:cubicBezTo>
                <a:cubicBezTo>
                  <a:pt x="194" y="160"/>
                  <a:pt x="188" y="169"/>
                  <a:pt x="181" y="175"/>
                </a:cubicBezTo>
                <a:cubicBezTo>
                  <a:pt x="177" y="179"/>
                  <a:pt x="173" y="182"/>
                  <a:pt x="173" y="186"/>
                </a:cubicBezTo>
                <a:cubicBezTo>
                  <a:pt x="173" y="190"/>
                  <a:pt x="178" y="194"/>
                  <a:pt x="183" y="199"/>
                </a:cubicBezTo>
                <a:cubicBezTo>
                  <a:pt x="192" y="207"/>
                  <a:pt x="204" y="217"/>
                  <a:pt x="204" y="235"/>
                </a:cubicBezTo>
                <a:cubicBezTo>
                  <a:pt x="204" y="254"/>
                  <a:pt x="196" y="267"/>
                  <a:pt x="181" y="274"/>
                </a:cubicBezTo>
                <a:close/>
                <a:moveTo>
                  <a:pt x="282" y="192"/>
                </a:moveTo>
                <a:cubicBezTo>
                  <a:pt x="252" y="192"/>
                  <a:pt x="252" y="192"/>
                  <a:pt x="252" y="192"/>
                </a:cubicBezTo>
                <a:cubicBezTo>
                  <a:pt x="252" y="222"/>
                  <a:pt x="252" y="222"/>
                  <a:pt x="252" y="222"/>
                </a:cubicBezTo>
                <a:cubicBezTo>
                  <a:pt x="233" y="222"/>
                  <a:pt x="233" y="222"/>
                  <a:pt x="233" y="222"/>
                </a:cubicBezTo>
                <a:cubicBezTo>
                  <a:pt x="233" y="192"/>
                  <a:pt x="233" y="192"/>
                  <a:pt x="233" y="192"/>
                </a:cubicBezTo>
                <a:cubicBezTo>
                  <a:pt x="202" y="192"/>
                  <a:pt x="202" y="192"/>
                  <a:pt x="202" y="192"/>
                </a:cubicBezTo>
                <a:cubicBezTo>
                  <a:pt x="202" y="173"/>
                  <a:pt x="202" y="173"/>
                  <a:pt x="202" y="173"/>
                </a:cubicBezTo>
                <a:cubicBezTo>
                  <a:pt x="233" y="173"/>
                  <a:pt x="233" y="173"/>
                  <a:pt x="233" y="173"/>
                </a:cubicBezTo>
                <a:cubicBezTo>
                  <a:pt x="233" y="142"/>
                  <a:pt x="233" y="142"/>
                  <a:pt x="233" y="142"/>
                </a:cubicBezTo>
                <a:cubicBezTo>
                  <a:pt x="252" y="142"/>
                  <a:pt x="252" y="142"/>
                  <a:pt x="252" y="142"/>
                </a:cubicBezTo>
                <a:cubicBezTo>
                  <a:pt x="252" y="173"/>
                  <a:pt x="252" y="173"/>
                  <a:pt x="252" y="173"/>
                </a:cubicBezTo>
                <a:cubicBezTo>
                  <a:pt x="282" y="173"/>
                  <a:pt x="282" y="173"/>
                  <a:pt x="282" y="173"/>
                </a:cubicBezTo>
                <a:lnTo>
                  <a:pt x="282" y="192"/>
                </a:lnTo>
                <a:close/>
                <a:moveTo>
                  <a:pt x="156" y="215"/>
                </a:moveTo>
                <a:cubicBezTo>
                  <a:pt x="155" y="215"/>
                  <a:pt x="154" y="215"/>
                  <a:pt x="153" y="215"/>
                </a:cubicBezTo>
                <a:cubicBezTo>
                  <a:pt x="144" y="216"/>
                  <a:pt x="136" y="219"/>
                  <a:pt x="130" y="224"/>
                </a:cubicBezTo>
                <a:cubicBezTo>
                  <a:pt x="124" y="230"/>
                  <a:pt x="121" y="236"/>
                  <a:pt x="122" y="243"/>
                </a:cubicBezTo>
                <a:cubicBezTo>
                  <a:pt x="122" y="257"/>
                  <a:pt x="138" y="266"/>
                  <a:pt x="156" y="264"/>
                </a:cubicBezTo>
                <a:cubicBezTo>
                  <a:pt x="174" y="263"/>
                  <a:pt x="187" y="253"/>
                  <a:pt x="186" y="238"/>
                </a:cubicBezTo>
                <a:cubicBezTo>
                  <a:pt x="185" y="225"/>
                  <a:pt x="173" y="215"/>
                  <a:pt x="156" y="215"/>
                </a:cubicBezTo>
                <a:close/>
              </a:path>
            </a:pathLst>
          </a:cu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p>
        </p:txBody>
      </p:sp>
      <p:sp>
        <p:nvSpPr>
          <p:cNvPr id="33" name="Rectangle 28"/>
          <p:cNvSpPr/>
          <p:nvPr/>
        </p:nvSpPr>
        <p:spPr>
          <a:xfrm>
            <a:off x="1163151" y="4352651"/>
            <a:ext cx="4358742" cy="353073"/>
          </a:xfrm>
          <a:prstGeom prst="rect">
            <a:avLst/>
          </a:pr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p>
        </p:txBody>
      </p:sp>
      <p:sp>
        <p:nvSpPr>
          <p:cNvPr id="34" name="Rectangle 31"/>
          <p:cNvSpPr/>
          <p:nvPr/>
        </p:nvSpPr>
        <p:spPr>
          <a:xfrm>
            <a:off x="1163151" y="4352651"/>
            <a:ext cx="2563967" cy="353073"/>
          </a:xfrm>
          <a:prstGeom prst="rect">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5" name="Content Placeholder 2"/>
          <p:cNvSpPr txBox="1"/>
          <p:nvPr/>
        </p:nvSpPr>
        <p:spPr>
          <a:xfrm>
            <a:off x="1143551" y="4368960"/>
            <a:ext cx="619542" cy="307777"/>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b="1" dirty="0" smtClean="0">
                <a:solidFill>
                  <a:schemeClr val="tx1"/>
                </a:solidFill>
              </a:rPr>
              <a:t>62%</a:t>
            </a:r>
            <a:endParaRPr lang="en-US" b="1" dirty="0" smtClean="0">
              <a:solidFill>
                <a:schemeClr val="tx1"/>
              </a:solidFill>
            </a:endParaRPr>
          </a:p>
        </p:txBody>
      </p:sp>
      <p:sp>
        <p:nvSpPr>
          <p:cNvPr id="36" name="Freeform 21"/>
          <p:cNvSpPr>
            <a:spLocks noEditPoints="1"/>
          </p:cNvSpPr>
          <p:nvPr/>
        </p:nvSpPr>
        <p:spPr bwMode="auto">
          <a:xfrm>
            <a:off x="523072" y="4353543"/>
            <a:ext cx="393495" cy="393394"/>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80 w 384"/>
              <a:gd name="T11" fmla="*/ 155 h 384"/>
              <a:gd name="T12" fmla="*/ 196 w 384"/>
              <a:gd name="T13" fmla="*/ 274 h 384"/>
              <a:gd name="T14" fmla="*/ 157 w 384"/>
              <a:gd name="T15" fmla="*/ 257 h 384"/>
              <a:gd name="T16" fmla="*/ 126 w 384"/>
              <a:gd name="T17" fmla="*/ 164 h 384"/>
              <a:gd name="T18" fmla="*/ 106 w 384"/>
              <a:gd name="T19" fmla="*/ 170 h 384"/>
              <a:gd name="T20" fmla="*/ 99 w 384"/>
              <a:gd name="T21" fmla="*/ 160 h 384"/>
              <a:gd name="T22" fmla="*/ 153 w 384"/>
              <a:gd name="T23" fmla="*/ 118 h 384"/>
              <a:gd name="T24" fmla="*/ 184 w 384"/>
              <a:gd name="T25" fmla="*/ 181 h 384"/>
              <a:gd name="T26" fmla="*/ 199 w 384"/>
              <a:gd name="T27" fmla="*/ 218 h 384"/>
              <a:gd name="T28" fmla="*/ 224 w 384"/>
              <a:gd name="T29" fmla="*/ 185 h 384"/>
              <a:gd name="T30" fmla="*/ 203 w 384"/>
              <a:gd name="T31" fmla="*/ 160 h 384"/>
              <a:gd name="T32" fmla="*/ 280 w 384"/>
              <a:gd name="T33" fmla="*/ 15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80" y="155"/>
                </a:moveTo>
                <a:cubicBezTo>
                  <a:pt x="270" y="213"/>
                  <a:pt x="213" y="263"/>
                  <a:pt x="196" y="274"/>
                </a:cubicBezTo>
                <a:cubicBezTo>
                  <a:pt x="179" y="285"/>
                  <a:pt x="163" y="269"/>
                  <a:pt x="157" y="257"/>
                </a:cubicBezTo>
                <a:cubicBezTo>
                  <a:pt x="151" y="244"/>
                  <a:pt x="132" y="170"/>
                  <a:pt x="126" y="164"/>
                </a:cubicBezTo>
                <a:cubicBezTo>
                  <a:pt x="121" y="158"/>
                  <a:pt x="106" y="170"/>
                  <a:pt x="106" y="170"/>
                </a:cubicBezTo>
                <a:cubicBezTo>
                  <a:pt x="99" y="160"/>
                  <a:pt x="99" y="160"/>
                  <a:pt x="99" y="160"/>
                </a:cubicBezTo>
                <a:cubicBezTo>
                  <a:pt x="99" y="160"/>
                  <a:pt x="130" y="122"/>
                  <a:pt x="153" y="118"/>
                </a:cubicBezTo>
                <a:cubicBezTo>
                  <a:pt x="178" y="113"/>
                  <a:pt x="178" y="157"/>
                  <a:pt x="184" y="181"/>
                </a:cubicBezTo>
                <a:cubicBezTo>
                  <a:pt x="190" y="205"/>
                  <a:pt x="194" y="218"/>
                  <a:pt x="199" y="218"/>
                </a:cubicBezTo>
                <a:cubicBezTo>
                  <a:pt x="204" y="218"/>
                  <a:pt x="214" y="205"/>
                  <a:pt x="224" y="185"/>
                </a:cubicBezTo>
                <a:cubicBezTo>
                  <a:pt x="235" y="165"/>
                  <a:pt x="224" y="147"/>
                  <a:pt x="203" y="160"/>
                </a:cubicBezTo>
                <a:cubicBezTo>
                  <a:pt x="211" y="109"/>
                  <a:pt x="290" y="97"/>
                  <a:pt x="280" y="155"/>
                </a:cubicBezTo>
                <a:close/>
              </a:path>
            </a:pathLst>
          </a:cu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p>
        </p:txBody>
      </p:sp>
      <p:sp>
        <p:nvSpPr>
          <p:cNvPr id="37" name="Rectangle 36"/>
          <p:cNvSpPr/>
          <p:nvPr/>
        </p:nvSpPr>
        <p:spPr>
          <a:xfrm>
            <a:off x="1163151" y="4908043"/>
            <a:ext cx="4358742" cy="353073"/>
          </a:xfrm>
          <a:prstGeom prst="rect">
            <a:avLst/>
          </a:pr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p>
        </p:txBody>
      </p:sp>
      <p:sp>
        <p:nvSpPr>
          <p:cNvPr id="38" name="Rectangle 37"/>
          <p:cNvSpPr/>
          <p:nvPr/>
        </p:nvSpPr>
        <p:spPr>
          <a:xfrm>
            <a:off x="1163151" y="4908043"/>
            <a:ext cx="1089686" cy="353073"/>
          </a:xfrm>
          <a:prstGeom prst="rect">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9" name="Content Placeholder 2"/>
          <p:cNvSpPr txBox="1"/>
          <p:nvPr/>
        </p:nvSpPr>
        <p:spPr>
          <a:xfrm>
            <a:off x="1143551" y="4924352"/>
            <a:ext cx="619542" cy="307777"/>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b="1" dirty="0" smtClean="0">
                <a:solidFill>
                  <a:schemeClr val="tx1"/>
                </a:solidFill>
              </a:rPr>
              <a:t>25%</a:t>
            </a:r>
            <a:endParaRPr lang="en-US" b="1" dirty="0" smtClean="0">
              <a:solidFill>
                <a:schemeClr val="tx1"/>
              </a:solidFill>
            </a:endParaRPr>
          </a:p>
        </p:txBody>
      </p:sp>
      <p:sp>
        <p:nvSpPr>
          <p:cNvPr id="40" name="Freeform 30"/>
          <p:cNvSpPr>
            <a:spLocks noEditPoints="1"/>
          </p:cNvSpPr>
          <p:nvPr/>
        </p:nvSpPr>
        <p:spPr bwMode="auto">
          <a:xfrm>
            <a:off x="523072" y="4887882"/>
            <a:ext cx="393495" cy="393393"/>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148 h 384"/>
              <a:gd name="T12" fmla="*/ 182 w 384"/>
              <a:gd name="T13" fmla="*/ 158 h 384"/>
              <a:gd name="T14" fmla="*/ 182 w 384"/>
              <a:gd name="T15" fmla="*/ 222 h 384"/>
              <a:gd name="T16" fmla="*/ 136 w 384"/>
              <a:gd name="T17" fmla="*/ 267 h 384"/>
              <a:gd name="T18" fmla="*/ 91 w 384"/>
              <a:gd name="T19" fmla="*/ 222 h 384"/>
              <a:gd name="T20" fmla="*/ 91 w 384"/>
              <a:gd name="T21" fmla="*/ 195 h 384"/>
              <a:gd name="T22" fmla="*/ 126 w 384"/>
              <a:gd name="T23" fmla="*/ 195 h 384"/>
              <a:gd name="T24" fmla="*/ 126 w 384"/>
              <a:gd name="T25" fmla="*/ 222 h 384"/>
              <a:gd name="T26" fmla="*/ 136 w 384"/>
              <a:gd name="T27" fmla="*/ 232 h 384"/>
              <a:gd name="T28" fmla="*/ 147 w 384"/>
              <a:gd name="T29" fmla="*/ 222 h 384"/>
              <a:gd name="T30" fmla="*/ 147 w 384"/>
              <a:gd name="T31" fmla="*/ 158 h 384"/>
              <a:gd name="T32" fmla="*/ 192 w 384"/>
              <a:gd name="T33" fmla="*/ 113 h 384"/>
              <a:gd name="T34" fmla="*/ 237 w 384"/>
              <a:gd name="T35" fmla="*/ 158 h 384"/>
              <a:gd name="T36" fmla="*/ 237 w 384"/>
              <a:gd name="T37" fmla="*/ 170 h 384"/>
              <a:gd name="T38" fmla="*/ 217 w 384"/>
              <a:gd name="T39" fmla="*/ 177 h 384"/>
              <a:gd name="T40" fmla="*/ 203 w 384"/>
              <a:gd name="T41" fmla="*/ 170 h 384"/>
              <a:gd name="T42" fmla="*/ 203 w 384"/>
              <a:gd name="T43" fmla="*/ 158 h 384"/>
              <a:gd name="T44" fmla="*/ 192 w 384"/>
              <a:gd name="T45" fmla="*/ 148 h 384"/>
              <a:gd name="T46" fmla="*/ 293 w 384"/>
              <a:gd name="T47" fmla="*/ 222 h 384"/>
              <a:gd name="T48" fmla="*/ 248 w 384"/>
              <a:gd name="T49" fmla="*/ 267 h 384"/>
              <a:gd name="T50" fmla="*/ 203 w 384"/>
              <a:gd name="T51" fmla="*/ 222 h 384"/>
              <a:gd name="T52" fmla="*/ 203 w 384"/>
              <a:gd name="T53" fmla="*/ 194 h 384"/>
              <a:gd name="T54" fmla="*/ 217 w 384"/>
              <a:gd name="T55" fmla="*/ 201 h 384"/>
              <a:gd name="T56" fmla="*/ 237 w 384"/>
              <a:gd name="T57" fmla="*/ 194 h 384"/>
              <a:gd name="T58" fmla="*/ 237 w 384"/>
              <a:gd name="T59" fmla="*/ 222 h 384"/>
              <a:gd name="T60" fmla="*/ 248 w 384"/>
              <a:gd name="T61" fmla="*/ 232 h 384"/>
              <a:gd name="T62" fmla="*/ 259 w 384"/>
              <a:gd name="T63" fmla="*/ 222 h 384"/>
              <a:gd name="T64" fmla="*/ 259 w 384"/>
              <a:gd name="T65" fmla="*/ 195 h 384"/>
              <a:gd name="T66" fmla="*/ 293 w 384"/>
              <a:gd name="T67" fmla="*/ 195 h 384"/>
              <a:gd name="T68" fmla="*/ 293 w 384"/>
              <a:gd name="T69" fmla="*/ 22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148"/>
                </a:moveTo>
                <a:cubicBezTo>
                  <a:pt x="186" y="148"/>
                  <a:pt x="182" y="152"/>
                  <a:pt x="182" y="158"/>
                </a:cubicBezTo>
                <a:cubicBezTo>
                  <a:pt x="182" y="222"/>
                  <a:pt x="182" y="222"/>
                  <a:pt x="182" y="222"/>
                </a:cubicBezTo>
                <a:cubicBezTo>
                  <a:pt x="182" y="246"/>
                  <a:pt x="161" y="267"/>
                  <a:pt x="136" y="267"/>
                </a:cubicBezTo>
                <a:cubicBezTo>
                  <a:pt x="111" y="267"/>
                  <a:pt x="91" y="246"/>
                  <a:pt x="91" y="222"/>
                </a:cubicBezTo>
                <a:cubicBezTo>
                  <a:pt x="91" y="195"/>
                  <a:pt x="91" y="195"/>
                  <a:pt x="91" y="195"/>
                </a:cubicBezTo>
                <a:cubicBezTo>
                  <a:pt x="126" y="195"/>
                  <a:pt x="126" y="195"/>
                  <a:pt x="126" y="195"/>
                </a:cubicBezTo>
                <a:cubicBezTo>
                  <a:pt x="126" y="222"/>
                  <a:pt x="126" y="222"/>
                  <a:pt x="126" y="222"/>
                </a:cubicBezTo>
                <a:cubicBezTo>
                  <a:pt x="126" y="227"/>
                  <a:pt x="131" y="232"/>
                  <a:pt x="136" y="232"/>
                </a:cubicBezTo>
                <a:cubicBezTo>
                  <a:pt x="142" y="232"/>
                  <a:pt x="147" y="227"/>
                  <a:pt x="147" y="222"/>
                </a:cubicBezTo>
                <a:cubicBezTo>
                  <a:pt x="147" y="158"/>
                  <a:pt x="147" y="158"/>
                  <a:pt x="147" y="158"/>
                </a:cubicBezTo>
                <a:cubicBezTo>
                  <a:pt x="147" y="133"/>
                  <a:pt x="167" y="113"/>
                  <a:pt x="192" y="113"/>
                </a:cubicBezTo>
                <a:cubicBezTo>
                  <a:pt x="217" y="113"/>
                  <a:pt x="237" y="133"/>
                  <a:pt x="237" y="158"/>
                </a:cubicBezTo>
                <a:cubicBezTo>
                  <a:pt x="237" y="170"/>
                  <a:pt x="237" y="170"/>
                  <a:pt x="237" y="170"/>
                </a:cubicBezTo>
                <a:cubicBezTo>
                  <a:pt x="217" y="177"/>
                  <a:pt x="217" y="177"/>
                  <a:pt x="217" y="177"/>
                </a:cubicBezTo>
                <a:cubicBezTo>
                  <a:pt x="203" y="170"/>
                  <a:pt x="203" y="170"/>
                  <a:pt x="203" y="170"/>
                </a:cubicBezTo>
                <a:cubicBezTo>
                  <a:pt x="203" y="158"/>
                  <a:pt x="203" y="158"/>
                  <a:pt x="203" y="158"/>
                </a:cubicBezTo>
                <a:cubicBezTo>
                  <a:pt x="203" y="152"/>
                  <a:pt x="198" y="148"/>
                  <a:pt x="192" y="148"/>
                </a:cubicBezTo>
                <a:close/>
                <a:moveTo>
                  <a:pt x="293" y="222"/>
                </a:moveTo>
                <a:cubicBezTo>
                  <a:pt x="293" y="246"/>
                  <a:pt x="273" y="267"/>
                  <a:pt x="248" y="267"/>
                </a:cubicBezTo>
                <a:cubicBezTo>
                  <a:pt x="223" y="267"/>
                  <a:pt x="203" y="246"/>
                  <a:pt x="203" y="222"/>
                </a:cubicBezTo>
                <a:cubicBezTo>
                  <a:pt x="203" y="194"/>
                  <a:pt x="203" y="194"/>
                  <a:pt x="203" y="194"/>
                </a:cubicBezTo>
                <a:cubicBezTo>
                  <a:pt x="217" y="201"/>
                  <a:pt x="217" y="201"/>
                  <a:pt x="217" y="201"/>
                </a:cubicBezTo>
                <a:cubicBezTo>
                  <a:pt x="237" y="194"/>
                  <a:pt x="237" y="194"/>
                  <a:pt x="237" y="194"/>
                </a:cubicBezTo>
                <a:cubicBezTo>
                  <a:pt x="237" y="222"/>
                  <a:pt x="237" y="222"/>
                  <a:pt x="237" y="222"/>
                </a:cubicBezTo>
                <a:cubicBezTo>
                  <a:pt x="237" y="227"/>
                  <a:pt x="242" y="232"/>
                  <a:pt x="248" y="232"/>
                </a:cubicBezTo>
                <a:cubicBezTo>
                  <a:pt x="254" y="232"/>
                  <a:pt x="259" y="227"/>
                  <a:pt x="259" y="222"/>
                </a:cubicBezTo>
                <a:cubicBezTo>
                  <a:pt x="259" y="195"/>
                  <a:pt x="259" y="195"/>
                  <a:pt x="259" y="195"/>
                </a:cubicBezTo>
                <a:cubicBezTo>
                  <a:pt x="293" y="195"/>
                  <a:pt x="293" y="195"/>
                  <a:pt x="293" y="195"/>
                </a:cubicBezTo>
                <a:lnTo>
                  <a:pt x="293" y="222"/>
                </a:lnTo>
                <a:close/>
              </a:path>
            </a:pathLst>
          </a:cu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p>
        </p:txBody>
      </p:sp>
      <p:sp>
        <p:nvSpPr>
          <p:cNvPr id="41" name="Rectangle 667"/>
          <p:cNvSpPr/>
          <p:nvPr/>
        </p:nvSpPr>
        <p:spPr>
          <a:xfrm>
            <a:off x="7161122" y="3827206"/>
            <a:ext cx="4358742" cy="353073"/>
          </a:xfrm>
          <a:prstGeom prst="rect">
            <a:avLst/>
          </a:pr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p>
        </p:txBody>
      </p:sp>
      <p:sp>
        <p:nvSpPr>
          <p:cNvPr id="42" name="Rectangle 668"/>
          <p:cNvSpPr/>
          <p:nvPr/>
        </p:nvSpPr>
        <p:spPr>
          <a:xfrm>
            <a:off x="7161122" y="3827206"/>
            <a:ext cx="2179370" cy="353073"/>
          </a:xfrm>
          <a:prstGeom prst="rect">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43" name="Content Placeholder 2"/>
          <p:cNvSpPr txBox="1"/>
          <p:nvPr/>
        </p:nvSpPr>
        <p:spPr>
          <a:xfrm>
            <a:off x="7141522" y="3843515"/>
            <a:ext cx="619542" cy="307777"/>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b="1" dirty="0" smtClean="0">
                <a:solidFill>
                  <a:schemeClr val="tx1"/>
                </a:solidFill>
              </a:rPr>
              <a:t>50%</a:t>
            </a:r>
            <a:endParaRPr lang="en-US" b="1" dirty="0" smtClean="0">
              <a:solidFill>
                <a:schemeClr val="tx1"/>
              </a:solidFill>
            </a:endParaRPr>
          </a:p>
        </p:txBody>
      </p:sp>
      <p:sp>
        <p:nvSpPr>
          <p:cNvPr id="44" name="Freeform 670"/>
          <p:cNvSpPr>
            <a:spLocks noEditPoints="1"/>
          </p:cNvSpPr>
          <p:nvPr/>
        </p:nvSpPr>
        <p:spPr bwMode="auto">
          <a:xfrm>
            <a:off x="6521042" y="3805595"/>
            <a:ext cx="393495" cy="393393"/>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37 w 384"/>
              <a:gd name="T11" fmla="*/ 133 h 384"/>
              <a:gd name="T12" fmla="*/ 208 w 384"/>
              <a:gd name="T13" fmla="*/ 133 h 384"/>
              <a:gd name="T14" fmla="*/ 201 w 384"/>
              <a:gd name="T15" fmla="*/ 143 h 384"/>
              <a:gd name="T16" fmla="*/ 201 w 384"/>
              <a:gd name="T17" fmla="*/ 164 h 384"/>
              <a:gd name="T18" fmla="*/ 237 w 384"/>
              <a:gd name="T19" fmla="*/ 164 h 384"/>
              <a:gd name="T20" fmla="*/ 237 w 384"/>
              <a:gd name="T21" fmla="*/ 194 h 384"/>
              <a:gd name="T22" fmla="*/ 201 w 384"/>
              <a:gd name="T23" fmla="*/ 194 h 384"/>
              <a:gd name="T24" fmla="*/ 201 w 384"/>
              <a:gd name="T25" fmla="*/ 283 h 384"/>
              <a:gd name="T26" fmla="*/ 167 w 384"/>
              <a:gd name="T27" fmla="*/ 283 h 384"/>
              <a:gd name="T28" fmla="*/ 167 w 384"/>
              <a:gd name="T29" fmla="*/ 194 h 384"/>
              <a:gd name="T30" fmla="*/ 136 w 384"/>
              <a:gd name="T31" fmla="*/ 194 h 384"/>
              <a:gd name="T32" fmla="*/ 136 w 384"/>
              <a:gd name="T33" fmla="*/ 164 h 384"/>
              <a:gd name="T34" fmla="*/ 167 w 384"/>
              <a:gd name="T35" fmla="*/ 164 h 384"/>
              <a:gd name="T36" fmla="*/ 167 w 384"/>
              <a:gd name="T37" fmla="*/ 146 h 384"/>
              <a:gd name="T38" fmla="*/ 208 w 384"/>
              <a:gd name="T39" fmla="*/ 101 h 384"/>
              <a:gd name="T40" fmla="*/ 237 w 384"/>
              <a:gd name="T41" fmla="*/ 101 h 384"/>
              <a:gd name="T42" fmla="*/ 237 w 384"/>
              <a:gd name="T43" fmla="*/ 133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37" y="133"/>
                </a:moveTo>
                <a:cubicBezTo>
                  <a:pt x="208" y="133"/>
                  <a:pt x="208" y="133"/>
                  <a:pt x="208" y="133"/>
                </a:cubicBezTo>
                <a:cubicBezTo>
                  <a:pt x="205" y="133"/>
                  <a:pt x="201" y="137"/>
                  <a:pt x="201" y="143"/>
                </a:cubicBezTo>
                <a:cubicBezTo>
                  <a:pt x="201" y="164"/>
                  <a:pt x="201" y="164"/>
                  <a:pt x="201" y="164"/>
                </a:cubicBezTo>
                <a:cubicBezTo>
                  <a:pt x="237" y="164"/>
                  <a:pt x="237" y="164"/>
                  <a:pt x="237" y="164"/>
                </a:cubicBezTo>
                <a:cubicBezTo>
                  <a:pt x="237" y="194"/>
                  <a:pt x="237" y="194"/>
                  <a:pt x="237" y="194"/>
                </a:cubicBezTo>
                <a:cubicBezTo>
                  <a:pt x="201" y="194"/>
                  <a:pt x="201" y="194"/>
                  <a:pt x="201" y="194"/>
                </a:cubicBezTo>
                <a:cubicBezTo>
                  <a:pt x="201" y="283"/>
                  <a:pt x="201" y="283"/>
                  <a:pt x="201" y="283"/>
                </a:cubicBezTo>
                <a:cubicBezTo>
                  <a:pt x="167" y="283"/>
                  <a:pt x="167" y="283"/>
                  <a:pt x="167" y="283"/>
                </a:cubicBezTo>
                <a:cubicBezTo>
                  <a:pt x="167" y="194"/>
                  <a:pt x="167" y="194"/>
                  <a:pt x="167" y="194"/>
                </a:cubicBezTo>
                <a:cubicBezTo>
                  <a:pt x="136" y="194"/>
                  <a:pt x="136" y="194"/>
                  <a:pt x="136" y="194"/>
                </a:cubicBezTo>
                <a:cubicBezTo>
                  <a:pt x="136" y="164"/>
                  <a:pt x="136" y="164"/>
                  <a:pt x="136" y="164"/>
                </a:cubicBezTo>
                <a:cubicBezTo>
                  <a:pt x="167" y="164"/>
                  <a:pt x="167" y="164"/>
                  <a:pt x="167" y="164"/>
                </a:cubicBezTo>
                <a:cubicBezTo>
                  <a:pt x="167" y="146"/>
                  <a:pt x="167" y="146"/>
                  <a:pt x="167" y="146"/>
                </a:cubicBezTo>
                <a:cubicBezTo>
                  <a:pt x="167" y="121"/>
                  <a:pt x="184" y="101"/>
                  <a:pt x="208" y="101"/>
                </a:cubicBezTo>
                <a:cubicBezTo>
                  <a:pt x="237" y="101"/>
                  <a:pt x="237" y="101"/>
                  <a:pt x="237" y="101"/>
                </a:cubicBezTo>
                <a:lnTo>
                  <a:pt x="237" y="133"/>
                </a:lnTo>
                <a:close/>
              </a:path>
            </a:pathLst>
          </a:cu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p>
        </p:txBody>
      </p:sp>
      <p:sp>
        <p:nvSpPr>
          <p:cNvPr id="45" name="Rectangle 672"/>
          <p:cNvSpPr/>
          <p:nvPr/>
        </p:nvSpPr>
        <p:spPr>
          <a:xfrm>
            <a:off x="7161122" y="5976717"/>
            <a:ext cx="4358742" cy="353073"/>
          </a:xfrm>
          <a:prstGeom prst="rect">
            <a:avLst/>
          </a:pr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p>
        </p:txBody>
      </p:sp>
      <p:sp>
        <p:nvSpPr>
          <p:cNvPr id="46" name="Rectangle 673"/>
          <p:cNvSpPr/>
          <p:nvPr/>
        </p:nvSpPr>
        <p:spPr>
          <a:xfrm>
            <a:off x="7161122" y="5976717"/>
            <a:ext cx="1794775" cy="353073"/>
          </a:xfrm>
          <a:prstGeom prst="rect">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47" name="Content Placeholder 2"/>
          <p:cNvSpPr txBox="1"/>
          <p:nvPr/>
        </p:nvSpPr>
        <p:spPr>
          <a:xfrm>
            <a:off x="7141522" y="5994476"/>
            <a:ext cx="619542" cy="307777"/>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b="1" dirty="0" smtClean="0">
                <a:solidFill>
                  <a:schemeClr val="tx1"/>
                </a:solidFill>
              </a:rPr>
              <a:t>45%</a:t>
            </a:r>
            <a:endParaRPr lang="en-US" b="1" dirty="0" smtClean="0">
              <a:solidFill>
                <a:schemeClr val="tx1"/>
              </a:solidFill>
            </a:endParaRPr>
          </a:p>
        </p:txBody>
      </p:sp>
      <p:sp>
        <p:nvSpPr>
          <p:cNvPr id="48" name="Freeform 11"/>
          <p:cNvSpPr>
            <a:spLocks noEditPoints="1"/>
          </p:cNvSpPr>
          <p:nvPr/>
        </p:nvSpPr>
        <p:spPr bwMode="auto">
          <a:xfrm>
            <a:off x="6521042" y="5956556"/>
            <a:ext cx="393495" cy="393393"/>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70 w 384"/>
              <a:gd name="T11" fmla="*/ 157 h 384"/>
              <a:gd name="T12" fmla="*/ 270 w 384"/>
              <a:gd name="T13" fmla="*/ 162 h 384"/>
              <a:gd name="T14" fmla="*/ 162 w 384"/>
              <a:gd name="T15" fmla="*/ 270 h 384"/>
              <a:gd name="T16" fmla="*/ 104 w 384"/>
              <a:gd name="T17" fmla="*/ 253 h 384"/>
              <a:gd name="T18" fmla="*/ 113 w 384"/>
              <a:gd name="T19" fmla="*/ 253 h 384"/>
              <a:gd name="T20" fmla="*/ 160 w 384"/>
              <a:gd name="T21" fmla="*/ 237 h 384"/>
              <a:gd name="T22" fmla="*/ 125 w 384"/>
              <a:gd name="T23" fmla="*/ 211 h 384"/>
              <a:gd name="T24" fmla="*/ 132 w 384"/>
              <a:gd name="T25" fmla="*/ 211 h 384"/>
              <a:gd name="T26" fmla="*/ 142 w 384"/>
              <a:gd name="T27" fmla="*/ 210 h 384"/>
              <a:gd name="T28" fmla="*/ 112 w 384"/>
              <a:gd name="T29" fmla="*/ 173 h 384"/>
              <a:gd name="T30" fmla="*/ 112 w 384"/>
              <a:gd name="T31" fmla="*/ 173 h 384"/>
              <a:gd name="T32" fmla="*/ 129 w 384"/>
              <a:gd name="T33" fmla="*/ 177 h 384"/>
              <a:gd name="T34" fmla="*/ 112 w 384"/>
              <a:gd name="T35" fmla="*/ 146 h 384"/>
              <a:gd name="T36" fmla="*/ 117 w 384"/>
              <a:gd name="T37" fmla="*/ 127 h 384"/>
              <a:gd name="T38" fmla="*/ 195 w 384"/>
              <a:gd name="T39" fmla="*/ 166 h 384"/>
              <a:gd name="T40" fmla="*/ 194 w 384"/>
              <a:gd name="T41" fmla="*/ 158 h 384"/>
              <a:gd name="T42" fmla="*/ 232 w 384"/>
              <a:gd name="T43" fmla="*/ 120 h 384"/>
              <a:gd name="T44" fmla="*/ 260 w 384"/>
              <a:gd name="T45" fmla="*/ 132 h 384"/>
              <a:gd name="T46" fmla="*/ 284 w 384"/>
              <a:gd name="T47" fmla="*/ 123 h 384"/>
              <a:gd name="T48" fmla="*/ 267 w 384"/>
              <a:gd name="T49" fmla="*/ 144 h 384"/>
              <a:gd name="T50" fmla="*/ 289 w 384"/>
              <a:gd name="T51" fmla="*/ 138 h 384"/>
              <a:gd name="T52" fmla="*/ 270 w 384"/>
              <a:gd name="T53" fmla="*/ 15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70" y="157"/>
                </a:moveTo>
                <a:cubicBezTo>
                  <a:pt x="270" y="159"/>
                  <a:pt x="270" y="160"/>
                  <a:pt x="270" y="162"/>
                </a:cubicBezTo>
                <a:cubicBezTo>
                  <a:pt x="270" y="212"/>
                  <a:pt x="232" y="270"/>
                  <a:pt x="162" y="270"/>
                </a:cubicBezTo>
                <a:cubicBezTo>
                  <a:pt x="141" y="270"/>
                  <a:pt x="121" y="263"/>
                  <a:pt x="104" y="253"/>
                </a:cubicBezTo>
                <a:cubicBezTo>
                  <a:pt x="107" y="253"/>
                  <a:pt x="110" y="253"/>
                  <a:pt x="113" y="253"/>
                </a:cubicBezTo>
                <a:cubicBezTo>
                  <a:pt x="131" y="253"/>
                  <a:pt x="147" y="247"/>
                  <a:pt x="160" y="237"/>
                </a:cubicBezTo>
                <a:cubicBezTo>
                  <a:pt x="144" y="237"/>
                  <a:pt x="130" y="226"/>
                  <a:pt x="125" y="211"/>
                </a:cubicBezTo>
                <a:cubicBezTo>
                  <a:pt x="127" y="211"/>
                  <a:pt x="130" y="211"/>
                  <a:pt x="132" y="211"/>
                </a:cubicBezTo>
                <a:cubicBezTo>
                  <a:pt x="136" y="211"/>
                  <a:pt x="139" y="211"/>
                  <a:pt x="142" y="210"/>
                </a:cubicBezTo>
                <a:cubicBezTo>
                  <a:pt x="125" y="207"/>
                  <a:pt x="112" y="191"/>
                  <a:pt x="112" y="173"/>
                </a:cubicBezTo>
                <a:cubicBezTo>
                  <a:pt x="112" y="173"/>
                  <a:pt x="112" y="173"/>
                  <a:pt x="112" y="173"/>
                </a:cubicBezTo>
                <a:cubicBezTo>
                  <a:pt x="117" y="175"/>
                  <a:pt x="123" y="177"/>
                  <a:pt x="129" y="177"/>
                </a:cubicBezTo>
                <a:cubicBezTo>
                  <a:pt x="119" y="171"/>
                  <a:pt x="112" y="159"/>
                  <a:pt x="112" y="146"/>
                </a:cubicBezTo>
                <a:cubicBezTo>
                  <a:pt x="112" y="139"/>
                  <a:pt x="114" y="132"/>
                  <a:pt x="117" y="127"/>
                </a:cubicBezTo>
                <a:cubicBezTo>
                  <a:pt x="136" y="150"/>
                  <a:pt x="164" y="165"/>
                  <a:pt x="195" y="166"/>
                </a:cubicBezTo>
                <a:cubicBezTo>
                  <a:pt x="194" y="164"/>
                  <a:pt x="194" y="161"/>
                  <a:pt x="194" y="158"/>
                </a:cubicBezTo>
                <a:cubicBezTo>
                  <a:pt x="194" y="137"/>
                  <a:pt x="211" y="120"/>
                  <a:pt x="232" y="120"/>
                </a:cubicBezTo>
                <a:cubicBezTo>
                  <a:pt x="243" y="120"/>
                  <a:pt x="253" y="124"/>
                  <a:pt x="260" y="132"/>
                </a:cubicBezTo>
                <a:cubicBezTo>
                  <a:pt x="268" y="130"/>
                  <a:pt x="276" y="127"/>
                  <a:pt x="284" y="123"/>
                </a:cubicBezTo>
                <a:cubicBezTo>
                  <a:pt x="281" y="131"/>
                  <a:pt x="275" y="139"/>
                  <a:pt x="267" y="144"/>
                </a:cubicBezTo>
                <a:cubicBezTo>
                  <a:pt x="275" y="143"/>
                  <a:pt x="282" y="141"/>
                  <a:pt x="289" y="138"/>
                </a:cubicBezTo>
                <a:cubicBezTo>
                  <a:pt x="284" y="145"/>
                  <a:pt x="277" y="152"/>
                  <a:pt x="270" y="157"/>
                </a:cubicBezTo>
                <a:close/>
              </a:path>
            </a:pathLst>
          </a:cu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p>
        </p:txBody>
      </p:sp>
      <p:sp>
        <p:nvSpPr>
          <p:cNvPr id="49" name="Rectangle 677"/>
          <p:cNvSpPr/>
          <p:nvPr/>
        </p:nvSpPr>
        <p:spPr>
          <a:xfrm>
            <a:off x="7161122" y="5442381"/>
            <a:ext cx="4358742" cy="353073"/>
          </a:xfrm>
          <a:prstGeom prst="rect">
            <a:avLst/>
          </a:pr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p>
        </p:txBody>
      </p:sp>
      <p:sp>
        <p:nvSpPr>
          <p:cNvPr id="50" name="Rectangle 678"/>
          <p:cNvSpPr/>
          <p:nvPr/>
        </p:nvSpPr>
        <p:spPr>
          <a:xfrm>
            <a:off x="7161121" y="5442381"/>
            <a:ext cx="3247690" cy="353073"/>
          </a:xfrm>
          <a:prstGeom prst="rect">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51" name="Content Placeholder 2"/>
          <p:cNvSpPr txBox="1"/>
          <p:nvPr/>
        </p:nvSpPr>
        <p:spPr>
          <a:xfrm>
            <a:off x="7141522" y="5458690"/>
            <a:ext cx="619542" cy="307777"/>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b="1" dirty="0" smtClean="0">
                <a:solidFill>
                  <a:schemeClr val="tx1"/>
                </a:solidFill>
              </a:rPr>
              <a:t>75%</a:t>
            </a:r>
            <a:endParaRPr lang="en-US" b="1" dirty="0" smtClean="0">
              <a:solidFill>
                <a:schemeClr val="tx1"/>
              </a:solidFill>
            </a:endParaRPr>
          </a:p>
        </p:txBody>
      </p:sp>
      <p:sp>
        <p:nvSpPr>
          <p:cNvPr id="52" name="Freeform 680"/>
          <p:cNvSpPr>
            <a:spLocks noEditPoints="1"/>
          </p:cNvSpPr>
          <p:nvPr/>
        </p:nvSpPr>
        <p:spPr bwMode="auto">
          <a:xfrm>
            <a:off x="6521042" y="5422220"/>
            <a:ext cx="393495" cy="393393"/>
          </a:xfrm>
          <a:custGeom>
            <a:avLst/>
            <a:gdLst>
              <a:gd name="T0" fmla="*/ 174 w 384"/>
              <a:gd name="T1" fmla="*/ 138 h 384"/>
              <a:gd name="T2" fmla="*/ 149 w 384"/>
              <a:gd name="T3" fmla="*/ 116 h 384"/>
              <a:gd name="T4" fmla="*/ 145 w 384"/>
              <a:gd name="T5" fmla="*/ 116 h 384"/>
              <a:gd name="T6" fmla="*/ 133 w 384"/>
              <a:gd name="T7" fmla="*/ 128 h 384"/>
              <a:gd name="T8" fmla="*/ 133 w 384"/>
              <a:gd name="T9" fmla="*/ 150 h 384"/>
              <a:gd name="T10" fmla="*/ 156 w 384"/>
              <a:gd name="T11" fmla="*/ 174 h 384"/>
              <a:gd name="T12" fmla="*/ 160 w 384"/>
              <a:gd name="T13" fmla="*/ 173 h 384"/>
              <a:gd name="T14" fmla="*/ 174 w 384"/>
              <a:gd name="T15" fmla="*/ 138 h 384"/>
              <a:gd name="T16" fmla="*/ 192 w 384"/>
              <a:gd name="T17" fmla="*/ 0 h 384"/>
              <a:gd name="T18" fmla="*/ 0 w 384"/>
              <a:gd name="T19" fmla="*/ 192 h 384"/>
              <a:gd name="T20" fmla="*/ 192 w 384"/>
              <a:gd name="T21" fmla="*/ 384 h 384"/>
              <a:gd name="T22" fmla="*/ 384 w 384"/>
              <a:gd name="T23" fmla="*/ 192 h 384"/>
              <a:gd name="T24" fmla="*/ 192 w 384"/>
              <a:gd name="T25" fmla="*/ 0 h 384"/>
              <a:gd name="T26" fmla="*/ 181 w 384"/>
              <a:gd name="T27" fmla="*/ 274 h 384"/>
              <a:gd name="T28" fmla="*/ 151 w 384"/>
              <a:gd name="T29" fmla="*/ 281 h 384"/>
              <a:gd name="T30" fmla="*/ 149 w 384"/>
              <a:gd name="T31" fmla="*/ 281 h 384"/>
              <a:gd name="T32" fmla="*/ 148 w 384"/>
              <a:gd name="T33" fmla="*/ 281 h 384"/>
              <a:gd name="T34" fmla="*/ 101 w 384"/>
              <a:gd name="T35" fmla="*/ 243 h 384"/>
              <a:gd name="T36" fmla="*/ 157 w 384"/>
              <a:gd name="T37" fmla="*/ 206 h 384"/>
              <a:gd name="T38" fmla="*/ 157 w 384"/>
              <a:gd name="T39" fmla="*/ 206 h 384"/>
              <a:gd name="T40" fmla="*/ 151 w 384"/>
              <a:gd name="T41" fmla="*/ 186 h 384"/>
              <a:gd name="T42" fmla="*/ 148 w 384"/>
              <a:gd name="T43" fmla="*/ 186 h 384"/>
              <a:gd name="T44" fmla="*/ 126 w 384"/>
              <a:gd name="T45" fmla="*/ 180 h 384"/>
              <a:gd name="T46" fmla="*/ 111 w 384"/>
              <a:gd name="T47" fmla="*/ 147 h 384"/>
              <a:gd name="T48" fmla="*/ 158 w 384"/>
              <a:gd name="T49" fmla="*/ 103 h 384"/>
              <a:gd name="T50" fmla="*/ 204 w 384"/>
              <a:gd name="T51" fmla="*/ 103 h 384"/>
              <a:gd name="T52" fmla="*/ 204 w 384"/>
              <a:gd name="T53" fmla="*/ 104 h 384"/>
              <a:gd name="T54" fmla="*/ 188 w 384"/>
              <a:gd name="T55" fmla="*/ 111 h 384"/>
              <a:gd name="T56" fmla="*/ 181 w 384"/>
              <a:gd name="T57" fmla="*/ 112 h 384"/>
              <a:gd name="T58" fmla="*/ 194 w 384"/>
              <a:gd name="T59" fmla="*/ 143 h 384"/>
              <a:gd name="T60" fmla="*/ 181 w 384"/>
              <a:gd name="T61" fmla="*/ 175 h 384"/>
              <a:gd name="T62" fmla="*/ 173 w 384"/>
              <a:gd name="T63" fmla="*/ 186 h 384"/>
              <a:gd name="T64" fmla="*/ 183 w 384"/>
              <a:gd name="T65" fmla="*/ 199 h 384"/>
              <a:gd name="T66" fmla="*/ 204 w 384"/>
              <a:gd name="T67" fmla="*/ 235 h 384"/>
              <a:gd name="T68" fmla="*/ 181 w 384"/>
              <a:gd name="T69" fmla="*/ 274 h 384"/>
              <a:gd name="T70" fmla="*/ 282 w 384"/>
              <a:gd name="T71" fmla="*/ 192 h 384"/>
              <a:gd name="T72" fmla="*/ 252 w 384"/>
              <a:gd name="T73" fmla="*/ 192 h 384"/>
              <a:gd name="T74" fmla="*/ 252 w 384"/>
              <a:gd name="T75" fmla="*/ 222 h 384"/>
              <a:gd name="T76" fmla="*/ 233 w 384"/>
              <a:gd name="T77" fmla="*/ 222 h 384"/>
              <a:gd name="T78" fmla="*/ 233 w 384"/>
              <a:gd name="T79" fmla="*/ 192 h 384"/>
              <a:gd name="T80" fmla="*/ 202 w 384"/>
              <a:gd name="T81" fmla="*/ 192 h 384"/>
              <a:gd name="T82" fmla="*/ 202 w 384"/>
              <a:gd name="T83" fmla="*/ 173 h 384"/>
              <a:gd name="T84" fmla="*/ 233 w 384"/>
              <a:gd name="T85" fmla="*/ 173 h 384"/>
              <a:gd name="T86" fmla="*/ 233 w 384"/>
              <a:gd name="T87" fmla="*/ 142 h 384"/>
              <a:gd name="T88" fmla="*/ 252 w 384"/>
              <a:gd name="T89" fmla="*/ 142 h 384"/>
              <a:gd name="T90" fmla="*/ 252 w 384"/>
              <a:gd name="T91" fmla="*/ 173 h 384"/>
              <a:gd name="T92" fmla="*/ 282 w 384"/>
              <a:gd name="T93" fmla="*/ 173 h 384"/>
              <a:gd name="T94" fmla="*/ 282 w 384"/>
              <a:gd name="T95" fmla="*/ 192 h 384"/>
              <a:gd name="T96" fmla="*/ 156 w 384"/>
              <a:gd name="T97" fmla="*/ 215 h 384"/>
              <a:gd name="T98" fmla="*/ 153 w 384"/>
              <a:gd name="T99" fmla="*/ 215 h 384"/>
              <a:gd name="T100" fmla="*/ 130 w 384"/>
              <a:gd name="T101" fmla="*/ 224 h 384"/>
              <a:gd name="T102" fmla="*/ 122 w 384"/>
              <a:gd name="T103" fmla="*/ 243 h 384"/>
              <a:gd name="T104" fmla="*/ 156 w 384"/>
              <a:gd name="T105" fmla="*/ 264 h 384"/>
              <a:gd name="T106" fmla="*/ 186 w 384"/>
              <a:gd name="T107" fmla="*/ 238 h 384"/>
              <a:gd name="T108" fmla="*/ 156 w 384"/>
              <a:gd name="T109" fmla="*/ 21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4" h="384">
                <a:moveTo>
                  <a:pt x="174" y="138"/>
                </a:moveTo>
                <a:cubicBezTo>
                  <a:pt x="169" y="121"/>
                  <a:pt x="161" y="116"/>
                  <a:pt x="149" y="116"/>
                </a:cubicBezTo>
                <a:cubicBezTo>
                  <a:pt x="148" y="116"/>
                  <a:pt x="146" y="116"/>
                  <a:pt x="145" y="116"/>
                </a:cubicBezTo>
                <a:cubicBezTo>
                  <a:pt x="140" y="118"/>
                  <a:pt x="136" y="122"/>
                  <a:pt x="133" y="128"/>
                </a:cubicBezTo>
                <a:cubicBezTo>
                  <a:pt x="131" y="135"/>
                  <a:pt x="131" y="142"/>
                  <a:pt x="133" y="150"/>
                </a:cubicBezTo>
                <a:cubicBezTo>
                  <a:pt x="136" y="164"/>
                  <a:pt x="146" y="174"/>
                  <a:pt x="156" y="174"/>
                </a:cubicBezTo>
                <a:cubicBezTo>
                  <a:pt x="158" y="174"/>
                  <a:pt x="159" y="174"/>
                  <a:pt x="160" y="173"/>
                </a:cubicBezTo>
                <a:cubicBezTo>
                  <a:pt x="171" y="170"/>
                  <a:pt x="178" y="154"/>
                  <a:pt x="174" y="138"/>
                </a:cubicBez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81" y="274"/>
                </a:moveTo>
                <a:cubicBezTo>
                  <a:pt x="169" y="280"/>
                  <a:pt x="156" y="281"/>
                  <a:pt x="151" y="281"/>
                </a:cubicBezTo>
                <a:cubicBezTo>
                  <a:pt x="150" y="281"/>
                  <a:pt x="149" y="281"/>
                  <a:pt x="149" y="281"/>
                </a:cubicBezTo>
                <a:cubicBezTo>
                  <a:pt x="149" y="281"/>
                  <a:pt x="149" y="281"/>
                  <a:pt x="148" y="281"/>
                </a:cubicBezTo>
                <a:cubicBezTo>
                  <a:pt x="140" y="281"/>
                  <a:pt x="101" y="279"/>
                  <a:pt x="101" y="243"/>
                </a:cubicBezTo>
                <a:cubicBezTo>
                  <a:pt x="101" y="209"/>
                  <a:pt x="144" y="206"/>
                  <a:pt x="157" y="206"/>
                </a:cubicBezTo>
                <a:cubicBezTo>
                  <a:pt x="157" y="206"/>
                  <a:pt x="157" y="206"/>
                  <a:pt x="157" y="206"/>
                </a:cubicBezTo>
                <a:cubicBezTo>
                  <a:pt x="149" y="196"/>
                  <a:pt x="151" y="186"/>
                  <a:pt x="151" y="186"/>
                </a:cubicBezTo>
                <a:cubicBezTo>
                  <a:pt x="150" y="186"/>
                  <a:pt x="149" y="186"/>
                  <a:pt x="148" y="186"/>
                </a:cubicBezTo>
                <a:cubicBezTo>
                  <a:pt x="143" y="186"/>
                  <a:pt x="134" y="185"/>
                  <a:pt x="126" y="180"/>
                </a:cubicBezTo>
                <a:cubicBezTo>
                  <a:pt x="116" y="173"/>
                  <a:pt x="111" y="162"/>
                  <a:pt x="111" y="147"/>
                </a:cubicBezTo>
                <a:cubicBezTo>
                  <a:pt x="111" y="105"/>
                  <a:pt x="157" y="103"/>
                  <a:pt x="158" y="103"/>
                </a:cubicBezTo>
                <a:cubicBezTo>
                  <a:pt x="204" y="103"/>
                  <a:pt x="204" y="103"/>
                  <a:pt x="204" y="103"/>
                </a:cubicBezTo>
                <a:cubicBezTo>
                  <a:pt x="204" y="104"/>
                  <a:pt x="204" y="104"/>
                  <a:pt x="204" y="104"/>
                </a:cubicBezTo>
                <a:cubicBezTo>
                  <a:pt x="204" y="109"/>
                  <a:pt x="195" y="110"/>
                  <a:pt x="188" y="111"/>
                </a:cubicBezTo>
                <a:cubicBezTo>
                  <a:pt x="186" y="111"/>
                  <a:pt x="182" y="112"/>
                  <a:pt x="181" y="112"/>
                </a:cubicBezTo>
                <a:cubicBezTo>
                  <a:pt x="193" y="119"/>
                  <a:pt x="194" y="129"/>
                  <a:pt x="194" y="143"/>
                </a:cubicBezTo>
                <a:cubicBezTo>
                  <a:pt x="194" y="160"/>
                  <a:pt x="188" y="169"/>
                  <a:pt x="181" y="175"/>
                </a:cubicBezTo>
                <a:cubicBezTo>
                  <a:pt x="177" y="179"/>
                  <a:pt x="173" y="182"/>
                  <a:pt x="173" y="186"/>
                </a:cubicBezTo>
                <a:cubicBezTo>
                  <a:pt x="173" y="190"/>
                  <a:pt x="178" y="194"/>
                  <a:pt x="183" y="199"/>
                </a:cubicBezTo>
                <a:cubicBezTo>
                  <a:pt x="192" y="207"/>
                  <a:pt x="204" y="217"/>
                  <a:pt x="204" y="235"/>
                </a:cubicBezTo>
                <a:cubicBezTo>
                  <a:pt x="204" y="254"/>
                  <a:pt x="196" y="267"/>
                  <a:pt x="181" y="274"/>
                </a:cubicBezTo>
                <a:close/>
                <a:moveTo>
                  <a:pt x="282" y="192"/>
                </a:moveTo>
                <a:cubicBezTo>
                  <a:pt x="252" y="192"/>
                  <a:pt x="252" y="192"/>
                  <a:pt x="252" y="192"/>
                </a:cubicBezTo>
                <a:cubicBezTo>
                  <a:pt x="252" y="222"/>
                  <a:pt x="252" y="222"/>
                  <a:pt x="252" y="222"/>
                </a:cubicBezTo>
                <a:cubicBezTo>
                  <a:pt x="233" y="222"/>
                  <a:pt x="233" y="222"/>
                  <a:pt x="233" y="222"/>
                </a:cubicBezTo>
                <a:cubicBezTo>
                  <a:pt x="233" y="192"/>
                  <a:pt x="233" y="192"/>
                  <a:pt x="233" y="192"/>
                </a:cubicBezTo>
                <a:cubicBezTo>
                  <a:pt x="202" y="192"/>
                  <a:pt x="202" y="192"/>
                  <a:pt x="202" y="192"/>
                </a:cubicBezTo>
                <a:cubicBezTo>
                  <a:pt x="202" y="173"/>
                  <a:pt x="202" y="173"/>
                  <a:pt x="202" y="173"/>
                </a:cubicBezTo>
                <a:cubicBezTo>
                  <a:pt x="233" y="173"/>
                  <a:pt x="233" y="173"/>
                  <a:pt x="233" y="173"/>
                </a:cubicBezTo>
                <a:cubicBezTo>
                  <a:pt x="233" y="142"/>
                  <a:pt x="233" y="142"/>
                  <a:pt x="233" y="142"/>
                </a:cubicBezTo>
                <a:cubicBezTo>
                  <a:pt x="252" y="142"/>
                  <a:pt x="252" y="142"/>
                  <a:pt x="252" y="142"/>
                </a:cubicBezTo>
                <a:cubicBezTo>
                  <a:pt x="252" y="173"/>
                  <a:pt x="252" y="173"/>
                  <a:pt x="252" y="173"/>
                </a:cubicBezTo>
                <a:cubicBezTo>
                  <a:pt x="282" y="173"/>
                  <a:pt x="282" y="173"/>
                  <a:pt x="282" y="173"/>
                </a:cubicBezTo>
                <a:lnTo>
                  <a:pt x="282" y="192"/>
                </a:lnTo>
                <a:close/>
                <a:moveTo>
                  <a:pt x="156" y="215"/>
                </a:moveTo>
                <a:cubicBezTo>
                  <a:pt x="155" y="215"/>
                  <a:pt x="154" y="215"/>
                  <a:pt x="153" y="215"/>
                </a:cubicBezTo>
                <a:cubicBezTo>
                  <a:pt x="144" y="216"/>
                  <a:pt x="136" y="219"/>
                  <a:pt x="130" y="224"/>
                </a:cubicBezTo>
                <a:cubicBezTo>
                  <a:pt x="124" y="230"/>
                  <a:pt x="121" y="236"/>
                  <a:pt x="122" y="243"/>
                </a:cubicBezTo>
                <a:cubicBezTo>
                  <a:pt x="122" y="257"/>
                  <a:pt x="138" y="266"/>
                  <a:pt x="156" y="264"/>
                </a:cubicBezTo>
                <a:cubicBezTo>
                  <a:pt x="174" y="263"/>
                  <a:pt x="187" y="253"/>
                  <a:pt x="186" y="238"/>
                </a:cubicBezTo>
                <a:cubicBezTo>
                  <a:pt x="185" y="225"/>
                  <a:pt x="173" y="215"/>
                  <a:pt x="156" y="215"/>
                </a:cubicBezTo>
                <a:close/>
              </a:path>
            </a:pathLst>
          </a:cu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p>
        </p:txBody>
      </p:sp>
      <p:sp>
        <p:nvSpPr>
          <p:cNvPr id="53" name="Rectangle 682"/>
          <p:cNvSpPr/>
          <p:nvPr/>
        </p:nvSpPr>
        <p:spPr>
          <a:xfrm>
            <a:off x="7161122" y="4352651"/>
            <a:ext cx="4358742" cy="353073"/>
          </a:xfrm>
          <a:prstGeom prst="rect">
            <a:avLst/>
          </a:pr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p>
        </p:txBody>
      </p:sp>
      <p:sp>
        <p:nvSpPr>
          <p:cNvPr id="54" name="Rectangle 683"/>
          <p:cNvSpPr/>
          <p:nvPr/>
        </p:nvSpPr>
        <p:spPr>
          <a:xfrm>
            <a:off x="7161122" y="4352651"/>
            <a:ext cx="2563967" cy="353073"/>
          </a:xfrm>
          <a:prstGeom prst="rect">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55" name="Content Placeholder 2"/>
          <p:cNvSpPr txBox="1"/>
          <p:nvPr/>
        </p:nvSpPr>
        <p:spPr>
          <a:xfrm>
            <a:off x="7141522" y="4368960"/>
            <a:ext cx="619542" cy="307777"/>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b="1" dirty="0" smtClean="0">
                <a:solidFill>
                  <a:schemeClr val="tx1"/>
                </a:solidFill>
              </a:rPr>
              <a:t>62%</a:t>
            </a:r>
            <a:endParaRPr lang="en-US" b="1" dirty="0" smtClean="0">
              <a:solidFill>
                <a:schemeClr val="tx1"/>
              </a:solidFill>
            </a:endParaRPr>
          </a:p>
        </p:txBody>
      </p:sp>
      <p:sp>
        <p:nvSpPr>
          <p:cNvPr id="56" name="Freeform 21"/>
          <p:cNvSpPr>
            <a:spLocks noEditPoints="1"/>
          </p:cNvSpPr>
          <p:nvPr/>
        </p:nvSpPr>
        <p:spPr bwMode="auto">
          <a:xfrm>
            <a:off x="6521042" y="4353543"/>
            <a:ext cx="393495" cy="393394"/>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80 w 384"/>
              <a:gd name="T11" fmla="*/ 155 h 384"/>
              <a:gd name="T12" fmla="*/ 196 w 384"/>
              <a:gd name="T13" fmla="*/ 274 h 384"/>
              <a:gd name="T14" fmla="*/ 157 w 384"/>
              <a:gd name="T15" fmla="*/ 257 h 384"/>
              <a:gd name="T16" fmla="*/ 126 w 384"/>
              <a:gd name="T17" fmla="*/ 164 h 384"/>
              <a:gd name="T18" fmla="*/ 106 w 384"/>
              <a:gd name="T19" fmla="*/ 170 h 384"/>
              <a:gd name="T20" fmla="*/ 99 w 384"/>
              <a:gd name="T21" fmla="*/ 160 h 384"/>
              <a:gd name="T22" fmla="*/ 153 w 384"/>
              <a:gd name="T23" fmla="*/ 118 h 384"/>
              <a:gd name="T24" fmla="*/ 184 w 384"/>
              <a:gd name="T25" fmla="*/ 181 h 384"/>
              <a:gd name="T26" fmla="*/ 199 w 384"/>
              <a:gd name="T27" fmla="*/ 218 h 384"/>
              <a:gd name="T28" fmla="*/ 224 w 384"/>
              <a:gd name="T29" fmla="*/ 185 h 384"/>
              <a:gd name="T30" fmla="*/ 203 w 384"/>
              <a:gd name="T31" fmla="*/ 160 h 384"/>
              <a:gd name="T32" fmla="*/ 280 w 384"/>
              <a:gd name="T33" fmla="*/ 15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80" y="155"/>
                </a:moveTo>
                <a:cubicBezTo>
                  <a:pt x="270" y="213"/>
                  <a:pt x="213" y="263"/>
                  <a:pt x="196" y="274"/>
                </a:cubicBezTo>
                <a:cubicBezTo>
                  <a:pt x="179" y="285"/>
                  <a:pt x="163" y="269"/>
                  <a:pt x="157" y="257"/>
                </a:cubicBezTo>
                <a:cubicBezTo>
                  <a:pt x="151" y="244"/>
                  <a:pt x="132" y="170"/>
                  <a:pt x="126" y="164"/>
                </a:cubicBezTo>
                <a:cubicBezTo>
                  <a:pt x="121" y="158"/>
                  <a:pt x="106" y="170"/>
                  <a:pt x="106" y="170"/>
                </a:cubicBezTo>
                <a:cubicBezTo>
                  <a:pt x="99" y="160"/>
                  <a:pt x="99" y="160"/>
                  <a:pt x="99" y="160"/>
                </a:cubicBezTo>
                <a:cubicBezTo>
                  <a:pt x="99" y="160"/>
                  <a:pt x="130" y="122"/>
                  <a:pt x="153" y="118"/>
                </a:cubicBezTo>
                <a:cubicBezTo>
                  <a:pt x="178" y="113"/>
                  <a:pt x="178" y="157"/>
                  <a:pt x="184" y="181"/>
                </a:cubicBezTo>
                <a:cubicBezTo>
                  <a:pt x="190" y="205"/>
                  <a:pt x="194" y="218"/>
                  <a:pt x="199" y="218"/>
                </a:cubicBezTo>
                <a:cubicBezTo>
                  <a:pt x="204" y="218"/>
                  <a:pt x="214" y="205"/>
                  <a:pt x="224" y="185"/>
                </a:cubicBezTo>
                <a:cubicBezTo>
                  <a:pt x="235" y="165"/>
                  <a:pt x="224" y="147"/>
                  <a:pt x="203" y="160"/>
                </a:cubicBezTo>
                <a:cubicBezTo>
                  <a:pt x="211" y="109"/>
                  <a:pt x="290" y="97"/>
                  <a:pt x="280" y="155"/>
                </a:cubicBezTo>
                <a:close/>
              </a:path>
            </a:pathLst>
          </a:cu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p>
        </p:txBody>
      </p:sp>
      <p:sp>
        <p:nvSpPr>
          <p:cNvPr id="57" name="Rectangle 687"/>
          <p:cNvSpPr/>
          <p:nvPr/>
        </p:nvSpPr>
        <p:spPr>
          <a:xfrm>
            <a:off x="7161122" y="4908043"/>
            <a:ext cx="4358742" cy="353073"/>
          </a:xfrm>
          <a:prstGeom prst="rect">
            <a:avLst/>
          </a:prstGeom>
          <a:solidFill>
            <a:schemeClr val="bg1"/>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p>
        </p:txBody>
      </p:sp>
      <p:sp>
        <p:nvSpPr>
          <p:cNvPr id="58" name="Rectangle 688"/>
          <p:cNvSpPr/>
          <p:nvPr/>
        </p:nvSpPr>
        <p:spPr>
          <a:xfrm>
            <a:off x="7161121" y="4912131"/>
            <a:ext cx="1089686" cy="353073"/>
          </a:xfrm>
          <a:prstGeom prst="rect">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59" name="Content Placeholder 2"/>
          <p:cNvSpPr txBox="1"/>
          <p:nvPr/>
        </p:nvSpPr>
        <p:spPr>
          <a:xfrm>
            <a:off x="7141522" y="4924352"/>
            <a:ext cx="619542" cy="307777"/>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b="1" dirty="0" smtClean="0">
                <a:solidFill>
                  <a:schemeClr val="tx1"/>
                </a:solidFill>
              </a:rPr>
              <a:t>25%</a:t>
            </a:r>
            <a:endParaRPr lang="en-US" b="1" dirty="0" smtClean="0">
              <a:solidFill>
                <a:schemeClr val="tx1"/>
              </a:solidFill>
            </a:endParaRPr>
          </a:p>
        </p:txBody>
      </p:sp>
      <p:sp>
        <p:nvSpPr>
          <p:cNvPr id="60" name="Freeform 30"/>
          <p:cNvSpPr>
            <a:spLocks noEditPoints="1"/>
          </p:cNvSpPr>
          <p:nvPr/>
        </p:nvSpPr>
        <p:spPr bwMode="auto">
          <a:xfrm>
            <a:off x="6521042" y="4887882"/>
            <a:ext cx="393495" cy="393393"/>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148 h 384"/>
              <a:gd name="T12" fmla="*/ 182 w 384"/>
              <a:gd name="T13" fmla="*/ 158 h 384"/>
              <a:gd name="T14" fmla="*/ 182 w 384"/>
              <a:gd name="T15" fmla="*/ 222 h 384"/>
              <a:gd name="T16" fmla="*/ 136 w 384"/>
              <a:gd name="T17" fmla="*/ 267 h 384"/>
              <a:gd name="T18" fmla="*/ 91 w 384"/>
              <a:gd name="T19" fmla="*/ 222 h 384"/>
              <a:gd name="T20" fmla="*/ 91 w 384"/>
              <a:gd name="T21" fmla="*/ 195 h 384"/>
              <a:gd name="T22" fmla="*/ 126 w 384"/>
              <a:gd name="T23" fmla="*/ 195 h 384"/>
              <a:gd name="T24" fmla="*/ 126 w 384"/>
              <a:gd name="T25" fmla="*/ 222 h 384"/>
              <a:gd name="T26" fmla="*/ 136 w 384"/>
              <a:gd name="T27" fmla="*/ 232 h 384"/>
              <a:gd name="T28" fmla="*/ 147 w 384"/>
              <a:gd name="T29" fmla="*/ 222 h 384"/>
              <a:gd name="T30" fmla="*/ 147 w 384"/>
              <a:gd name="T31" fmla="*/ 158 h 384"/>
              <a:gd name="T32" fmla="*/ 192 w 384"/>
              <a:gd name="T33" fmla="*/ 113 h 384"/>
              <a:gd name="T34" fmla="*/ 237 w 384"/>
              <a:gd name="T35" fmla="*/ 158 h 384"/>
              <a:gd name="T36" fmla="*/ 237 w 384"/>
              <a:gd name="T37" fmla="*/ 170 h 384"/>
              <a:gd name="T38" fmla="*/ 217 w 384"/>
              <a:gd name="T39" fmla="*/ 177 h 384"/>
              <a:gd name="T40" fmla="*/ 203 w 384"/>
              <a:gd name="T41" fmla="*/ 170 h 384"/>
              <a:gd name="T42" fmla="*/ 203 w 384"/>
              <a:gd name="T43" fmla="*/ 158 h 384"/>
              <a:gd name="T44" fmla="*/ 192 w 384"/>
              <a:gd name="T45" fmla="*/ 148 h 384"/>
              <a:gd name="T46" fmla="*/ 293 w 384"/>
              <a:gd name="T47" fmla="*/ 222 h 384"/>
              <a:gd name="T48" fmla="*/ 248 w 384"/>
              <a:gd name="T49" fmla="*/ 267 h 384"/>
              <a:gd name="T50" fmla="*/ 203 w 384"/>
              <a:gd name="T51" fmla="*/ 222 h 384"/>
              <a:gd name="T52" fmla="*/ 203 w 384"/>
              <a:gd name="T53" fmla="*/ 194 h 384"/>
              <a:gd name="T54" fmla="*/ 217 w 384"/>
              <a:gd name="T55" fmla="*/ 201 h 384"/>
              <a:gd name="T56" fmla="*/ 237 w 384"/>
              <a:gd name="T57" fmla="*/ 194 h 384"/>
              <a:gd name="T58" fmla="*/ 237 w 384"/>
              <a:gd name="T59" fmla="*/ 222 h 384"/>
              <a:gd name="T60" fmla="*/ 248 w 384"/>
              <a:gd name="T61" fmla="*/ 232 h 384"/>
              <a:gd name="T62" fmla="*/ 259 w 384"/>
              <a:gd name="T63" fmla="*/ 222 h 384"/>
              <a:gd name="T64" fmla="*/ 259 w 384"/>
              <a:gd name="T65" fmla="*/ 195 h 384"/>
              <a:gd name="T66" fmla="*/ 293 w 384"/>
              <a:gd name="T67" fmla="*/ 195 h 384"/>
              <a:gd name="T68" fmla="*/ 293 w 384"/>
              <a:gd name="T69" fmla="*/ 22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148"/>
                </a:moveTo>
                <a:cubicBezTo>
                  <a:pt x="186" y="148"/>
                  <a:pt x="182" y="152"/>
                  <a:pt x="182" y="158"/>
                </a:cubicBezTo>
                <a:cubicBezTo>
                  <a:pt x="182" y="222"/>
                  <a:pt x="182" y="222"/>
                  <a:pt x="182" y="222"/>
                </a:cubicBezTo>
                <a:cubicBezTo>
                  <a:pt x="182" y="246"/>
                  <a:pt x="161" y="267"/>
                  <a:pt x="136" y="267"/>
                </a:cubicBezTo>
                <a:cubicBezTo>
                  <a:pt x="111" y="267"/>
                  <a:pt x="91" y="246"/>
                  <a:pt x="91" y="222"/>
                </a:cubicBezTo>
                <a:cubicBezTo>
                  <a:pt x="91" y="195"/>
                  <a:pt x="91" y="195"/>
                  <a:pt x="91" y="195"/>
                </a:cubicBezTo>
                <a:cubicBezTo>
                  <a:pt x="126" y="195"/>
                  <a:pt x="126" y="195"/>
                  <a:pt x="126" y="195"/>
                </a:cubicBezTo>
                <a:cubicBezTo>
                  <a:pt x="126" y="222"/>
                  <a:pt x="126" y="222"/>
                  <a:pt x="126" y="222"/>
                </a:cubicBezTo>
                <a:cubicBezTo>
                  <a:pt x="126" y="227"/>
                  <a:pt x="131" y="232"/>
                  <a:pt x="136" y="232"/>
                </a:cubicBezTo>
                <a:cubicBezTo>
                  <a:pt x="142" y="232"/>
                  <a:pt x="147" y="227"/>
                  <a:pt x="147" y="222"/>
                </a:cubicBezTo>
                <a:cubicBezTo>
                  <a:pt x="147" y="158"/>
                  <a:pt x="147" y="158"/>
                  <a:pt x="147" y="158"/>
                </a:cubicBezTo>
                <a:cubicBezTo>
                  <a:pt x="147" y="133"/>
                  <a:pt x="167" y="113"/>
                  <a:pt x="192" y="113"/>
                </a:cubicBezTo>
                <a:cubicBezTo>
                  <a:pt x="217" y="113"/>
                  <a:pt x="237" y="133"/>
                  <a:pt x="237" y="158"/>
                </a:cubicBezTo>
                <a:cubicBezTo>
                  <a:pt x="237" y="170"/>
                  <a:pt x="237" y="170"/>
                  <a:pt x="237" y="170"/>
                </a:cubicBezTo>
                <a:cubicBezTo>
                  <a:pt x="217" y="177"/>
                  <a:pt x="217" y="177"/>
                  <a:pt x="217" y="177"/>
                </a:cubicBezTo>
                <a:cubicBezTo>
                  <a:pt x="203" y="170"/>
                  <a:pt x="203" y="170"/>
                  <a:pt x="203" y="170"/>
                </a:cubicBezTo>
                <a:cubicBezTo>
                  <a:pt x="203" y="158"/>
                  <a:pt x="203" y="158"/>
                  <a:pt x="203" y="158"/>
                </a:cubicBezTo>
                <a:cubicBezTo>
                  <a:pt x="203" y="152"/>
                  <a:pt x="198" y="148"/>
                  <a:pt x="192" y="148"/>
                </a:cubicBezTo>
                <a:close/>
                <a:moveTo>
                  <a:pt x="293" y="222"/>
                </a:moveTo>
                <a:cubicBezTo>
                  <a:pt x="293" y="246"/>
                  <a:pt x="273" y="267"/>
                  <a:pt x="248" y="267"/>
                </a:cubicBezTo>
                <a:cubicBezTo>
                  <a:pt x="223" y="267"/>
                  <a:pt x="203" y="246"/>
                  <a:pt x="203" y="222"/>
                </a:cubicBezTo>
                <a:cubicBezTo>
                  <a:pt x="203" y="194"/>
                  <a:pt x="203" y="194"/>
                  <a:pt x="203" y="194"/>
                </a:cubicBezTo>
                <a:cubicBezTo>
                  <a:pt x="217" y="201"/>
                  <a:pt x="217" y="201"/>
                  <a:pt x="217" y="201"/>
                </a:cubicBezTo>
                <a:cubicBezTo>
                  <a:pt x="237" y="194"/>
                  <a:pt x="237" y="194"/>
                  <a:pt x="237" y="194"/>
                </a:cubicBezTo>
                <a:cubicBezTo>
                  <a:pt x="237" y="222"/>
                  <a:pt x="237" y="222"/>
                  <a:pt x="237" y="222"/>
                </a:cubicBezTo>
                <a:cubicBezTo>
                  <a:pt x="237" y="227"/>
                  <a:pt x="242" y="232"/>
                  <a:pt x="248" y="232"/>
                </a:cubicBezTo>
                <a:cubicBezTo>
                  <a:pt x="254" y="232"/>
                  <a:pt x="259" y="227"/>
                  <a:pt x="259" y="222"/>
                </a:cubicBezTo>
                <a:cubicBezTo>
                  <a:pt x="259" y="195"/>
                  <a:pt x="259" y="195"/>
                  <a:pt x="259" y="195"/>
                </a:cubicBezTo>
                <a:cubicBezTo>
                  <a:pt x="293" y="195"/>
                  <a:pt x="293" y="195"/>
                  <a:pt x="293" y="195"/>
                </a:cubicBezTo>
                <a:lnTo>
                  <a:pt x="293" y="222"/>
                </a:lnTo>
                <a:close/>
              </a:path>
            </a:pathLst>
          </a:cu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p>
        </p:txBody>
      </p:sp>
      <p:sp>
        <p:nvSpPr>
          <p:cNvPr id="61" name="Subtitle 2"/>
          <p:cNvSpPr txBox="1"/>
          <p:nvPr/>
        </p:nvSpPr>
        <p:spPr>
          <a:xfrm>
            <a:off x="3123876" y="3188826"/>
            <a:ext cx="1174220" cy="34229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200" b="1" dirty="0" smtClean="0">
                <a:solidFill>
                  <a:schemeClr val="bg1"/>
                </a:solidFill>
                <a:ea typeface="Franchise" pitchFamily="49" charset="0"/>
              </a:rPr>
              <a:t>Females </a:t>
            </a:r>
            <a:endParaRPr lang="en-US" sz="1200" b="1" dirty="0" smtClean="0">
              <a:solidFill>
                <a:schemeClr val="bg1"/>
              </a:solidFill>
              <a:ea typeface="Franchise" pitchFamily="49" charset="0"/>
            </a:endParaRPr>
          </a:p>
        </p:txBody>
      </p:sp>
      <p:sp>
        <p:nvSpPr>
          <p:cNvPr id="62" name="Content Placeholder 2"/>
          <p:cNvSpPr txBox="1"/>
          <p:nvPr/>
        </p:nvSpPr>
        <p:spPr>
          <a:xfrm>
            <a:off x="3109116" y="2771731"/>
            <a:ext cx="1181221" cy="49479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200" dirty="0" smtClean="0">
                <a:solidFill>
                  <a:schemeClr val="accent2"/>
                </a:solidFill>
                <a:latin typeface="Source Sans Pro Black" pitchFamily="34" charset="0"/>
              </a:rPr>
              <a:t>64%</a:t>
            </a:r>
            <a:endParaRPr lang="en-US" sz="3200" dirty="0">
              <a:solidFill>
                <a:schemeClr val="accent2"/>
              </a:solidFill>
              <a:latin typeface="Source Sans Pro Black" pitchFamily="34" charset="0"/>
            </a:endParaRPr>
          </a:p>
        </p:txBody>
      </p:sp>
      <p:grpSp>
        <p:nvGrpSpPr>
          <p:cNvPr id="63" name="Group 709"/>
          <p:cNvGrpSpPr/>
          <p:nvPr/>
        </p:nvGrpSpPr>
        <p:grpSpPr>
          <a:xfrm>
            <a:off x="2996545" y="2949376"/>
            <a:ext cx="222756" cy="480291"/>
            <a:chOff x="6084168" y="3828473"/>
            <a:chExt cx="172244" cy="371476"/>
          </a:xfrm>
          <a:solidFill>
            <a:srgbClr val="0CB692"/>
          </a:solidFill>
        </p:grpSpPr>
        <p:sp>
          <p:nvSpPr>
            <p:cNvPr id="64" name="Oval 715"/>
            <p:cNvSpPr>
              <a:spLocks noChangeArrowheads="1"/>
            </p:cNvSpPr>
            <p:nvPr/>
          </p:nvSpPr>
          <p:spPr bwMode="auto">
            <a:xfrm>
              <a:off x="6142112" y="3828473"/>
              <a:ext cx="54769" cy="56357"/>
            </a:xfrm>
            <a:prstGeom prst="ellipse">
              <a:avLst/>
            </a:pr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solidFill>
                  <a:schemeClr val="lt1"/>
                </a:solidFill>
              </a:endParaRPr>
            </a:p>
          </p:txBody>
        </p:sp>
        <p:sp>
          <p:nvSpPr>
            <p:cNvPr id="65" name="Freeform 7"/>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solidFill>
                  <a:schemeClr val="lt1"/>
                </a:solidFill>
              </a:endParaRPr>
            </a:p>
          </p:txBody>
        </p:sp>
      </p:grpSp>
      <p:grpSp>
        <p:nvGrpSpPr>
          <p:cNvPr id="66" name="Group 710"/>
          <p:cNvGrpSpPr/>
          <p:nvPr/>
        </p:nvGrpSpPr>
        <p:grpSpPr>
          <a:xfrm>
            <a:off x="4475354" y="2949376"/>
            <a:ext cx="188879" cy="480291"/>
            <a:chOff x="7364799" y="3816899"/>
            <a:chExt cx="150666" cy="383216"/>
          </a:xfrm>
          <a:solidFill>
            <a:srgbClr val="0CB692"/>
          </a:solidFill>
        </p:grpSpPr>
        <p:sp>
          <p:nvSpPr>
            <p:cNvPr id="67" name="Freeform 12"/>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solidFill>
                  <a:schemeClr val="lt1"/>
                </a:solidFill>
              </a:endParaRPr>
            </a:p>
          </p:txBody>
        </p:sp>
        <p:sp>
          <p:nvSpPr>
            <p:cNvPr id="68" name="Oval 13"/>
            <p:cNvSpPr>
              <a:spLocks noChangeArrowheads="1"/>
            </p:cNvSpPr>
            <p:nvPr/>
          </p:nvSpPr>
          <p:spPr bwMode="auto">
            <a:xfrm>
              <a:off x="7410654" y="3816899"/>
              <a:ext cx="59775" cy="59775"/>
            </a:xfrm>
            <a:prstGeom prst="ellipse">
              <a:avLst/>
            </a:pr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solidFill>
                  <a:schemeClr val="lt1"/>
                </a:solidFill>
              </a:endParaRPr>
            </a:p>
          </p:txBody>
        </p:sp>
      </p:grpSp>
      <p:sp>
        <p:nvSpPr>
          <p:cNvPr id="69" name="Subtitle 2"/>
          <p:cNvSpPr txBox="1"/>
          <p:nvPr/>
        </p:nvSpPr>
        <p:spPr>
          <a:xfrm>
            <a:off x="4593528" y="3188826"/>
            <a:ext cx="1174220" cy="34229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200" b="1" dirty="0" smtClean="0">
                <a:solidFill>
                  <a:schemeClr val="bg1"/>
                </a:solidFill>
                <a:ea typeface="Franchise" pitchFamily="49" charset="0"/>
              </a:rPr>
              <a:t>Males </a:t>
            </a:r>
            <a:endParaRPr lang="en-US" sz="1200" b="1" dirty="0" smtClean="0">
              <a:solidFill>
                <a:schemeClr val="bg1"/>
              </a:solidFill>
              <a:ea typeface="Franchise" pitchFamily="49" charset="0"/>
            </a:endParaRPr>
          </a:p>
        </p:txBody>
      </p:sp>
      <p:sp>
        <p:nvSpPr>
          <p:cNvPr id="70" name="Content Placeholder 2"/>
          <p:cNvSpPr txBox="1"/>
          <p:nvPr/>
        </p:nvSpPr>
        <p:spPr>
          <a:xfrm>
            <a:off x="4578768" y="2771731"/>
            <a:ext cx="1181221" cy="49479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200" dirty="0" smtClean="0">
                <a:solidFill>
                  <a:schemeClr val="accent2"/>
                </a:solidFill>
                <a:latin typeface="Source Sans Pro Black" pitchFamily="34" charset="0"/>
              </a:rPr>
              <a:t>36%</a:t>
            </a:r>
            <a:endParaRPr lang="en-US" sz="3200" dirty="0">
              <a:solidFill>
                <a:schemeClr val="accent2"/>
              </a:solidFill>
              <a:latin typeface="Source Sans Pro Black"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smtClean="0">
                <a:solidFill>
                  <a:schemeClr val="accent2"/>
                </a:solidFill>
              </a:rPr>
              <a:t>MOMODA POWERPOINT</a:t>
            </a:r>
            <a:endParaRPr lang="zh-CN" altLang="en-US" sz="2800" b="1" dirty="0">
              <a:solidFill>
                <a:schemeClr val="accent2"/>
              </a:solidFill>
            </a:endParaRPr>
          </a:p>
        </p:txBody>
      </p:sp>
      <p:sp>
        <p:nvSpPr>
          <p:cNvPr id="6" name="文本框 5"/>
          <p:cNvSpPr txBox="1"/>
          <p:nvPr/>
        </p:nvSpPr>
        <p:spPr>
          <a:xfrm>
            <a:off x="3050254" y="960119"/>
            <a:ext cx="864187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a:t>
            </a:r>
            <a:endParaRPr lang="zh-CN" altLang="en-US" dirty="0">
              <a:solidFill>
                <a:schemeClr val="bg1"/>
              </a:solidFill>
            </a:endParaRPr>
          </a:p>
        </p:txBody>
      </p:sp>
      <p:pic>
        <p:nvPicPr>
          <p:cNvPr id="7" name="Picture 4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57628" y="1615355"/>
            <a:ext cx="2796667" cy="5467616"/>
          </a:xfrm>
          <a:prstGeom prst="rect">
            <a:avLst/>
          </a:prstGeom>
        </p:spPr>
      </p:pic>
      <p:sp>
        <p:nvSpPr>
          <p:cNvPr id="8" name="Title 13"/>
          <p:cNvSpPr txBox="1"/>
          <p:nvPr/>
        </p:nvSpPr>
        <p:spPr>
          <a:xfrm>
            <a:off x="4094446" y="1678729"/>
            <a:ext cx="6158440" cy="98048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4800" dirty="0" smtClean="0">
                <a:solidFill>
                  <a:schemeClr val="accent2"/>
                </a:solidFill>
              </a:rPr>
              <a:t>App Project Sample</a:t>
            </a:r>
            <a:endParaRPr lang="en-US" sz="4800" dirty="0">
              <a:solidFill>
                <a:schemeClr val="accent2"/>
              </a:solidFill>
            </a:endParaRPr>
          </a:p>
        </p:txBody>
      </p:sp>
      <p:sp>
        <p:nvSpPr>
          <p:cNvPr id="9" name="Content Placeholder 2"/>
          <p:cNvSpPr txBox="1"/>
          <p:nvPr/>
        </p:nvSpPr>
        <p:spPr>
          <a:xfrm>
            <a:off x="4341588" y="2841274"/>
            <a:ext cx="5161699" cy="160171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Clr>
                <a:schemeClr val="accent1">
                  <a:lumMod val="40000"/>
                  <a:lumOff val="60000"/>
                </a:schemeClr>
              </a:buClr>
              <a:buFont typeface="Calibri" panose="020F0502020204030204" charset="0"/>
              <a:buChar char="↘"/>
            </a:pPr>
            <a:r>
              <a:rPr lang="en-US" sz="1200" dirty="0" smtClean="0">
                <a:solidFill>
                  <a:schemeClr val="accent2"/>
                </a:solidFill>
              </a:rPr>
              <a:t>Lorem ipsum dolor sit amet, </a:t>
            </a:r>
            <a:r>
              <a:rPr lang="en-US" sz="1200" b="1" dirty="0" smtClean="0">
                <a:solidFill>
                  <a:schemeClr val="accent2"/>
                </a:solidFill>
              </a:rPr>
              <a:t>consectetur</a:t>
            </a:r>
            <a:r>
              <a:rPr lang="en-US" sz="1200" dirty="0" smtClean="0">
                <a:solidFill>
                  <a:schemeClr val="accent2"/>
                </a:solidFill>
              </a:rPr>
              <a:t> adipiscing elit.</a:t>
            </a:r>
            <a:endParaRPr lang="en-US" sz="1200" dirty="0" smtClean="0">
              <a:solidFill>
                <a:schemeClr val="accent2"/>
              </a:solidFill>
            </a:endParaRPr>
          </a:p>
          <a:p>
            <a:pPr>
              <a:lnSpc>
                <a:spcPct val="150000"/>
              </a:lnSpc>
              <a:buClr>
                <a:schemeClr val="accent1">
                  <a:lumMod val="40000"/>
                  <a:lumOff val="60000"/>
                </a:schemeClr>
              </a:buClr>
              <a:buFont typeface="Calibri" panose="020F0502020204030204" charset="0"/>
              <a:buChar char="↘"/>
            </a:pPr>
            <a:r>
              <a:rPr lang="en-US" sz="1200" dirty="0" smtClean="0">
                <a:solidFill>
                  <a:schemeClr val="accent2"/>
                </a:solidFill>
              </a:rPr>
              <a:t>Curabitur elementum posuere pretium.</a:t>
            </a:r>
            <a:endParaRPr lang="en-US" sz="1200" dirty="0" smtClean="0">
              <a:solidFill>
                <a:schemeClr val="accent2"/>
              </a:solidFill>
            </a:endParaRPr>
          </a:p>
          <a:p>
            <a:pPr>
              <a:lnSpc>
                <a:spcPct val="150000"/>
              </a:lnSpc>
              <a:buClr>
                <a:schemeClr val="accent1">
                  <a:lumMod val="40000"/>
                  <a:lumOff val="60000"/>
                </a:schemeClr>
              </a:buClr>
              <a:buFont typeface="Calibri" panose="020F0502020204030204" charset="0"/>
              <a:buChar char="↘"/>
            </a:pPr>
            <a:r>
              <a:rPr lang="en-US" sz="1200" dirty="0" smtClean="0">
                <a:solidFill>
                  <a:schemeClr val="accent2"/>
                </a:solidFill>
              </a:rPr>
              <a:t>Quisque nibh dolor, </a:t>
            </a:r>
            <a:r>
              <a:rPr lang="en-US" sz="1200" b="1" dirty="0" smtClean="0">
                <a:solidFill>
                  <a:schemeClr val="accent2"/>
                </a:solidFill>
              </a:rPr>
              <a:t>dignissim ac dignissim ut</a:t>
            </a:r>
            <a:r>
              <a:rPr lang="en-US" sz="1200" dirty="0" smtClean="0">
                <a:solidFill>
                  <a:schemeClr val="accent2"/>
                </a:solidFill>
              </a:rPr>
              <a:t>, luctus ac urna.</a:t>
            </a:r>
            <a:endParaRPr lang="en-US" sz="1200" dirty="0" smtClean="0">
              <a:solidFill>
                <a:schemeClr val="accent2"/>
              </a:solidFill>
            </a:endParaRPr>
          </a:p>
          <a:p>
            <a:pPr>
              <a:lnSpc>
                <a:spcPct val="150000"/>
              </a:lnSpc>
              <a:buClr>
                <a:schemeClr val="accent1">
                  <a:lumMod val="40000"/>
                  <a:lumOff val="60000"/>
                </a:schemeClr>
              </a:buClr>
              <a:buFont typeface="Calibri" panose="020F0502020204030204" charset="0"/>
              <a:buChar char="↘"/>
            </a:pPr>
            <a:r>
              <a:rPr lang="en-US" sz="1200" dirty="0" smtClean="0">
                <a:solidFill>
                  <a:schemeClr val="accent2"/>
                </a:solidFill>
              </a:rPr>
              <a:t>Aliquam aliquet non massa quis tincidunt.</a:t>
            </a:r>
            <a:endParaRPr lang="en-US" sz="1200" dirty="0" smtClean="0">
              <a:solidFill>
                <a:schemeClr val="accent2"/>
              </a:solidFill>
            </a:endParaRPr>
          </a:p>
          <a:p>
            <a:pPr>
              <a:lnSpc>
                <a:spcPct val="150000"/>
              </a:lnSpc>
              <a:buClr>
                <a:schemeClr val="accent1">
                  <a:lumMod val="40000"/>
                  <a:lumOff val="60000"/>
                </a:schemeClr>
              </a:buClr>
              <a:buFont typeface="Calibri" panose="020F0502020204030204" charset="0"/>
              <a:buChar char="↘"/>
            </a:pPr>
            <a:r>
              <a:rPr lang="en-US" sz="1200" dirty="0">
                <a:solidFill>
                  <a:schemeClr val="accent2"/>
                </a:solidFill>
              </a:rPr>
              <a:t>Quisque nibh dolor, </a:t>
            </a:r>
            <a:r>
              <a:rPr lang="en-US" sz="1200" b="1" dirty="0">
                <a:solidFill>
                  <a:schemeClr val="accent2"/>
                </a:solidFill>
              </a:rPr>
              <a:t>dignissim </a:t>
            </a:r>
            <a:r>
              <a:rPr lang="en-US" sz="1200" b="1" dirty="0" smtClean="0">
                <a:solidFill>
                  <a:schemeClr val="accent2"/>
                </a:solidFill>
              </a:rPr>
              <a:t>ac.</a:t>
            </a:r>
            <a:endParaRPr lang="en-US" sz="1200" dirty="0">
              <a:solidFill>
                <a:schemeClr val="accent2"/>
              </a:solidFill>
            </a:endParaRPr>
          </a:p>
        </p:txBody>
      </p:sp>
      <p:grpSp>
        <p:nvGrpSpPr>
          <p:cNvPr id="10" name="Group 47"/>
          <p:cNvGrpSpPr/>
          <p:nvPr/>
        </p:nvGrpSpPr>
        <p:grpSpPr>
          <a:xfrm>
            <a:off x="4538128" y="4882017"/>
            <a:ext cx="671718" cy="671543"/>
            <a:chOff x="3707904" y="1338582"/>
            <a:chExt cx="587140" cy="587140"/>
          </a:xfrm>
          <a:solidFill>
            <a:srgbClr val="0CB692"/>
          </a:solidFill>
        </p:grpSpPr>
        <p:sp>
          <p:nvSpPr>
            <p:cNvPr id="11" name="Freeform 11"/>
            <p:cNvSpPr>
              <a:spLocks noEditPoints="1"/>
            </p:cNvSpPr>
            <p:nvPr/>
          </p:nvSpPr>
          <p:spPr bwMode="auto">
            <a:xfrm>
              <a:off x="3869342" y="1489799"/>
              <a:ext cx="232459" cy="261709"/>
            </a:xfrm>
            <a:custGeom>
              <a:avLst/>
              <a:gdLst>
                <a:gd name="T0" fmla="*/ 300 w 320"/>
                <a:gd name="T1" fmla="*/ 0 h 360"/>
                <a:gd name="T2" fmla="*/ 256 w 320"/>
                <a:gd name="T3" fmla="*/ 0 h 360"/>
                <a:gd name="T4" fmla="*/ 240 w 320"/>
                <a:gd name="T5" fmla="*/ 20 h 360"/>
                <a:gd name="T6" fmla="*/ 240 w 320"/>
                <a:gd name="T7" fmla="*/ 360 h 360"/>
                <a:gd name="T8" fmla="*/ 320 w 320"/>
                <a:gd name="T9" fmla="*/ 360 h 360"/>
                <a:gd name="T10" fmla="*/ 320 w 320"/>
                <a:gd name="T11" fmla="*/ 20 h 360"/>
                <a:gd name="T12" fmla="*/ 300 w 320"/>
                <a:gd name="T13" fmla="*/ 0 h 360"/>
                <a:gd name="T14" fmla="*/ 180 w 320"/>
                <a:gd name="T15" fmla="*/ 120 h 360"/>
                <a:gd name="T16" fmla="*/ 136 w 320"/>
                <a:gd name="T17" fmla="*/ 120 h 360"/>
                <a:gd name="T18" fmla="*/ 120 w 320"/>
                <a:gd name="T19" fmla="*/ 140 h 360"/>
                <a:gd name="T20" fmla="*/ 120 w 320"/>
                <a:gd name="T21" fmla="*/ 360 h 360"/>
                <a:gd name="T22" fmla="*/ 200 w 320"/>
                <a:gd name="T23" fmla="*/ 360 h 360"/>
                <a:gd name="T24" fmla="*/ 200 w 320"/>
                <a:gd name="T25" fmla="*/ 140 h 360"/>
                <a:gd name="T26" fmla="*/ 180 w 320"/>
                <a:gd name="T27" fmla="*/ 120 h 360"/>
                <a:gd name="T28" fmla="*/ 60 w 320"/>
                <a:gd name="T29" fmla="*/ 240 h 360"/>
                <a:gd name="T30" fmla="*/ 16 w 320"/>
                <a:gd name="T31" fmla="*/ 240 h 360"/>
                <a:gd name="T32" fmla="*/ 0 w 320"/>
                <a:gd name="T33" fmla="*/ 260 h 360"/>
                <a:gd name="T34" fmla="*/ 0 w 320"/>
                <a:gd name="T35" fmla="*/ 360 h 360"/>
                <a:gd name="T36" fmla="*/ 80 w 320"/>
                <a:gd name="T37" fmla="*/ 360 h 360"/>
                <a:gd name="T38" fmla="*/ 80 w 320"/>
                <a:gd name="T39" fmla="*/ 260 h 360"/>
                <a:gd name="T40" fmla="*/ 60 w 320"/>
                <a:gd name="T41"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000" b="1" dirty="0">
                <a:solidFill>
                  <a:schemeClr val="accent2"/>
                </a:solidFill>
              </a:endParaRPr>
            </a:p>
          </p:txBody>
        </p:sp>
        <p:sp>
          <p:nvSpPr>
            <p:cNvPr id="12" name="Freeform 23"/>
            <p:cNvSpPr>
              <a:spLocks noEditPoints="1"/>
            </p:cNvSpPr>
            <p:nvPr/>
          </p:nvSpPr>
          <p:spPr bwMode="auto">
            <a:xfrm>
              <a:off x="3707904" y="1338582"/>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000" b="1" dirty="0">
                <a:solidFill>
                  <a:schemeClr val="accent2"/>
                </a:solidFill>
              </a:endParaRPr>
            </a:p>
          </p:txBody>
        </p:sp>
      </p:grpSp>
      <p:sp>
        <p:nvSpPr>
          <p:cNvPr id="13" name="Content Placeholder 2"/>
          <p:cNvSpPr txBox="1"/>
          <p:nvPr/>
        </p:nvSpPr>
        <p:spPr>
          <a:xfrm>
            <a:off x="4094445" y="5554412"/>
            <a:ext cx="1559082" cy="63023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1800" b="1" dirty="0" smtClean="0">
                <a:solidFill>
                  <a:schemeClr val="bg1"/>
                </a:solidFill>
              </a:rPr>
              <a:t>Analytics</a:t>
            </a:r>
            <a:endParaRPr lang="en-US" sz="1800" b="1" dirty="0" smtClean="0">
              <a:solidFill>
                <a:schemeClr val="bg1"/>
              </a:solidFill>
            </a:endParaRPr>
          </a:p>
          <a:p>
            <a:pPr marL="0" indent="0" algn="ctr">
              <a:buFont typeface="Arial" panose="020B0604020202020204" pitchFamily="34" charset="0"/>
              <a:buNone/>
            </a:pPr>
            <a:r>
              <a:rPr lang="en-US" sz="1050" dirty="0" smtClean="0">
                <a:solidFill>
                  <a:schemeClr val="bg1"/>
                </a:solidFill>
              </a:rPr>
              <a:t>Lorem ipsum dolor sit amet, consectetur adipiscing.</a:t>
            </a:r>
            <a:endParaRPr lang="en-US" sz="1050" dirty="0">
              <a:solidFill>
                <a:schemeClr val="bg1"/>
              </a:solidFill>
            </a:endParaRPr>
          </a:p>
        </p:txBody>
      </p:sp>
      <p:grpSp>
        <p:nvGrpSpPr>
          <p:cNvPr id="14" name="Group 48"/>
          <p:cNvGrpSpPr/>
          <p:nvPr/>
        </p:nvGrpSpPr>
        <p:grpSpPr>
          <a:xfrm>
            <a:off x="6158283" y="4892663"/>
            <a:ext cx="671718" cy="671543"/>
            <a:chOff x="5607375" y="3562825"/>
            <a:chExt cx="587140" cy="587140"/>
          </a:xfrm>
          <a:solidFill>
            <a:srgbClr val="0CB692"/>
          </a:solidFill>
        </p:grpSpPr>
        <p:sp>
          <p:nvSpPr>
            <p:cNvPr id="15" name="Freeform 15"/>
            <p:cNvSpPr>
              <a:spLocks noEditPoints="1"/>
            </p:cNvSpPr>
            <p:nvPr/>
          </p:nvSpPr>
          <p:spPr bwMode="auto">
            <a:xfrm>
              <a:off x="5746497" y="3702123"/>
              <a:ext cx="308897" cy="308544"/>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000" b="1" dirty="0">
                <a:solidFill>
                  <a:schemeClr val="accent2"/>
                </a:solidFill>
              </a:endParaRPr>
            </a:p>
          </p:txBody>
        </p:sp>
        <p:sp>
          <p:nvSpPr>
            <p:cNvPr id="16" name="Freeform 23"/>
            <p:cNvSpPr>
              <a:spLocks noEditPoints="1"/>
            </p:cNvSpPr>
            <p:nvPr/>
          </p:nvSpPr>
          <p:spPr bwMode="auto">
            <a:xfrm>
              <a:off x="5607375"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000" b="1" dirty="0">
                <a:solidFill>
                  <a:schemeClr val="accent2"/>
                </a:solidFill>
              </a:endParaRPr>
            </a:p>
          </p:txBody>
        </p:sp>
      </p:grpSp>
      <p:sp>
        <p:nvSpPr>
          <p:cNvPr id="17" name="Content Placeholder 2"/>
          <p:cNvSpPr txBox="1"/>
          <p:nvPr/>
        </p:nvSpPr>
        <p:spPr>
          <a:xfrm>
            <a:off x="5714600" y="5554412"/>
            <a:ext cx="1559082" cy="63023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1800" b="1" dirty="0" smtClean="0">
                <a:solidFill>
                  <a:schemeClr val="bg1"/>
                </a:solidFill>
              </a:rPr>
              <a:t>Support</a:t>
            </a:r>
            <a:endParaRPr lang="en-US" sz="1800" b="1" dirty="0" smtClean="0">
              <a:solidFill>
                <a:schemeClr val="bg1"/>
              </a:solidFill>
            </a:endParaRPr>
          </a:p>
          <a:p>
            <a:pPr marL="0" indent="0" algn="ctr">
              <a:buFont typeface="Arial" panose="020B0604020202020204" pitchFamily="34" charset="0"/>
              <a:buNone/>
            </a:pPr>
            <a:r>
              <a:rPr lang="en-US" sz="1050" dirty="0" smtClean="0">
                <a:solidFill>
                  <a:schemeClr val="bg1"/>
                </a:solidFill>
              </a:rPr>
              <a:t>Lorem ipsum dolor sit amet, consectetur adipiscing.</a:t>
            </a:r>
            <a:endParaRPr lang="en-US" sz="1050" dirty="0">
              <a:solidFill>
                <a:schemeClr val="bg1"/>
              </a:solidFill>
            </a:endParaRPr>
          </a:p>
        </p:txBody>
      </p:sp>
      <p:grpSp>
        <p:nvGrpSpPr>
          <p:cNvPr id="18" name="Group 49"/>
          <p:cNvGrpSpPr/>
          <p:nvPr/>
        </p:nvGrpSpPr>
        <p:grpSpPr>
          <a:xfrm>
            <a:off x="7778437" y="4892663"/>
            <a:ext cx="671718" cy="671543"/>
            <a:chOff x="6665323" y="3562825"/>
            <a:chExt cx="587140" cy="587140"/>
          </a:xfrm>
          <a:solidFill>
            <a:srgbClr val="0CB692"/>
          </a:solidFill>
        </p:grpSpPr>
        <p:sp>
          <p:nvSpPr>
            <p:cNvPr id="19" name="Freeform 19"/>
            <p:cNvSpPr>
              <a:spLocks noEditPoints="1"/>
            </p:cNvSpPr>
            <p:nvPr/>
          </p:nvSpPr>
          <p:spPr bwMode="auto">
            <a:xfrm>
              <a:off x="6808144" y="3735126"/>
              <a:ext cx="301499" cy="242538"/>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000" b="1" dirty="0">
                <a:solidFill>
                  <a:schemeClr val="accent2"/>
                </a:solidFill>
              </a:endParaRPr>
            </a:p>
          </p:txBody>
        </p:sp>
        <p:sp>
          <p:nvSpPr>
            <p:cNvPr id="20" name="Freeform 23"/>
            <p:cNvSpPr>
              <a:spLocks noEditPoints="1"/>
            </p:cNvSpPr>
            <p:nvPr/>
          </p:nvSpPr>
          <p:spPr bwMode="auto">
            <a:xfrm>
              <a:off x="6665323"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000" b="1" dirty="0">
                <a:solidFill>
                  <a:schemeClr val="accent2"/>
                </a:solidFill>
              </a:endParaRPr>
            </a:p>
          </p:txBody>
        </p:sp>
      </p:grpSp>
      <p:sp>
        <p:nvSpPr>
          <p:cNvPr id="21" name="Content Placeholder 2"/>
          <p:cNvSpPr txBox="1"/>
          <p:nvPr/>
        </p:nvSpPr>
        <p:spPr>
          <a:xfrm>
            <a:off x="7334754" y="5554412"/>
            <a:ext cx="1559082" cy="63023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1800" b="1" dirty="0" smtClean="0">
                <a:solidFill>
                  <a:schemeClr val="bg1"/>
                </a:solidFill>
              </a:rPr>
              <a:t>Locations</a:t>
            </a:r>
            <a:endParaRPr lang="en-US" sz="1800" b="1" dirty="0" smtClean="0">
              <a:solidFill>
                <a:schemeClr val="bg1"/>
              </a:solidFill>
            </a:endParaRPr>
          </a:p>
          <a:p>
            <a:pPr marL="0" indent="0" algn="ctr">
              <a:buFont typeface="Arial" panose="020B0604020202020204" pitchFamily="34" charset="0"/>
              <a:buNone/>
            </a:pPr>
            <a:r>
              <a:rPr lang="en-US" sz="1050" dirty="0" smtClean="0">
                <a:solidFill>
                  <a:schemeClr val="bg1"/>
                </a:solidFill>
              </a:rPr>
              <a:t>Lorem ipsum dolor sit amet, consectetur adipiscing.</a:t>
            </a:r>
            <a:endParaRPr lang="en-US" sz="1050" dirty="0">
              <a:solidFill>
                <a:schemeClr val="bg1"/>
              </a:solidFill>
            </a:endParaRPr>
          </a:p>
        </p:txBody>
      </p:sp>
      <p:grpSp>
        <p:nvGrpSpPr>
          <p:cNvPr id="22" name="Group 50"/>
          <p:cNvGrpSpPr/>
          <p:nvPr/>
        </p:nvGrpSpPr>
        <p:grpSpPr>
          <a:xfrm>
            <a:off x="9398592" y="4896268"/>
            <a:ext cx="671718" cy="671543"/>
            <a:chOff x="7740352" y="3562825"/>
            <a:chExt cx="587140" cy="587140"/>
          </a:xfrm>
          <a:solidFill>
            <a:srgbClr val="0CB692"/>
          </a:solidFill>
        </p:grpSpPr>
        <p:sp>
          <p:nvSpPr>
            <p:cNvPr id="23" name="Freeform 23"/>
            <p:cNvSpPr>
              <a:spLocks noEditPoints="1"/>
            </p:cNvSpPr>
            <p:nvPr/>
          </p:nvSpPr>
          <p:spPr bwMode="auto">
            <a:xfrm>
              <a:off x="7740352"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000" b="1" dirty="0">
                <a:solidFill>
                  <a:schemeClr val="accent2"/>
                </a:solidFill>
              </a:endParaRPr>
            </a:p>
          </p:txBody>
        </p:sp>
        <p:sp>
          <p:nvSpPr>
            <p:cNvPr id="24" name="Freeform 27"/>
            <p:cNvSpPr>
              <a:spLocks noEditPoints="1"/>
            </p:cNvSpPr>
            <p:nvPr/>
          </p:nvSpPr>
          <p:spPr bwMode="auto">
            <a:xfrm>
              <a:off x="7931746" y="3722078"/>
              <a:ext cx="204352" cy="268635"/>
            </a:xfrm>
            <a:custGeom>
              <a:avLst/>
              <a:gdLst>
                <a:gd name="T0" fmla="*/ 96 w 256"/>
                <a:gd name="T1" fmla="*/ 48 h 336"/>
                <a:gd name="T2" fmla="*/ 48 w 256"/>
                <a:gd name="T3" fmla="*/ 0 h 336"/>
                <a:gd name="T4" fmla="*/ 0 w 256"/>
                <a:gd name="T5" fmla="*/ 48 h 336"/>
                <a:gd name="T6" fmla="*/ 29 w 256"/>
                <a:gd name="T7" fmla="*/ 92 h 336"/>
                <a:gd name="T8" fmla="*/ 29 w 256"/>
                <a:gd name="T9" fmla="*/ 244 h 336"/>
                <a:gd name="T10" fmla="*/ 0 w 256"/>
                <a:gd name="T11" fmla="*/ 288 h 336"/>
                <a:gd name="T12" fmla="*/ 48 w 256"/>
                <a:gd name="T13" fmla="*/ 336 h 336"/>
                <a:gd name="T14" fmla="*/ 96 w 256"/>
                <a:gd name="T15" fmla="*/ 288 h 336"/>
                <a:gd name="T16" fmla="*/ 67 w 256"/>
                <a:gd name="T17" fmla="*/ 244 h 336"/>
                <a:gd name="T18" fmla="*/ 67 w 256"/>
                <a:gd name="T19" fmla="*/ 92 h 336"/>
                <a:gd name="T20" fmla="*/ 96 w 256"/>
                <a:gd name="T21" fmla="*/ 48 h 336"/>
                <a:gd name="T22" fmla="*/ 75 w 256"/>
                <a:gd name="T23" fmla="*/ 288 h 336"/>
                <a:gd name="T24" fmla="*/ 48 w 256"/>
                <a:gd name="T25" fmla="*/ 316 h 336"/>
                <a:gd name="T26" fmla="*/ 20 w 256"/>
                <a:gd name="T27" fmla="*/ 288 h 336"/>
                <a:gd name="T28" fmla="*/ 48 w 256"/>
                <a:gd name="T29" fmla="*/ 260 h 336"/>
                <a:gd name="T30" fmla="*/ 75 w 256"/>
                <a:gd name="T31" fmla="*/ 288 h 336"/>
                <a:gd name="T32" fmla="*/ 48 w 256"/>
                <a:gd name="T33" fmla="*/ 76 h 336"/>
                <a:gd name="T34" fmla="*/ 20 w 256"/>
                <a:gd name="T35" fmla="*/ 48 h 336"/>
                <a:gd name="T36" fmla="*/ 48 w 256"/>
                <a:gd name="T37" fmla="*/ 20 h 336"/>
                <a:gd name="T38" fmla="*/ 75 w 256"/>
                <a:gd name="T39" fmla="*/ 48 h 336"/>
                <a:gd name="T40" fmla="*/ 48 w 256"/>
                <a:gd name="T41" fmla="*/ 76 h 336"/>
                <a:gd name="T42" fmla="*/ 227 w 256"/>
                <a:gd name="T43" fmla="*/ 244 h 336"/>
                <a:gd name="T44" fmla="*/ 227 w 256"/>
                <a:gd name="T45" fmla="*/ 92 h 336"/>
                <a:gd name="T46" fmla="*/ 256 w 256"/>
                <a:gd name="T47" fmla="*/ 48 h 336"/>
                <a:gd name="T48" fmla="*/ 208 w 256"/>
                <a:gd name="T49" fmla="*/ 0 h 336"/>
                <a:gd name="T50" fmla="*/ 160 w 256"/>
                <a:gd name="T51" fmla="*/ 48 h 336"/>
                <a:gd name="T52" fmla="*/ 189 w 256"/>
                <a:gd name="T53" fmla="*/ 92 h 336"/>
                <a:gd name="T54" fmla="*/ 189 w 256"/>
                <a:gd name="T55" fmla="*/ 244 h 336"/>
                <a:gd name="T56" fmla="*/ 160 w 256"/>
                <a:gd name="T57" fmla="*/ 288 h 336"/>
                <a:gd name="T58" fmla="*/ 208 w 256"/>
                <a:gd name="T59" fmla="*/ 336 h 336"/>
                <a:gd name="T60" fmla="*/ 256 w 256"/>
                <a:gd name="T61" fmla="*/ 288 h 336"/>
                <a:gd name="T62" fmla="*/ 227 w 256"/>
                <a:gd name="T63" fmla="*/ 244 h 336"/>
                <a:gd name="T64" fmla="*/ 180 w 256"/>
                <a:gd name="T65" fmla="*/ 48 h 336"/>
                <a:gd name="T66" fmla="*/ 208 w 256"/>
                <a:gd name="T67" fmla="*/ 20 h 336"/>
                <a:gd name="T68" fmla="*/ 235 w 256"/>
                <a:gd name="T69" fmla="*/ 48 h 336"/>
                <a:gd name="T70" fmla="*/ 208 w 256"/>
                <a:gd name="T71" fmla="*/ 76 h 336"/>
                <a:gd name="T72" fmla="*/ 180 w 256"/>
                <a:gd name="T73" fmla="*/ 48 h 336"/>
                <a:gd name="T74" fmla="*/ 208 w 256"/>
                <a:gd name="T75" fmla="*/ 316 h 336"/>
                <a:gd name="T76" fmla="*/ 180 w 256"/>
                <a:gd name="T77" fmla="*/ 288 h 336"/>
                <a:gd name="T78" fmla="*/ 208 w 256"/>
                <a:gd name="T79" fmla="*/ 260 h 336"/>
                <a:gd name="T80" fmla="*/ 235 w 256"/>
                <a:gd name="T81" fmla="*/ 288 h 336"/>
                <a:gd name="T82" fmla="*/ 208 w 256"/>
                <a:gd name="T83" fmla="*/ 31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336">
                  <a:moveTo>
                    <a:pt x="96" y="48"/>
                  </a:moveTo>
                  <a:cubicBezTo>
                    <a:pt x="96" y="21"/>
                    <a:pt x="74" y="0"/>
                    <a:pt x="48" y="0"/>
                  </a:cubicBezTo>
                  <a:cubicBezTo>
                    <a:pt x="21" y="0"/>
                    <a:pt x="0" y="21"/>
                    <a:pt x="0" y="48"/>
                  </a:cubicBezTo>
                  <a:cubicBezTo>
                    <a:pt x="0" y="68"/>
                    <a:pt x="12" y="85"/>
                    <a:pt x="29" y="92"/>
                  </a:cubicBezTo>
                  <a:cubicBezTo>
                    <a:pt x="29" y="244"/>
                    <a:pt x="29" y="244"/>
                    <a:pt x="29" y="244"/>
                  </a:cubicBezTo>
                  <a:cubicBezTo>
                    <a:pt x="12" y="251"/>
                    <a:pt x="0" y="268"/>
                    <a:pt x="0" y="288"/>
                  </a:cubicBezTo>
                  <a:cubicBezTo>
                    <a:pt x="0" y="314"/>
                    <a:pt x="21" y="336"/>
                    <a:pt x="48" y="336"/>
                  </a:cubicBezTo>
                  <a:cubicBezTo>
                    <a:pt x="74" y="336"/>
                    <a:pt x="96" y="314"/>
                    <a:pt x="96" y="288"/>
                  </a:cubicBezTo>
                  <a:cubicBezTo>
                    <a:pt x="96" y="268"/>
                    <a:pt x="84" y="251"/>
                    <a:pt x="67" y="244"/>
                  </a:cubicBezTo>
                  <a:cubicBezTo>
                    <a:pt x="67" y="92"/>
                    <a:pt x="67" y="92"/>
                    <a:pt x="67" y="92"/>
                  </a:cubicBezTo>
                  <a:cubicBezTo>
                    <a:pt x="84" y="85"/>
                    <a:pt x="96" y="68"/>
                    <a:pt x="96" y="48"/>
                  </a:cubicBezTo>
                  <a:close/>
                  <a:moveTo>
                    <a:pt x="75" y="288"/>
                  </a:moveTo>
                  <a:cubicBezTo>
                    <a:pt x="75" y="303"/>
                    <a:pt x="63" y="316"/>
                    <a:pt x="48" y="316"/>
                  </a:cubicBezTo>
                  <a:cubicBezTo>
                    <a:pt x="32" y="316"/>
                    <a:pt x="20" y="303"/>
                    <a:pt x="20" y="288"/>
                  </a:cubicBezTo>
                  <a:cubicBezTo>
                    <a:pt x="20" y="273"/>
                    <a:pt x="32" y="260"/>
                    <a:pt x="48" y="260"/>
                  </a:cubicBezTo>
                  <a:cubicBezTo>
                    <a:pt x="63" y="260"/>
                    <a:pt x="75" y="273"/>
                    <a:pt x="75" y="288"/>
                  </a:cubicBezTo>
                  <a:close/>
                  <a:moveTo>
                    <a:pt x="48" y="76"/>
                  </a:moveTo>
                  <a:cubicBezTo>
                    <a:pt x="32" y="76"/>
                    <a:pt x="20" y="63"/>
                    <a:pt x="20" y="48"/>
                  </a:cubicBezTo>
                  <a:cubicBezTo>
                    <a:pt x="20" y="33"/>
                    <a:pt x="32" y="20"/>
                    <a:pt x="48" y="20"/>
                  </a:cubicBezTo>
                  <a:cubicBezTo>
                    <a:pt x="63" y="20"/>
                    <a:pt x="75" y="33"/>
                    <a:pt x="75" y="48"/>
                  </a:cubicBezTo>
                  <a:cubicBezTo>
                    <a:pt x="75" y="63"/>
                    <a:pt x="63" y="76"/>
                    <a:pt x="48" y="76"/>
                  </a:cubicBezTo>
                  <a:close/>
                  <a:moveTo>
                    <a:pt x="227" y="244"/>
                  </a:moveTo>
                  <a:cubicBezTo>
                    <a:pt x="227" y="92"/>
                    <a:pt x="227" y="92"/>
                    <a:pt x="227" y="92"/>
                  </a:cubicBezTo>
                  <a:cubicBezTo>
                    <a:pt x="244" y="85"/>
                    <a:pt x="256" y="68"/>
                    <a:pt x="256" y="48"/>
                  </a:cubicBezTo>
                  <a:cubicBezTo>
                    <a:pt x="256" y="21"/>
                    <a:pt x="234" y="0"/>
                    <a:pt x="208" y="0"/>
                  </a:cubicBezTo>
                  <a:cubicBezTo>
                    <a:pt x="181" y="0"/>
                    <a:pt x="160" y="21"/>
                    <a:pt x="160" y="48"/>
                  </a:cubicBezTo>
                  <a:cubicBezTo>
                    <a:pt x="160" y="68"/>
                    <a:pt x="172" y="85"/>
                    <a:pt x="189" y="92"/>
                  </a:cubicBezTo>
                  <a:cubicBezTo>
                    <a:pt x="189" y="244"/>
                    <a:pt x="189" y="244"/>
                    <a:pt x="189" y="244"/>
                  </a:cubicBezTo>
                  <a:cubicBezTo>
                    <a:pt x="172" y="251"/>
                    <a:pt x="160" y="268"/>
                    <a:pt x="160" y="288"/>
                  </a:cubicBezTo>
                  <a:cubicBezTo>
                    <a:pt x="160" y="314"/>
                    <a:pt x="181" y="336"/>
                    <a:pt x="208" y="336"/>
                  </a:cubicBezTo>
                  <a:cubicBezTo>
                    <a:pt x="234" y="336"/>
                    <a:pt x="256" y="314"/>
                    <a:pt x="256" y="288"/>
                  </a:cubicBezTo>
                  <a:cubicBezTo>
                    <a:pt x="256" y="268"/>
                    <a:pt x="244" y="251"/>
                    <a:pt x="227" y="244"/>
                  </a:cubicBezTo>
                  <a:close/>
                  <a:moveTo>
                    <a:pt x="180" y="48"/>
                  </a:moveTo>
                  <a:cubicBezTo>
                    <a:pt x="180" y="33"/>
                    <a:pt x="192" y="20"/>
                    <a:pt x="208" y="20"/>
                  </a:cubicBezTo>
                  <a:cubicBezTo>
                    <a:pt x="223" y="20"/>
                    <a:pt x="235" y="33"/>
                    <a:pt x="235" y="48"/>
                  </a:cubicBezTo>
                  <a:cubicBezTo>
                    <a:pt x="235" y="63"/>
                    <a:pt x="223" y="76"/>
                    <a:pt x="208" y="76"/>
                  </a:cubicBezTo>
                  <a:cubicBezTo>
                    <a:pt x="192" y="76"/>
                    <a:pt x="180" y="63"/>
                    <a:pt x="180" y="48"/>
                  </a:cubicBezTo>
                  <a:close/>
                  <a:moveTo>
                    <a:pt x="208" y="316"/>
                  </a:moveTo>
                  <a:cubicBezTo>
                    <a:pt x="192" y="316"/>
                    <a:pt x="180" y="303"/>
                    <a:pt x="180" y="288"/>
                  </a:cubicBezTo>
                  <a:cubicBezTo>
                    <a:pt x="180" y="273"/>
                    <a:pt x="192" y="260"/>
                    <a:pt x="208" y="260"/>
                  </a:cubicBezTo>
                  <a:cubicBezTo>
                    <a:pt x="223" y="260"/>
                    <a:pt x="235" y="273"/>
                    <a:pt x="235" y="288"/>
                  </a:cubicBezTo>
                  <a:cubicBezTo>
                    <a:pt x="235" y="303"/>
                    <a:pt x="223" y="316"/>
                    <a:pt x="208" y="316"/>
                  </a:cubicBezTo>
                  <a:close/>
                </a:path>
              </a:pathLst>
            </a:custGeom>
            <a:grp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000" b="1" dirty="0">
                <a:solidFill>
                  <a:schemeClr val="accent2"/>
                </a:solidFill>
              </a:endParaRPr>
            </a:p>
          </p:txBody>
        </p:sp>
      </p:grpSp>
      <p:sp>
        <p:nvSpPr>
          <p:cNvPr id="25" name="Content Placeholder 2"/>
          <p:cNvSpPr txBox="1"/>
          <p:nvPr/>
        </p:nvSpPr>
        <p:spPr>
          <a:xfrm>
            <a:off x="8954909" y="5554412"/>
            <a:ext cx="1559082" cy="63023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1800" b="1" dirty="0" smtClean="0">
                <a:solidFill>
                  <a:schemeClr val="bg1"/>
                </a:solidFill>
              </a:rPr>
              <a:t>Setup Guide</a:t>
            </a:r>
            <a:endParaRPr lang="en-US" sz="1800" b="1" dirty="0" smtClean="0">
              <a:solidFill>
                <a:schemeClr val="bg1"/>
              </a:solidFill>
            </a:endParaRPr>
          </a:p>
          <a:p>
            <a:pPr marL="0" indent="0" algn="ctr">
              <a:buFont typeface="Arial" panose="020B0604020202020204" pitchFamily="34" charset="0"/>
              <a:buNone/>
            </a:pPr>
            <a:r>
              <a:rPr lang="en-US" sz="1050" dirty="0" smtClean="0">
                <a:solidFill>
                  <a:schemeClr val="bg1"/>
                </a:solidFill>
              </a:rPr>
              <a:t>Lorem ipsum dolor sit amet, consectetur adipiscing.</a:t>
            </a:r>
            <a:endParaRPr lang="en-US" sz="1050" dirty="0">
              <a:solidFill>
                <a:schemeClr val="bg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smtClean="0">
                <a:solidFill>
                  <a:schemeClr val="bg1"/>
                </a:solidFill>
              </a:rPr>
              <a:t>4</a:t>
            </a:r>
            <a:endParaRPr lang="zh-CN" altLang="en-US" sz="19900" b="1" dirty="0">
              <a:solidFill>
                <a:schemeClr val="bg1"/>
              </a:solidFill>
            </a:endParaRPr>
          </a:p>
        </p:txBody>
      </p:sp>
      <p:sp>
        <p:nvSpPr>
          <p:cNvPr id="16" name="文本框 15"/>
          <p:cNvSpPr txBox="1"/>
          <p:nvPr/>
        </p:nvSpPr>
        <p:spPr>
          <a:xfrm>
            <a:off x="5870389" y="2450424"/>
            <a:ext cx="5202004" cy="523220"/>
          </a:xfrm>
          <a:prstGeom prst="rect">
            <a:avLst/>
          </a:prstGeom>
          <a:noFill/>
        </p:spPr>
        <p:txBody>
          <a:bodyPr wrap="square" rtlCol="0">
            <a:spAutoFit/>
          </a:bodyPr>
          <a:lstStyle/>
          <a:p>
            <a:r>
              <a:rPr lang="en-US" altLang="zh-CN" sz="2800" b="1" dirty="0" smtClean="0">
                <a:solidFill>
                  <a:schemeClr val="accent2"/>
                </a:solidFill>
              </a:rPr>
              <a:t>MOMODA POWERPOINT</a:t>
            </a:r>
            <a:endParaRPr lang="zh-CN" altLang="en-US" sz="2800" b="1" dirty="0">
              <a:solidFill>
                <a:schemeClr val="accent2"/>
              </a:solidFill>
            </a:endParaRPr>
          </a:p>
        </p:txBody>
      </p:sp>
      <p:sp>
        <p:nvSpPr>
          <p:cNvPr id="17" name="文本框 16"/>
          <p:cNvSpPr txBox="1"/>
          <p:nvPr/>
        </p:nvSpPr>
        <p:spPr>
          <a:xfrm>
            <a:off x="5870388" y="3089061"/>
            <a:ext cx="4989685"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Sed vitae quam metus. Etiam fermentum turpis vel lectus dignissim consectetur. </a:t>
            </a:r>
            <a:endParaRPr lang="zh-CN" altLang="en-US" dirty="0">
              <a:solidFill>
                <a:schemeClr val="bg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smtClean="0">
                <a:solidFill>
                  <a:schemeClr val="accent2"/>
                </a:solidFill>
              </a:rPr>
              <a:t>MOMODA POWERPOINT</a:t>
            </a:r>
            <a:endParaRPr lang="zh-CN" altLang="en-US" sz="2800" b="1" dirty="0">
              <a:solidFill>
                <a:schemeClr val="accent2"/>
              </a:solidFill>
            </a:endParaRPr>
          </a:p>
        </p:txBody>
      </p:sp>
      <p:sp>
        <p:nvSpPr>
          <p:cNvPr id="6" name="文本框 5"/>
          <p:cNvSpPr txBox="1"/>
          <p:nvPr/>
        </p:nvSpPr>
        <p:spPr>
          <a:xfrm>
            <a:off x="3050254" y="960119"/>
            <a:ext cx="864187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a:t>
            </a:r>
            <a:endParaRPr lang="zh-CN" altLang="en-US" dirty="0">
              <a:solidFill>
                <a:schemeClr val="bg1"/>
              </a:solidFill>
            </a:endParaRPr>
          </a:p>
        </p:txBody>
      </p:sp>
      <p:graphicFrame>
        <p:nvGraphicFramePr>
          <p:cNvPr id="7" name="Chart 1"/>
          <p:cNvGraphicFramePr/>
          <p:nvPr/>
        </p:nvGraphicFramePr>
        <p:xfrm>
          <a:off x="281332" y="1971444"/>
          <a:ext cx="5826933" cy="2904072"/>
        </p:xfrm>
        <a:graphic>
          <a:graphicData uri="http://schemas.openxmlformats.org/drawingml/2006/chart">
            <c:chart xmlns:c="http://schemas.openxmlformats.org/drawingml/2006/chart" xmlns:r="http://schemas.openxmlformats.org/officeDocument/2006/relationships" r:id="rId1"/>
          </a:graphicData>
        </a:graphic>
      </p:graphicFrame>
      <p:sp>
        <p:nvSpPr>
          <p:cNvPr id="8" name="Content Placeholder 2"/>
          <p:cNvSpPr txBox="1"/>
          <p:nvPr/>
        </p:nvSpPr>
        <p:spPr>
          <a:xfrm>
            <a:off x="7431591" y="2431390"/>
            <a:ext cx="4482252" cy="87897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100" dirty="0" smtClean="0">
                <a:solidFill>
                  <a:schemeClr val="bg1"/>
                </a:solidFill>
              </a:rPr>
              <a:t>Lorem ipsum dolor sit amet, </a:t>
            </a:r>
            <a:r>
              <a:rPr lang="en-US" sz="1100" b="1" dirty="0" smtClean="0">
                <a:solidFill>
                  <a:schemeClr val="bg1"/>
                </a:solidFill>
              </a:rPr>
              <a:t>consectetur adipiscing elit. </a:t>
            </a:r>
            <a:endParaRPr lang="en-US" sz="1100" b="1" dirty="0" smtClean="0">
              <a:solidFill>
                <a:schemeClr val="bg1"/>
              </a:solidFill>
            </a:endParaRPr>
          </a:p>
          <a:p>
            <a:pPr marL="0" indent="0">
              <a:buFont typeface="Arial" panose="020B0604020202020204" pitchFamily="34" charset="0"/>
              <a:buNone/>
            </a:pPr>
            <a:r>
              <a:rPr lang="en-US" sz="1100" dirty="0" smtClean="0">
                <a:solidFill>
                  <a:schemeClr val="bg1"/>
                </a:solidFill>
              </a:rPr>
              <a:t>Curabitur elementum posuere pretium. Quisque nibh dolor, dignissim ac dignissim ut, luctus ac urna. </a:t>
            </a:r>
            <a:endParaRPr lang="en-US" sz="1100" dirty="0">
              <a:solidFill>
                <a:schemeClr val="bg1"/>
              </a:solidFill>
            </a:endParaRPr>
          </a:p>
        </p:txBody>
      </p:sp>
      <p:sp>
        <p:nvSpPr>
          <p:cNvPr id="9" name="Title 13"/>
          <p:cNvSpPr txBox="1"/>
          <p:nvPr/>
        </p:nvSpPr>
        <p:spPr>
          <a:xfrm>
            <a:off x="7412483" y="1816667"/>
            <a:ext cx="4274895" cy="78867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3600" dirty="0" smtClean="0">
                <a:solidFill>
                  <a:schemeClr val="accent2"/>
                </a:solidFill>
              </a:rPr>
              <a:t>Series 1</a:t>
            </a:r>
            <a:endParaRPr lang="en-US" sz="3600" dirty="0">
              <a:solidFill>
                <a:schemeClr val="accent2"/>
              </a:solidFill>
            </a:endParaRPr>
          </a:p>
        </p:txBody>
      </p:sp>
      <p:sp>
        <p:nvSpPr>
          <p:cNvPr id="10" name="Content Placeholder 2"/>
          <p:cNvSpPr txBox="1"/>
          <p:nvPr/>
        </p:nvSpPr>
        <p:spPr>
          <a:xfrm>
            <a:off x="7431591" y="3934572"/>
            <a:ext cx="4482252" cy="87897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100" dirty="0" smtClean="0">
                <a:solidFill>
                  <a:schemeClr val="bg1"/>
                </a:solidFill>
              </a:rPr>
              <a:t>Lorem ipsum dolor sit amet, </a:t>
            </a:r>
            <a:r>
              <a:rPr lang="en-US" sz="1100" b="1" dirty="0" smtClean="0">
                <a:solidFill>
                  <a:schemeClr val="bg1"/>
                </a:solidFill>
              </a:rPr>
              <a:t>consectetur adipiscing elit. </a:t>
            </a:r>
            <a:endParaRPr lang="en-US" sz="1100" b="1" dirty="0" smtClean="0">
              <a:solidFill>
                <a:schemeClr val="bg1"/>
              </a:solidFill>
            </a:endParaRPr>
          </a:p>
          <a:p>
            <a:pPr marL="0" indent="0">
              <a:buFont typeface="Arial" panose="020B0604020202020204" pitchFamily="34" charset="0"/>
              <a:buNone/>
            </a:pPr>
            <a:r>
              <a:rPr lang="en-US" sz="1100" dirty="0" smtClean="0">
                <a:solidFill>
                  <a:schemeClr val="bg1"/>
                </a:solidFill>
              </a:rPr>
              <a:t>Curabitur elementum posuere pretium. Quisque nibh dolor, dignissim ac dignissim ut, luctus ac urna. </a:t>
            </a:r>
            <a:endParaRPr lang="en-US" sz="1100" dirty="0">
              <a:solidFill>
                <a:schemeClr val="bg1"/>
              </a:solidFill>
            </a:endParaRPr>
          </a:p>
        </p:txBody>
      </p:sp>
      <p:sp>
        <p:nvSpPr>
          <p:cNvPr id="11" name="Title 13"/>
          <p:cNvSpPr txBox="1"/>
          <p:nvPr/>
        </p:nvSpPr>
        <p:spPr>
          <a:xfrm>
            <a:off x="7412483" y="3319849"/>
            <a:ext cx="4274895" cy="788674"/>
          </a:xfrm>
          <a:prstGeom prst="rect">
            <a:avLst/>
          </a:prstGeom>
        </p:spPr>
        <p:txBody>
          <a:bodyPr vert="horz" lIns="91440" tIns="45720" rIns="91440" bIns="45720" rtlCol="0" anchor="ctr">
            <a:normAutofit/>
          </a:bodyPr>
          <a:lstStyle>
            <a:defPPr>
              <a:defRPr lang="zh-CN"/>
            </a:defPPr>
            <a:lvl1pPr>
              <a:spcBef>
                <a:spcPct val="0"/>
              </a:spcBef>
              <a:buNone/>
              <a:defRPr sz="3600" b="0">
                <a:solidFill>
                  <a:srgbClr val="FA4939"/>
                </a:solidFill>
                <a:latin typeface="Source Sans Pro Light" pitchFamily="34" charset="0"/>
                <a:ea typeface="+mj-ea"/>
                <a:cs typeface="+mj-cs"/>
              </a:defRPr>
            </a:lvl1pPr>
          </a:lstStyle>
          <a:p>
            <a:r>
              <a:rPr lang="en-US" dirty="0">
                <a:solidFill>
                  <a:schemeClr val="accent2"/>
                </a:solidFill>
              </a:rPr>
              <a:t>Series 2</a:t>
            </a:r>
            <a:endParaRPr lang="en-US" dirty="0">
              <a:solidFill>
                <a:schemeClr val="accent2"/>
              </a:solidFill>
            </a:endParaRPr>
          </a:p>
        </p:txBody>
      </p:sp>
      <p:sp>
        <p:nvSpPr>
          <p:cNvPr id="12" name="Content Placeholder 2"/>
          <p:cNvSpPr txBox="1"/>
          <p:nvPr/>
        </p:nvSpPr>
        <p:spPr>
          <a:xfrm>
            <a:off x="7431591" y="5456026"/>
            <a:ext cx="4482252" cy="87897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100" dirty="0" smtClean="0">
                <a:solidFill>
                  <a:schemeClr val="bg1"/>
                </a:solidFill>
              </a:rPr>
              <a:t>Lorem ipsum dolor sit amet, </a:t>
            </a:r>
            <a:r>
              <a:rPr lang="en-US" sz="1100" b="1" dirty="0" smtClean="0">
                <a:solidFill>
                  <a:schemeClr val="bg1"/>
                </a:solidFill>
              </a:rPr>
              <a:t>consectetur adipiscing elit. </a:t>
            </a:r>
            <a:endParaRPr lang="en-US" sz="1100" b="1" dirty="0" smtClean="0">
              <a:solidFill>
                <a:schemeClr val="bg1"/>
              </a:solidFill>
            </a:endParaRPr>
          </a:p>
          <a:p>
            <a:pPr marL="0" indent="0">
              <a:buFont typeface="Arial" panose="020B0604020202020204" pitchFamily="34" charset="0"/>
              <a:buNone/>
            </a:pPr>
            <a:r>
              <a:rPr lang="en-US" sz="1100" dirty="0" smtClean="0">
                <a:solidFill>
                  <a:schemeClr val="bg1"/>
                </a:solidFill>
              </a:rPr>
              <a:t>Curabitur elementum posuere pretium. Quisque nibh dolor, dignissim ac dignissim ut, luctus ac urna. </a:t>
            </a:r>
            <a:endParaRPr lang="en-US" sz="1100" dirty="0">
              <a:solidFill>
                <a:schemeClr val="bg1"/>
              </a:solidFill>
            </a:endParaRPr>
          </a:p>
        </p:txBody>
      </p:sp>
      <p:sp>
        <p:nvSpPr>
          <p:cNvPr id="13" name="Title 13"/>
          <p:cNvSpPr txBox="1"/>
          <p:nvPr/>
        </p:nvSpPr>
        <p:spPr>
          <a:xfrm>
            <a:off x="7412483" y="4841303"/>
            <a:ext cx="4274895" cy="788674"/>
          </a:xfrm>
          <a:prstGeom prst="rect">
            <a:avLst/>
          </a:prstGeom>
        </p:spPr>
        <p:txBody>
          <a:bodyPr vert="horz" lIns="91440" tIns="45720" rIns="91440" bIns="45720" rtlCol="0" anchor="ctr">
            <a:normAutofit/>
          </a:bodyPr>
          <a:lstStyle>
            <a:defPPr>
              <a:defRPr lang="zh-CN"/>
            </a:defPPr>
            <a:lvl1pPr>
              <a:spcBef>
                <a:spcPct val="0"/>
              </a:spcBef>
              <a:buNone/>
              <a:defRPr sz="3600" b="0">
                <a:solidFill>
                  <a:srgbClr val="FA4939"/>
                </a:solidFill>
                <a:latin typeface="Source Sans Pro Light" pitchFamily="34" charset="0"/>
                <a:ea typeface="+mj-ea"/>
                <a:cs typeface="+mj-cs"/>
              </a:defRPr>
            </a:lvl1pPr>
          </a:lstStyle>
          <a:p>
            <a:r>
              <a:rPr lang="en-US" dirty="0">
                <a:solidFill>
                  <a:schemeClr val="accent2"/>
                </a:solidFill>
              </a:rPr>
              <a:t>Series 3</a:t>
            </a:r>
            <a:endParaRPr lang="en-US" dirty="0">
              <a:solidFill>
                <a:schemeClr val="accent2"/>
              </a:solidFill>
            </a:endParaRPr>
          </a:p>
        </p:txBody>
      </p:sp>
      <p:sp>
        <p:nvSpPr>
          <p:cNvPr id="14" name="Oval 11"/>
          <p:cNvSpPr/>
          <p:nvPr/>
        </p:nvSpPr>
        <p:spPr>
          <a:xfrm>
            <a:off x="6707622" y="2015967"/>
            <a:ext cx="704354" cy="704171"/>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p>
        </p:txBody>
      </p:sp>
      <p:sp>
        <p:nvSpPr>
          <p:cNvPr id="15" name="Freeform 6"/>
          <p:cNvSpPr>
            <a:spLocks noEditPoints="1"/>
          </p:cNvSpPr>
          <p:nvPr/>
        </p:nvSpPr>
        <p:spPr bwMode="auto">
          <a:xfrm>
            <a:off x="6965680" y="2209052"/>
            <a:ext cx="188237" cy="317996"/>
          </a:xfrm>
          <a:custGeom>
            <a:avLst/>
            <a:gdLst>
              <a:gd name="T0" fmla="*/ 192 w 232"/>
              <a:gd name="T1" fmla="*/ 0 h 392"/>
              <a:gd name="T2" fmla="*/ 40 w 232"/>
              <a:gd name="T3" fmla="*/ 0 h 392"/>
              <a:gd name="T4" fmla="*/ 0 w 232"/>
              <a:gd name="T5" fmla="*/ 40 h 392"/>
              <a:gd name="T6" fmla="*/ 0 w 232"/>
              <a:gd name="T7" fmla="*/ 352 h 392"/>
              <a:gd name="T8" fmla="*/ 40 w 232"/>
              <a:gd name="T9" fmla="*/ 392 h 392"/>
              <a:gd name="T10" fmla="*/ 192 w 232"/>
              <a:gd name="T11" fmla="*/ 392 h 392"/>
              <a:gd name="T12" fmla="*/ 232 w 232"/>
              <a:gd name="T13" fmla="*/ 352 h 392"/>
              <a:gd name="T14" fmla="*/ 232 w 232"/>
              <a:gd name="T15" fmla="*/ 40 h 392"/>
              <a:gd name="T16" fmla="*/ 192 w 232"/>
              <a:gd name="T17" fmla="*/ 0 h 392"/>
              <a:gd name="T18" fmla="*/ 116 w 232"/>
              <a:gd name="T19" fmla="*/ 376 h 392"/>
              <a:gd name="T20" fmla="*/ 88 w 232"/>
              <a:gd name="T21" fmla="*/ 356 h 392"/>
              <a:gd name="T22" fmla="*/ 116 w 232"/>
              <a:gd name="T23" fmla="*/ 336 h 392"/>
              <a:gd name="T24" fmla="*/ 144 w 232"/>
              <a:gd name="T25" fmla="*/ 356 h 392"/>
              <a:gd name="T26" fmla="*/ 116 w 232"/>
              <a:gd name="T27" fmla="*/ 376 h 392"/>
              <a:gd name="T28" fmla="*/ 200 w 232"/>
              <a:gd name="T29" fmla="*/ 316 h 392"/>
              <a:gd name="T30" fmla="*/ 32 w 232"/>
              <a:gd name="T31" fmla="*/ 316 h 392"/>
              <a:gd name="T32" fmla="*/ 32 w 232"/>
              <a:gd name="T33" fmla="*/ 52 h 392"/>
              <a:gd name="T34" fmla="*/ 200 w 232"/>
              <a:gd name="T35" fmla="*/ 52 h 392"/>
              <a:gd name="T36" fmla="*/ 200 w 232"/>
              <a:gd name="T37" fmla="*/ 31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2" h="392">
                <a:moveTo>
                  <a:pt x="192" y="0"/>
                </a:moveTo>
                <a:cubicBezTo>
                  <a:pt x="40" y="0"/>
                  <a:pt x="40" y="0"/>
                  <a:pt x="40" y="0"/>
                </a:cubicBezTo>
                <a:cubicBezTo>
                  <a:pt x="18" y="0"/>
                  <a:pt x="0" y="18"/>
                  <a:pt x="0" y="40"/>
                </a:cubicBezTo>
                <a:cubicBezTo>
                  <a:pt x="0" y="352"/>
                  <a:pt x="0" y="352"/>
                  <a:pt x="0" y="352"/>
                </a:cubicBezTo>
                <a:cubicBezTo>
                  <a:pt x="0" y="374"/>
                  <a:pt x="18" y="392"/>
                  <a:pt x="40" y="392"/>
                </a:cubicBezTo>
                <a:cubicBezTo>
                  <a:pt x="192" y="392"/>
                  <a:pt x="192" y="392"/>
                  <a:pt x="192" y="392"/>
                </a:cubicBezTo>
                <a:cubicBezTo>
                  <a:pt x="214" y="392"/>
                  <a:pt x="232" y="374"/>
                  <a:pt x="232" y="352"/>
                </a:cubicBezTo>
                <a:cubicBezTo>
                  <a:pt x="232" y="40"/>
                  <a:pt x="232" y="40"/>
                  <a:pt x="232" y="40"/>
                </a:cubicBezTo>
                <a:cubicBezTo>
                  <a:pt x="232" y="18"/>
                  <a:pt x="214" y="0"/>
                  <a:pt x="192" y="0"/>
                </a:cubicBezTo>
                <a:close/>
                <a:moveTo>
                  <a:pt x="116" y="376"/>
                </a:moveTo>
                <a:cubicBezTo>
                  <a:pt x="101" y="376"/>
                  <a:pt x="88" y="367"/>
                  <a:pt x="88" y="356"/>
                </a:cubicBezTo>
                <a:cubicBezTo>
                  <a:pt x="88" y="345"/>
                  <a:pt x="101" y="336"/>
                  <a:pt x="116" y="336"/>
                </a:cubicBezTo>
                <a:cubicBezTo>
                  <a:pt x="131" y="336"/>
                  <a:pt x="144" y="345"/>
                  <a:pt x="144" y="356"/>
                </a:cubicBezTo>
                <a:cubicBezTo>
                  <a:pt x="144" y="367"/>
                  <a:pt x="131" y="376"/>
                  <a:pt x="116" y="376"/>
                </a:cubicBezTo>
                <a:close/>
                <a:moveTo>
                  <a:pt x="200" y="316"/>
                </a:moveTo>
                <a:cubicBezTo>
                  <a:pt x="32" y="316"/>
                  <a:pt x="32" y="316"/>
                  <a:pt x="32" y="316"/>
                </a:cubicBezTo>
                <a:cubicBezTo>
                  <a:pt x="32" y="52"/>
                  <a:pt x="32" y="52"/>
                  <a:pt x="32" y="52"/>
                </a:cubicBezTo>
                <a:cubicBezTo>
                  <a:pt x="200" y="52"/>
                  <a:pt x="200" y="52"/>
                  <a:pt x="200" y="52"/>
                </a:cubicBezTo>
                <a:lnTo>
                  <a:pt x="200" y="316"/>
                </a:lnTo>
                <a:close/>
              </a:path>
            </a:pathLst>
          </a:custGeom>
          <a:solidFill>
            <a:schemeClr val="bg1"/>
          </a:solidFill>
          <a:ln>
            <a:noFill/>
          </a:ln>
        </p:spPr>
        <p:txBody>
          <a:bodyPr vert="horz" wrap="square" lIns="91440" tIns="45720" rIns="91440" bIns="45720" numCol="1" anchor="t" anchorCtr="0" compatLnSpc="1"/>
          <a:lstStyle/>
          <a:p>
            <a:endParaRPr lang="en-US" sz="2800" dirty="0">
              <a:solidFill>
                <a:schemeClr val="bg1"/>
              </a:solidFill>
            </a:endParaRPr>
          </a:p>
        </p:txBody>
      </p:sp>
      <p:sp>
        <p:nvSpPr>
          <p:cNvPr id="16" name="Oval 22"/>
          <p:cNvSpPr/>
          <p:nvPr/>
        </p:nvSpPr>
        <p:spPr>
          <a:xfrm>
            <a:off x="6707622" y="3519149"/>
            <a:ext cx="704354" cy="704171"/>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p>
        </p:txBody>
      </p:sp>
      <p:sp>
        <p:nvSpPr>
          <p:cNvPr id="17" name="Freeform 11"/>
          <p:cNvSpPr/>
          <p:nvPr/>
        </p:nvSpPr>
        <p:spPr bwMode="auto">
          <a:xfrm>
            <a:off x="6915063" y="3726879"/>
            <a:ext cx="289469" cy="288709"/>
          </a:xfrm>
          <a:custGeom>
            <a:avLst/>
            <a:gdLst>
              <a:gd name="T0" fmla="*/ 208 w 358"/>
              <a:gd name="T1" fmla="*/ 207 h 357"/>
              <a:gd name="T2" fmla="*/ 126 w 358"/>
              <a:gd name="T3" fmla="*/ 255 h 357"/>
              <a:gd name="T4" fmla="*/ 46 w 358"/>
              <a:gd name="T5" fmla="*/ 253 h 357"/>
              <a:gd name="T6" fmla="*/ 56 w 358"/>
              <a:gd name="T7" fmla="*/ 334 h 357"/>
              <a:gd name="T8" fmla="*/ 251 w 358"/>
              <a:gd name="T9" fmla="*/ 250 h 357"/>
              <a:gd name="T10" fmla="*/ 335 w 358"/>
              <a:gd name="T11" fmla="*/ 55 h 357"/>
              <a:gd name="T12" fmla="*/ 254 w 358"/>
              <a:gd name="T13" fmla="*/ 45 h 357"/>
              <a:gd name="T14" fmla="*/ 256 w 358"/>
              <a:gd name="T15" fmla="*/ 125 h 357"/>
              <a:gd name="T16" fmla="*/ 208 w 358"/>
              <a:gd name="T17" fmla="*/ 207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8" h="357">
                <a:moveTo>
                  <a:pt x="208" y="207"/>
                </a:moveTo>
                <a:cubicBezTo>
                  <a:pt x="177" y="239"/>
                  <a:pt x="140" y="269"/>
                  <a:pt x="126" y="255"/>
                </a:cubicBezTo>
                <a:cubicBezTo>
                  <a:pt x="105" y="234"/>
                  <a:pt x="92" y="216"/>
                  <a:pt x="46" y="253"/>
                </a:cubicBezTo>
                <a:cubicBezTo>
                  <a:pt x="0" y="290"/>
                  <a:pt x="36" y="314"/>
                  <a:pt x="56" y="334"/>
                </a:cubicBezTo>
                <a:cubicBezTo>
                  <a:pt x="79" y="357"/>
                  <a:pt x="165" y="335"/>
                  <a:pt x="251" y="250"/>
                </a:cubicBezTo>
                <a:cubicBezTo>
                  <a:pt x="336" y="165"/>
                  <a:pt x="358" y="78"/>
                  <a:pt x="335" y="55"/>
                </a:cubicBezTo>
                <a:cubicBezTo>
                  <a:pt x="315" y="35"/>
                  <a:pt x="290" y="0"/>
                  <a:pt x="254" y="45"/>
                </a:cubicBezTo>
                <a:cubicBezTo>
                  <a:pt x="217" y="91"/>
                  <a:pt x="235" y="104"/>
                  <a:pt x="256" y="125"/>
                </a:cubicBezTo>
                <a:cubicBezTo>
                  <a:pt x="270" y="139"/>
                  <a:pt x="240" y="176"/>
                  <a:pt x="208" y="207"/>
                </a:cubicBezTo>
                <a:close/>
              </a:path>
            </a:pathLst>
          </a:custGeom>
          <a:solidFill>
            <a:schemeClr val="bg1"/>
          </a:solidFill>
          <a:ln>
            <a:noFill/>
          </a:ln>
        </p:spPr>
        <p:txBody>
          <a:bodyPr vert="horz" wrap="square" lIns="91440" tIns="45720" rIns="91440" bIns="45720" numCol="1" anchor="t" anchorCtr="0" compatLnSpc="1"/>
          <a:lstStyle/>
          <a:p>
            <a:endParaRPr lang="en-US" sz="2800" dirty="0">
              <a:solidFill>
                <a:schemeClr val="bg1"/>
              </a:solidFill>
            </a:endParaRPr>
          </a:p>
        </p:txBody>
      </p:sp>
      <p:sp>
        <p:nvSpPr>
          <p:cNvPr id="18" name="Oval 27"/>
          <p:cNvSpPr/>
          <p:nvPr/>
        </p:nvSpPr>
        <p:spPr>
          <a:xfrm>
            <a:off x="6707622" y="5040603"/>
            <a:ext cx="704354" cy="704171"/>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p>
        </p:txBody>
      </p:sp>
      <p:sp>
        <p:nvSpPr>
          <p:cNvPr id="19" name="Freeform 16"/>
          <p:cNvSpPr>
            <a:spLocks noEditPoints="1"/>
          </p:cNvSpPr>
          <p:nvPr/>
        </p:nvSpPr>
        <p:spPr bwMode="auto">
          <a:xfrm>
            <a:off x="6915378" y="5281657"/>
            <a:ext cx="283268" cy="249293"/>
          </a:xfrm>
          <a:custGeom>
            <a:avLst/>
            <a:gdLst>
              <a:gd name="T0" fmla="*/ 360 w 400"/>
              <a:gd name="T1" fmla="*/ 0 h 352"/>
              <a:gd name="T2" fmla="*/ 40 w 400"/>
              <a:gd name="T3" fmla="*/ 0 h 352"/>
              <a:gd name="T4" fmla="*/ 0 w 400"/>
              <a:gd name="T5" fmla="*/ 40 h 352"/>
              <a:gd name="T6" fmla="*/ 0 w 400"/>
              <a:gd name="T7" fmla="*/ 260 h 352"/>
              <a:gd name="T8" fmla="*/ 39 w 400"/>
              <a:gd name="T9" fmla="*/ 308 h 352"/>
              <a:gd name="T10" fmla="*/ 126 w 400"/>
              <a:gd name="T11" fmla="*/ 325 h 352"/>
              <a:gd name="T12" fmla="*/ 100 w 400"/>
              <a:gd name="T13" fmla="*/ 352 h 352"/>
              <a:gd name="T14" fmla="*/ 300 w 400"/>
              <a:gd name="T15" fmla="*/ 352 h 352"/>
              <a:gd name="T16" fmla="*/ 273 w 400"/>
              <a:gd name="T17" fmla="*/ 325 h 352"/>
              <a:gd name="T18" fmla="*/ 361 w 400"/>
              <a:gd name="T19" fmla="*/ 308 h 352"/>
              <a:gd name="T20" fmla="*/ 400 w 400"/>
              <a:gd name="T21" fmla="*/ 260 h 352"/>
              <a:gd name="T22" fmla="*/ 400 w 400"/>
              <a:gd name="T23" fmla="*/ 40 h 352"/>
              <a:gd name="T24" fmla="*/ 360 w 400"/>
              <a:gd name="T25" fmla="*/ 0 h 352"/>
              <a:gd name="T26" fmla="*/ 360 w 400"/>
              <a:gd name="T27" fmla="*/ 258 h 352"/>
              <a:gd name="T28" fmla="*/ 40 w 400"/>
              <a:gd name="T29" fmla="*/ 258 h 352"/>
              <a:gd name="T30" fmla="*/ 40 w 400"/>
              <a:gd name="T31" fmla="*/ 36 h 352"/>
              <a:gd name="T32" fmla="*/ 360 w 400"/>
              <a:gd name="T33" fmla="*/ 36 h 352"/>
              <a:gd name="T34" fmla="*/ 360 w 400"/>
              <a:gd name="T35" fmla="*/ 258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352">
                <a:moveTo>
                  <a:pt x="360" y="0"/>
                </a:moveTo>
                <a:cubicBezTo>
                  <a:pt x="40" y="0"/>
                  <a:pt x="40" y="0"/>
                  <a:pt x="40" y="0"/>
                </a:cubicBezTo>
                <a:cubicBezTo>
                  <a:pt x="18" y="0"/>
                  <a:pt x="0" y="18"/>
                  <a:pt x="0" y="40"/>
                </a:cubicBezTo>
                <a:cubicBezTo>
                  <a:pt x="0" y="260"/>
                  <a:pt x="0" y="260"/>
                  <a:pt x="0" y="260"/>
                </a:cubicBezTo>
                <a:cubicBezTo>
                  <a:pt x="0" y="282"/>
                  <a:pt x="17" y="303"/>
                  <a:pt x="39" y="308"/>
                </a:cubicBezTo>
                <a:cubicBezTo>
                  <a:pt x="126" y="325"/>
                  <a:pt x="126" y="325"/>
                  <a:pt x="126" y="325"/>
                </a:cubicBezTo>
                <a:cubicBezTo>
                  <a:pt x="126" y="325"/>
                  <a:pt x="51" y="352"/>
                  <a:pt x="100" y="352"/>
                </a:cubicBezTo>
                <a:cubicBezTo>
                  <a:pt x="300" y="352"/>
                  <a:pt x="300" y="352"/>
                  <a:pt x="300" y="352"/>
                </a:cubicBezTo>
                <a:cubicBezTo>
                  <a:pt x="348" y="352"/>
                  <a:pt x="273" y="325"/>
                  <a:pt x="273" y="325"/>
                </a:cubicBezTo>
                <a:cubicBezTo>
                  <a:pt x="361" y="308"/>
                  <a:pt x="361" y="308"/>
                  <a:pt x="361" y="308"/>
                </a:cubicBezTo>
                <a:cubicBezTo>
                  <a:pt x="382" y="303"/>
                  <a:pt x="400" y="282"/>
                  <a:pt x="400" y="260"/>
                </a:cubicBezTo>
                <a:cubicBezTo>
                  <a:pt x="400" y="40"/>
                  <a:pt x="400" y="40"/>
                  <a:pt x="400" y="40"/>
                </a:cubicBezTo>
                <a:cubicBezTo>
                  <a:pt x="400" y="18"/>
                  <a:pt x="382" y="0"/>
                  <a:pt x="360" y="0"/>
                </a:cubicBezTo>
                <a:close/>
                <a:moveTo>
                  <a:pt x="360" y="258"/>
                </a:moveTo>
                <a:cubicBezTo>
                  <a:pt x="40" y="258"/>
                  <a:pt x="40" y="258"/>
                  <a:pt x="40" y="258"/>
                </a:cubicBezTo>
                <a:cubicBezTo>
                  <a:pt x="40" y="36"/>
                  <a:pt x="40" y="36"/>
                  <a:pt x="40" y="36"/>
                </a:cubicBezTo>
                <a:cubicBezTo>
                  <a:pt x="360" y="36"/>
                  <a:pt x="360" y="36"/>
                  <a:pt x="360" y="36"/>
                </a:cubicBezTo>
                <a:lnTo>
                  <a:pt x="360" y="258"/>
                </a:lnTo>
                <a:close/>
              </a:path>
            </a:pathLst>
          </a:custGeom>
          <a:solidFill>
            <a:schemeClr val="bg1"/>
          </a:solidFill>
          <a:ln>
            <a:noFill/>
          </a:ln>
        </p:spPr>
        <p:txBody>
          <a:bodyPr vert="horz" wrap="square" lIns="91440" tIns="45720" rIns="91440" bIns="45720" numCol="1" anchor="t" anchorCtr="0" compatLnSpc="1"/>
          <a:lstStyle/>
          <a:p>
            <a:endParaRPr lang="en-US" sz="2800" dirty="0">
              <a:solidFill>
                <a:schemeClr val="bg1"/>
              </a:solidFill>
            </a:endParaRPr>
          </a:p>
        </p:txBody>
      </p:sp>
      <p:sp>
        <p:nvSpPr>
          <p:cNvPr id="20" name="Content Placeholder 2"/>
          <p:cNvSpPr txBox="1"/>
          <p:nvPr/>
        </p:nvSpPr>
        <p:spPr>
          <a:xfrm>
            <a:off x="1649293" y="5259813"/>
            <a:ext cx="4074774" cy="76594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smtClean="0">
                <a:solidFill>
                  <a:schemeClr val="bg1"/>
                </a:solidFill>
              </a:rPr>
              <a:t>Lorem Ipsum has been the industry's standard dummy text ever since the 1500s, when an unknown printer took a galley of type and scrambled it to make a type specimen book.</a:t>
            </a:r>
            <a:endParaRPr lang="en-US" sz="1400" dirty="0">
              <a:solidFill>
                <a:schemeClr val="bg1"/>
              </a:solidFill>
            </a:endParaRPr>
          </a:p>
        </p:txBody>
      </p:sp>
      <p:sp>
        <p:nvSpPr>
          <p:cNvPr id="21" name="Freeform 38"/>
          <p:cNvSpPr>
            <a:spLocks noEditPoints="1"/>
          </p:cNvSpPr>
          <p:nvPr/>
        </p:nvSpPr>
        <p:spPr bwMode="auto">
          <a:xfrm>
            <a:off x="824010" y="5379243"/>
            <a:ext cx="717116" cy="732954"/>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dirty="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4.1 计算机系统支持</a:t>
            </a:r>
            <a:endParaRPr lang="en-US" altLang="zh-CN" sz="4000" b="1" dirty="0" smtClean="0">
              <a:solidFill>
                <a:schemeClr val="accent2"/>
              </a:solidFill>
            </a:endParaRPr>
          </a:p>
        </p:txBody>
      </p:sp>
      <p:sp>
        <p:nvSpPr>
          <p:cNvPr id="8" name="TextBox 26"/>
          <p:cNvSpPr txBox="1"/>
          <p:nvPr/>
        </p:nvSpPr>
        <p:spPr>
          <a:xfrm>
            <a:off x="2256155" y="1949450"/>
            <a:ext cx="8211820" cy="3388995"/>
          </a:xfrm>
          <a:prstGeom prst="rect">
            <a:avLst/>
          </a:prstGeom>
          <a:noFill/>
        </p:spPr>
        <p:txBody>
          <a:bodyPr wrap="square" rIns="144000" bIns="36000" numCol="3" spcCol="360000" rtlCol="0">
            <a:noAutofit/>
          </a:bodyPr>
          <a:lstStyle/>
          <a:p>
            <a:pPr algn="just"/>
            <a:r>
              <a:rPr lang="en-US" sz="2800" dirty="0">
                <a:solidFill>
                  <a:schemeClr val="bg1"/>
                </a:solidFill>
              </a:rPr>
              <a:t>WIN7/10操作系统电脑（已配置）</a:t>
            </a:r>
            <a:endParaRPr lang="en-US" sz="2800" dirty="0">
              <a:solidFill>
                <a:schemeClr val="bg1"/>
              </a:solidFill>
            </a:endParaRPr>
          </a:p>
          <a:p>
            <a:pPr algn="just"/>
            <a:r>
              <a:rPr lang="en-US" sz="2800" dirty="0">
                <a:solidFill>
                  <a:schemeClr val="bg1"/>
                </a:solidFill>
              </a:rPr>
              <a:t>Eclipse开发环境（已配置）</a:t>
            </a:r>
            <a:endParaRPr lang="en-US" sz="2800" dirty="0">
              <a:solidFill>
                <a:schemeClr val="bg1"/>
              </a:solidFill>
            </a:endParaRPr>
          </a:p>
          <a:p>
            <a:pPr algn="just"/>
            <a:r>
              <a:rPr lang="en-US" sz="2800" dirty="0">
                <a:solidFill>
                  <a:schemeClr val="bg1"/>
                </a:solidFill>
              </a:rPr>
              <a:t>Axure RP8（已配置）</a:t>
            </a:r>
            <a:endParaRPr lang="en-US" sz="2800" dirty="0">
              <a:solidFill>
                <a:schemeClr val="bg1"/>
              </a:solidFill>
            </a:endParaRPr>
          </a:p>
          <a:p>
            <a:pPr algn="just"/>
            <a:r>
              <a:rPr lang="en-US" sz="2800" dirty="0">
                <a:solidFill>
                  <a:schemeClr val="bg1"/>
                </a:solidFill>
              </a:rPr>
              <a:t>Git Bash 配置管理工具（已配置）</a:t>
            </a:r>
            <a:endParaRPr lang="en-US" sz="2800" dirty="0">
              <a:solidFill>
                <a:schemeClr val="bg1"/>
              </a:solidFill>
            </a:endParaRPr>
          </a:p>
          <a:p>
            <a:pPr algn="just"/>
            <a:r>
              <a:rPr lang="en-US" sz="2800" dirty="0">
                <a:solidFill>
                  <a:schemeClr val="bg1"/>
                </a:solidFill>
              </a:rPr>
              <a:t>Microsoft office 文档编写工具（已配置）</a:t>
            </a:r>
            <a:endParaRPr lang="en-US" sz="2800" dirty="0">
              <a:solidFill>
                <a:schemeClr val="bg1"/>
              </a:solidFill>
            </a:endParaRPr>
          </a:p>
          <a:p>
            <a:pPr algn="just"/>
            <a:r>
              <a:rPr lang="en-US" sz="2800" dirty="0">
                <a:solidFill>
                  <a:schemeClr val="bg1"/>
                </a:solidFill>
              </a:rPr>
              <a:t>Microsoft Project项目管理工具（部分人员已配置）</a:t>
            </a:r>
            <a:endParaRPr lang="en-US" sz="2800" dirty="0">
              <a:solidFill>
                <a:schemeClr val="bg1"/>
              </a:solidFill>
            </a:endParaRPr>
          </a:p>
          <a:p>
            <a:pPr algn="just"/>
            <a:r>
              <a:rPr lang="en-US" sz="2800" dirty="0">
                <a:solidFill>
                  <a:schemeClr val="bg1"/>
                </a:solidFill>
              </a:rPr>
              <a:t>StarUML分析与建模工具（已配置）</a:t>
            </a:r>
            <a:endParaRPr lang="en-US" sz="2800" dirty="0">
              <a:solidFill>
                <a:schemeClr val="bg1"/>
              </a:solidFill>
            </a:endParaRPr>
          </a:p>
          <a:p>
            <a:pPr algn="just"/>
            <a:r>
              <a:rPr lang="en-US" sz="2800" dirty="0">
                <a:solidFill>
                  <a:schemeClr val="bg1"/>
                </a:solidFill>
              </a:rPr>
              <a:t>IBM Rational RequisitePro 软件需求管理工具（未配置，正在寻找替换工具）</a:t>
            </a:r>
            <a:endParaRPr lang="en-US" sz="2800" b="1" dirty="0">
              <a:solidFill>
                <a:schemeClr val="bg1"/>
              </a:solidFill>
              <a:latin typeface="Signika Negative" pitchFamily="2"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smtClean="0">
                <a:solidFill>
                  <a:schemeClr val="accent2"/>
                </a:solidFill>
              </a:rPr>
              <a:t>MOMODA POWERPOINT</a:t>
            </a:r>
            <a:endParaRPr lang="zh-CN" altLang="en-US" sz="2800" b="1" dirty="0">
              <a:solidFill>
                <a:schemeClr val="accent2"/>
              </a:solidFill>
            </a:endParaRPr>
          </a:p>
        </p:txBody>
      </p:sp>
      <p:sp>
        <p:nvSpPr>
          <p:cNvPr id="6" name="文本框 5"/>
          <p:cNvSpPr txBox="1"/>
          <p:nvPr/>
        </p:nvSpPr>
        <p:spPr>
          <a:xfrm>
            <a:off x="3050254" y="960119"/>
            <a:ext cx="864187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a:t>
            </a:r>
            <a:endParaRPr lang="zh-CN" altLang="en-US" dirty="0">
              <a:solidFill>
                <a:schemeClr val="bg1"/>
              </a:solidFill>
            </a:endParaRPr>
          </a:p>
        </p:txBody>
      </p:sp>
      <p:sp>
        <p:nvSpPr>
          <p:cNvPr id="7" name="任意多边形 6"/>
          <p:cNvSpPr/>
          <p:nvPr/>
        </p:nvSpPr>
        <p:spPr>
          <a:xfrm>
            <a:off x="717526" y="1971243"/>
            <a:ext cx="10896477" cy="1585999"/>
          </a:xfrm>
          <a:custGeom>
            <a:avLst/>
            <a:gdLst>
              <a:gd name="connsiteX0" fmla="*/ 0 w 10893640"/>
              <a:gd name="connsiteY0" fmla="*/ 396500 h 1585999"/>
              <a:gd name="connsiteX1" fmla="*/ 10100641 w 10893640"/>
              <a:gd name="connsiteY1" fmla="*/ 396500 h 1585999"/>
              <a:gd name="connsiteX2" fmla="*/ 10100641 w 10893640"/>
              <a:gd name="connsiteY2" fmla="*/ 0 h 1585999"/>
              <a:gd name="connsiteX3" fmla="*/ 10893640 w 10893640"/>
              <a:gd name="connsiteY3" fmla="*/ 793000 h 1585999"/>
              <a:gd name="connsiteX4" fmla="*/ 10100641 w 10893640"/>
              <a:gd name="connsiteY4" fmla="*/ 1585999 h 1585999"/>
              <a:gd name="connsiteX5" fmla="*/ 10100641 w 10893640"/>
              <a:gd name="connsiteY5" fmla="*/ 1189499 h 1585999"/>
              <a:gd name="connsiteX6" fmla="*/ 0 w 10893640"/>
              <a:gd name="connsiteY6" fmla="*/ 1189499 h 1585999"/>
              <a:gd name="connsiteX7" fmla="*/ 0 w 10893640"/>
              <a:gd name="connsiteY7" fmla="*/ 396500 h 1585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93640" h="1585999">
                <a:moveTo>
                  <a:pt x="0" y="396500"/>
                </a:moveTo>
                <a:lnTo>
                  <a:pt x="10100641" y="396500"/>
                </a:lnTo>
                <a:lnTo>
                  <a:pt x="10100641" y="0"/>
                </a:lnTo>
                <a:lnTo>
                  <a:pt x="10893640" y="793000"/>
                </a:lnTo>
                <a:lnTo>
                  <a:pt x="10100641" y="1585999"/>
                </a:lnTo>
                <a:lnTo>
                  <a:pt x="10100641" y="1189499"/>
                </a:lnTo>
                <a:lnTo>
                  <a:pt x="0" y="1189499"/>
                </a:lnTo>
                <a:lnTo>
                  <a:pt x="0" y="396500"/>
                </a:lnTo>
                <a:close/>
              </a:path>
            </a:pathLst>
          </a:custGeom>
          <a:solidFill>
            <a:schemeClr val="accent2"/>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3200" b="1" dirty="0">
                <a:solidFill>
                  <a:schemeClr val="tx1"/>
                </a:solidFill>
              </a:rPr>
              <a:t>Brainstorm</a:t>
            </a:r>
            <a:endParaRPr lang="en-US" sz="3200" b="1" dirty="0">
              <a:solidFill>
                <a:schemeClr val="tx1"/>
              </a:solidFill>
            </a:endParaRPr>
          </a:p>
        </p:txBody>
      </p:sp>
      <p:sp>
        <p:nvSpPr>
          <p:cNvPr id="8" name="任意多边形 7"/>
          <p:cNvSpPr/>
          <p:nvPr/>
        </p:nvSpPr>
        <p:spPr>
          <a:xfrm>
            <a:off x="3229164" y="2499592"/>
            <a:ext cx="8384838" cy="1585999"/>
          </a:xfrm>
          <a:custGeom>
            <a:avLst/>
            <a:gdLst>
              <a:gd name="connsiteX0" fmla="*/ 0 w 8382655"/>
              <a:gd name="connsiteY0" fmla="*/ 396500 h 1585999"/>
              <a:gd name="connsiteX1" fmla="*/ 7589656 w 8382655"/>
              <a:gd name="connsiteY1" fmla="*/ 396500 h 1585999"/>
              <a:gd name="connsiteX2" fmla="*/ 7589656 w 8382655"/>
              <a:gd name="connsiteY2" fmla="*/ 0 h 1585999"/>
              <a:gd name="connsiteX3" fmla="*/ 8382655 w 8382655"/>
              <a:gd name="connsiteY3" fmla="*/ 793000 h 1585999"/>
              <a:gd name="connsiteX4" fmla="*/ 7589656 w 8382655"/>
              <a:gd name="connsiteY4" fmla="*/ 1585999 h 1585999"/>
              <a:gd name="connsiteX5" fmla="*/ 7589656 w 8382655"/>
              <a:gd name="connsiteY5" fmla="*/ 1189499 h 1585999"/>
              <a:gd name="connsiteX6" fmla="*/ 0 w 8382655"/>
              <a:gd name="connsiteY6" fmla="*/ 1189499 h 1585999"/>
              <a:gd name="connsiteX7" fmla="*/ 0 w 8382655"/>
              <a:gd name="connsiteY7" fmla="*/ 396500 h 1585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655" h="1585999">
                <a:moveTo>
                  <a:pt x="0" y="396500"/>
                </a:moveTo>
                <a:lnTo>
                  <a:pt x="7589656" y="396500"/>
                </a:lnTo>
                <a:lnTo>
                  <a:pt x="7589656" y="0"/>
                </a:lnTo>
                <a:lnTo>
                  <a:pt x="8382655" y="793000"/>
                </a:lnTo>
                <a:lnTo>
                  <a:pt x="7589656" y="1585999"/>
                </a:lnTo>
                <a:lnTo>
                  <a:pt x="7589656" y="1189499"/>
                </a:lnTo>
                <a:lnTo>
                  <a:pt x="0" y="1189499"/>
                </a:lnTo>
                <a:lnTo>
                  <a:pt x="0" y="396500"/>
                </a:lnTo>
                <a:close/>
              </a:path>
            </a:pathLst>
          </a:custGeom>
          <a:solidFill>
            <a:schemeClr val="bg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3200" b="1" dirty="0">
                <a:solidFill>
                  <a:schemeClr val="tx1"/>
                </a:solidFill>
              </a:rPr>
              <a:t>Conceptualization</a:t>
            </a:r>
            <a:endParaRPr lang="en-US" sz="3200" b="1" dirty="0">
              <a:solidFill>
                <a:schemeClr val="tx1"/>
              </a:solidFill>
            </a:endParaRPr>
          </a:p>
        </p:txBody>
      </p:sp>
      <p:sp>
        <p:nvSpPr>
          <p:cNvPr id="9" name="任意多边形 8"/>
          <p:cNvSpPr/>
          <p:nvPr/>
        </p:nvSpPr>
        <p:spPr>
          <a:xfrm>
            <a:off x="5740802" y="3028259"/>
            <a:ext cx="5873200" cy="1585999"/>
          </a:xfrm>
          <a:custGeom>
            <a:avLst/>
            <a:gdLst>
              <a:gd name="connsiteX0" fmla="*/ 0 w 5871671"/>
              <a:gd name="connsiteY0" fmla="*/ 396500 h 1585999"/>
              <a:gd name="connsiteX1" fmla="*/ 5078672 w 5871671"/>
              <a:gd name="connsiteY1" fmla="*/ 396500 h 1585999"/>
              <a:gd name="connsiteX2" fmla="*/ 5078672 w 5871671"/>
              <a:gd name="connsiteY2" fmla="*/ 0 h 1585999"/>
              <a:gd name="connsiteX3" fmla="*/ 5871671 w 5871671"/>
              <a:gd name="connsiteY3" fmla="*/ 793000 h 1585999"/>
              <a:gd name="connsiteX4" fmla="*/ 5078672 w 5871671"/>
              <a:gd name="connsiteY4" fmla="*/ 1585999 h 1585999"/>
              <a:gd name="connsiteX5" fmla="*/ 5078672 w 5871671"/>
              <a:gd name="connsiteY5" fmla="*/ 1189499 h 1585999"/>
              <a:gd name="connsiteX6" fmla="*/ 0 w 5871671"/>
              <a:gd name="connsiteY6" fmla="*/ 1189499 h 1585999"/>
              <a:gd name="connsiteX7" fmla="*/ 0 w 5871671"/>
              <a:gd name="connsiteY7" fmla="*/ 396500 h 1585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71671" h="1585999">
                <a:moveTo>
                  <a:pt x="0" y="396500"/>
                </a:moveTo>
                <a:lnTo>
                  <a:pt x="5078672" y="396500"/>
                </a:lnTo>
                <a:lnTo>
                  <a:pt x="5078672" y="0"/>
                </a:lnTo>
                <a:lnTo>
                  <a:pt x="5871671" y="793000"/>
                </a:lnTo>
                <a:lnTo>
                  <a:pt x="5078672" y="1585999"/>
                </a:lnTo>
                <a:lnTo>
                  <a:pt x="5078672" y="1189499"/>
                </a:lnTo>
                <a:lnTo>
                  <a:pt x="0" y="1189499"/>
                </a:lnTo>
                <a:lnTo>
                  <a:pt x="0" y="396500"/>
                </a:lnTo>
                <a:close/>
              </a:path>
            </a:pathLst>
          </a:custGeom>
          <a:solidFill>
            <a:schemeClr val="accent2"/>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3200" b="1" dirty="0">
                <a:solidFill>
                  <a:schemeClr val="tx1"/>
                </a:solidFill>
              </a:rPr>
              <a:t>Proposal</a:t>
            </a:r>
            <a:endParaRPr lang="en-US" sz="3200" b="1" dirty="0">
              <a:solidFill>
                <a:schemeClr val="tx1"/>
              </a:solidFill>
            </a:endParaRPr>
          </a:p>
        </p:txBody>
      </p:sp>
      <p:sp>
        <p:nvSpPr>
          <p:cNvPr id="10" name="任意多边形 9"/>
          <p:cNvSpPr/>
          <p:nvPr/>
        </p:nvSpPr>
        <p:spPr>
          <a:xfrm>
            <a:off x="8252440" y="3556608"/>
            <a:ext cx="3361562" cy="1585999"/>
          </a:xfrm>
          <a:custGeom>
            <a:avLst/>
            <a:gdLst>
              <a:gd name="connsiteX0" fmla="*/ 0 w 3360687"/>
              <a:gd name="connsiteY0" fmla="*/ 396500 h 1585999"/>
              <a:gd name="connsiteX1" fmla="*/ 2567688 w 3360687"/>
              <a:gd name="connsiteY1" fmla="*/ 396500 h 1585999"/>
              <a:gd name="connsiteX2" fmla="*/ 2567688 w 3360687"/>
              <a:gd name="connsiteY2" fmla="*/ 0 h 1585999"/>
              <a:gd name="connsiteX3" fmla="*/ 3360687 w 3360687"/>
              <a:gd name="connsiteY3" fmla="*/ 793000 h 1585999"/>
              <a:gd name="connsiteX4" fmla="*/ 2567688 w 3360687"/>
              <a:gd name="connsiteY4" fmla="*/ 1585999 h 1585999"/>
              <a:gd name="connsiteX5" fmla="*/ 2567688 w 3360687"/>
              <a:gd name="connsiteY5" fmla="*/ 1189499 h 1585999"/>
              <a:gd name="connsiteX6" fmla="*/ 0 w 3360687"/>
              <a:gd name="connsiteY6" fmla="*/ 1189499 h 1585999"/>
              <a:gd name="connsiteX7" fmla="*/ 0 w 3360687"/>
              <a:gd name="connsiteY7" fmla="*/ 396500 h 1585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0687" h="1585999">
                <a:moveTo>
                  <a:pt x="0" y="396500"/>
                </a:moveTo>
                <a:lnTo>
                  <a:pt x="2567688" y="396500"/>
                </a:lnTo>
                <a:lnTo>
                  <a:pt x="2567688" y="0"/>
                </a:lnTo>
                <a:lnTo>
                  <a:pt x="3360687" y="793000"/>
                </a:lnTo>
                <a:lnTo>
                  <a:pt x="2567688" y="1585999"/>
                </a:lnTo>
                <a:lnTo>
                  <a:pt x="2567688" y="1189499"/>
                </a:lnTo>
                <a:lnTo>
                  <a:pt x="0" y="1189499"/>
                </a:lnTo>
                <a:lnTo>
                  <a:pt x="0" y="396500"/>
                </a:lnTo>
                <a:close/>
              </a:path>
            </a:pathLst>
          </a:custGeom>
          <a:solidFill>
            <a:schemeClr val="bg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3200" b="1" dirty="0">
                <a:solidFill>
                  <a:schemeClr val="tx1"/>
                </a:solidFill>
              </a:rPr>
              <a:t>Revisions</a:t>
            </a:r>
            <a:endParaRPr lang="en-US" sz="3200" b="1" dirty="0">
              <a:solidFill>
                <a:schemeClr val="tx1"/>
              </a:solidFill>
            </a:endParaRPr>
          </a:p>
        </p:txBody>
      </p:sp>
      <p:sp>
        <p:nvSpPr>
          <p:cNvPr id="11" name="Freeform 6"/>
          <p:cNvSpPr>
            <a:spLocks noEditPoints="1"/>
          </p:cNvSpPr>
          <p:nvPr/>
        </p:nvSpPr>
        <p:spPr bwMode="auto">
          <a:xfrm>
            <a:off x="887770" y="2545449"/>
            <a:ext cx="389436" cy="414736"/>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tx1"/>
          </a:solidFill>
          <a:ln>
            <a:noFill/>
          </a:ln>
        </p:spPr>
        <p:txBody>
          <a:bodyPr vert="horz" wrap="square" lIns="91440" tIns="45720" rIns="91440" bIns="45720" numCol="1" anchor="t" anchorCtr="0" compatLnSpc="1"/>
          <a:lstStyle/>
          <a:p>
            <a:endParaRPr lang="en-US" sz="3200" dirty="0">
              <a:solidFill>
                <a:schemeClr val="bg1"/>
              </a:solidFill>
            </a:endParaRPr>
          </a:p>
        </p:txBody>
      </p:sp>
      <p:sp>
        <p:nvSpPr>
          <p:cNvPr id="12" name="Freeform 11"/>
          <p:cNvSpPr>
            <a:spLocks noEditPoints="1"/>
          </p:cNvSpPr>
          <p:nvPr/>
        </p:nvSpPr>
        <p:spPr bwMode="auto">
          <a:xfrm>
            <a:off x="3362303" y="3043271"/>
            <a:ext cx="501916" cy="502317"/>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tx1"/>
          </a:solidFill>
          <a:ln>
            <a:noFill/>
          </a:ln>
        </p:spPr>
        <p:txBody>
          <a:bodyPr vert="horz" wrap="square" lIns="91440" tIns="45720" rIns="91440" bIns="45720" numCol="1" anchor="t" anchorCtr="0" compatLnSpc="1"/>
          <a:lstStyle/>
          <a:p>
            <a:endParaRPr lang="en-US" sz="3200" dirty="0">
              <a:solidFill>
                <a:schemeClr val="bg1"/>
              </a:solidFill>
            </a:endParaRPr>
          </a:p>
        </p:txBody>
      </p:sp>
      <p:sp>
        <p:nvSpPr>
          <p:cNvPr id="13" name="Freeform 21"/>
          <p:cNvSpPr>
            <a:spLocks noEditPoints="1"/>
          </p:cNvSpPr>
          <p:nvPr/>
        </p:nvSpPr>
        <p:spPr bwMode="auto">
          <a:xfrm>
            <a:off x="5949779" y="3619156"/>
            <a:ext cx="427567" cy="428806"/>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tx1"/>
          </a:solidFill>
          <a:ln>
            <a:noFill/>
          </a:ln>
        </p:spPr>
        <p:txBody>
          <a:bodyPr vert="horz" wrap="square" lIns="91440" tIns="45720" rIns="91440" bIns="45720" numCol="1" anchor="t" anchorCtr="0" compatLnSpc="1"/>
          <a:lstStyle/>
          <a:p>
            <a:endParaRPr lang="en-US" sz="3200" dirty="0">
              <a:solidFill>
                <a:schemeClr val="bg1"/>
              </a:solidFill>
            </a:endParaRPr>
          </a:p>
        </p:txBody>
      </p:sp>
      <p:sp>
        <p:nvSpPr>
          <p:cNvPr id="14" name="Content Placeholder 2"/>
          <p:cNvSpPr txBox="1"/>
          <p:nvPr/>
        </p:nvSpPr>
        <p:spPr>
          <a:xfrm>
            <a:off x="581173" y="3545573"/>
            <a:ext cx="2463756" cy="3108543"/>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smtClean="0">
                <a:solidFill>
                  <a:schemeClr val="bg1"/>
                </a:solidFill>
              </a:rPr>
              <a:t>Lorem ipsum dolor sit amet, consectetur adipiscing elit. Curabitur elementum posuere pretium. Quisque nibh dolor, dignissim ac dignissim ut, luctus ac urna. Aliquam aliquet non massa quis tincidunt. Mauris ullamcorper justo tristique dui poseur </a:t>
            </a:r>
            <a:r>
              <a:rPr lang="en-US" dirty="0">
                <a:solidFill>
                  <a:schemeClr val="bg1"/>
                </a:solidFill>
              </a:rPr>
              <a:t>tincidunt. Quisque nibh dolor, </a:t>
            </a:r>
            <a:r>
              <a:rPr lang="en-US" dirty="0" smtClean="0">
                <a:solidFill>
                  <a:schemeClr val="bg1"/>
                </a:solidFill>
              </a:rPr>
              <a:t>ac sim </a:t>
            </a:r>
            <a:r>
              <a:rPr lang="en-US" dirty="0">
                <a:solidFill>
                  <a:schemeClr val="bg1"/>
                </a:solidFill>
              </a:rPr>
              <a:t>ut, luctus ac urna. </a:t>
            </a:r>
            <a:endParaRPr lang="en-US" dirty="0">
              <a:solidFill>
                <a:schemeClr val="bg1"/>
              </a:solidFill>
            </a:endParaRPr>
          </a:p>
        </p:txBody>
      </p:sp>
      <p:sp>
        <p:nvSpPr>
          <p:cNvPr id="15" name="Freeform 26"/>
          <p:cNvSpPr/>
          <p:nvPr/>
        </p:nvSpPr>
        <p:spPr bwMode="auto">
          <a:xfrm>
            <a:off x="8472513" y="4154064"/>
            <a:ext cx="351977" cy="364939"/>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tx1"/>
          </a:solidFill>
          <a:ln>
            <a:noFill/>
          </a:ln>
        </p:spPr>
        <p:txBody>
          <a:bodyPr vert="horz" wrap="square" lIns="91440" tIns="45720" rIns="91440" bIns="45720" numCol="1" anchor="t" anchorCtr="0" compatLnSpc="1"/>
          <a:lstStyle/>
          <a:p>
            <a:endParaRPr lang="en-US" sz="3200" dirty="0">
              <a:solidFill>
                <a:schemeClr val="bg1"/>
              </a:solidFill>
            </a:endParaRPr>
          </a:p>
        </p:txBody>
      </p:sp>
      <p:sp>
        <p:nvSpPr>
          <p:cNvPr id="16" name="Content Placeholder 2"/>
          <p:cNvSpPr txBox="1"/>
          <p:nvPr/>
        </p:nvSpPr>
        <p:spPr>
          <a:xfrm>
            <a:off x="3109411" y="3968626"/>
            <a:ext cx="2463756" cy="2677656"/>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smtClean="0">
                <a:solidFill>
                  <a:schemeClr val="bg1"/>
                </a:solidFill>
              </a:rPr>
              <a:t>Lorem ipsum dolor sit amet, consectetur adipiscing elit. Curabitur elementum posuere pretium. Quisque nibh dolor, dignissim ac dignissim ut, luctus ac urna. Aliquam aliquet non massa quis tincidunt. Mauris ullamcorper justo tristique dui poseur tincidunt.</a:t>
            </a:r>
            <a:endParaRPr lang="en-US" dirty="0">
              <a:solidFill>
                <a:schemeClr val="bg1"/>
              </a:solidFill>
            </a:endParaRPr>
          </a:p>
        </p:txBody>
      </p:sp>
      <p:sp>
        <p:nvSpPr>
          <p:cNvPr id="17" name="Content Placeholder 2"/>
          <p:cNvSpPr txBox="1"/>
          <p:nvPr/>
        </p:nvSpPr>
        <p:spPr>
          <a:xfrm>
            <a:off x="5594661" y="4503428"/>
            <a:ext cx="2463756" cy="2031325"/>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smtClean="0">
                <a:solidFill>
                  <a:schemeClr val="bg1"/>
                </a:solidFill>
              </a:rPr>
              <a:t>Lorem ipsum dolor sit amet, consectetur adipiscing elit. Curabitur elementum posuere pretium. Quisque nibh dolor, dignissim ac dignissim ut, luctus ac urna. Aliquam aliquet non massa quis tincidunt. </a:t>
            </a:r>
            <a:endParaRPr lang="en-US" dirty="0">
              <a:solidFill>
                <a:schemeClr val="bg1"/>
              </a:solidFill>
            </a:endParaRPr>
          </a:p>
        </p:txBody>
      </p:sp>
      <p:sp>
        <p:nvSpPr>
          <p:cNvPr id="18" name="Content Placeholder 2"/>
          <p:cNvSpPr txBox="1"/>
          <p:nvPr/>
        </p:nvSpPr>
        <p:spPr>
          <a:xfrm>
            <a:off x="8098050" y="4955481"/>
            <a:ext cx="2463756" cy="1815882"/>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smtClean="0">
                <a:solidFill>
                  <a:schemeClr val="bg1"/>
                </a:solidFill>
              </a:rPr>
              <a:t>Lorem ipsum dolor sit amet, consectetur adipiscing elit. Curabitur elementum posuere pretium. Quisque nibh dolor, dignissim ac dignissim ut, luctus ac urna. </a:t>
            </a:r>
            <a:endParaRPr lang="en-US" dirty="0">
              <a:solidFill>
                <a:schemeClr val="bg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smtClean="0">
                <a:solidFill>
                  <a:schemeClr val="accent2"/>
                </a:solidFill>
              </a:rPr>
              <a:t>MOMODA POWERPOINT</a:t>
            </a:r>
            <a:endParaRPr lang="zh-CN" altLang="en-US" sz="2800" b="1" dirty="0">
              <a:solidFill>
                <a:schemeClr val="accent2"/>
              </a:solidFill>
            </a:endParaRPr>
          </a:p>
        </p:txBody>
      </p:sp>
      <p:sp>
        <p:nvSpPr>
          <p:cNvPr id="6" name="文本框 5"/>
          <p:cNvSpPr txBox="1"/>
          <p:nvPr/>
        </p:nvSpPr>
        <p:spPr>
          <a:xfrm>
            <a:off x="3050254" y="960119"/>
            <a:ext cx="864187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Morbi dignissim nisl in diam sagittis, id dapibus nulla pretium. </a:t>
            </a:r>
            <a:endParaRPr lang="zh-CN" altLang="en-US" dirty="0">
              <a:solidFill>
                <a:schemeClr val="bg1"/>
              </a:solidFill>
            </a:endParaRPr>
          </a:p>
        </p:txBody>
      </p:sp>
      <p:sp>
        <p:nvSpPr>
          <p:cNvPr id="7" name="Freeform 332"/>
          <p:cNvSpPr/>
          <p:nvPr/>
        </p:nvSpPr>
        <p:spPr bwMode="auto">
          <a:xfrm>
            <a:off x="7347050" y="4166417"/>
            <a:ext cx="1460880" cy="2044700"/>
          </a:xfrm>
          <a:custGeom>
            <a:avLst/>
            <a:gdLst/>
            <a:ahLst/>
            <a:cxnLst>
              <a:cxn ang="0">
                <a:pos x="125" y="0"/>
              </a:cxn>
              <a:cxn ang="0">
                <a:pos x="188" y="175"/>
              </a:cxn>
              <a:cxn ang="0">
                <a:pos x="250" y="350"/>
              </a:cxn>
              <a:cxn ang="0">
                <a:pos x="125" y="350"/>
              </a:cxn>
              <a:cxn ang="0">
                <a:pos x="0" y="350"/>
              </a:cxn>
              <a:cxn ang="0">
                <a:pos x="63" y="175"/>
              </a:cxn>
              <a:cxn ang="0">
                <a:pos x="125" y="0"/>
              </a:cxn>
            </a:cxnLst>
            <a:rect l="0" t="0" r="r" b="b"/>
            <a:pathLst>
              <a:path w="250" h="350">
                <a:moveTo>
                  <a:pt x="125" y="0"/>
                </a:moveTo>
                <a:lnTo>
                  <a:pt x="188" y="175"/>
                </a:lnTo>
                <a:lnTo>
                  <a:pt x="250" y="350"/>
                </a:lnTo>
                <a:lnTo>
                  <a:pt x="125" y="350"/>
                </a:lnTo>
                <a:lnTo>
                  <a:pt x="0" y="350"/>
                </a:lnTo>
                <a:lnTo>
                  <a:pt x="63" y="175"/>
                </a:lnTo>
                <a:lnTo>
                  <a:pt x="125" y="0"/>
                </a:lnTo>
                <a:close/>
              </a:path>
            </a:pathLst>
          </a:custGeom>
          <a:solidFill>
            <a:schemeClr val="accent2"/>
          </a:solidFill>
          <a:ln w="9525">
            <a:noFill/>
            <a:round/>
          </a:ln>
        </p:spPr>
        <p:txBody>
          <a:bodyPr vert="horz" wrap="square" lIns="121920" tIns="60960" rIns="121920" bIns="60960" numCol="1" anchor="t" anchorCtr="0" compatLnSpc="1"/>
          <a:lstStyle/>
          <a:p>
            <a:endParaRPr lang="zh-CN" altLang="en-US" sz="2135">
              <a:solidFill>
                <a:prstClr val="black"/>
              </a:solidFill>
            </a:endParaRPr>
          </a:p>
        </p:txBody>
      </p:sp>
      <p:sp>
        <p:nvSpPr>
          <p:cNvPr id="8" name="Freeform 335"/>
          <p:cNvSpPr/>
          <p:nvPr/>
        </p:nvSpPr>
        <p:spPr bwMode="auto">
          <a:xfrm>
            <a:off x="8585875" y="2980493"/>
            <a:ext cx="1449193" cy="3230628"/>
          </a:xfrm>
          <a:custGeom>
            <a:avLst/>
            <a:gdLst/>
            <a:ahLst/>
            <a:cxnLst>
              <a:cxn ang="0">
                <a:pos x="125" y="0"/>
              </a:cxn>
              <a:cxn ang="0">
                <a:pos x="187" y="277"/>
              </a:cxn>
              <a:cxn ang="0">
                <a:pos x="248" y="553"/>
              </a:cxn>
              <a:cxn ang="0">
                <a:pos x="125" y="553"/>
              </a:cxn>
              <a:cxn ang="0">
                <a:pos x="0" y="553"/>
              </a:cxn>
              <a:cxn ang="0">
                <a:pos x="62" y="277"/>
              </a:cxn>
              <a:cxn ang="0">
                <a:pos x="125" y="0"/>
              </a:cxn>
            </a:cxnLst>
            <a:rect l="0" t="0" r="r" b="b"/>
            <a:pathLst>
              <a:path w="248" h="553">
                <a:moveTo>
                  <a:pt x="125" y="0"/>
                </a:moveTo>
                <a:lnTo>
                  <a:pt x="187" y="277"/>
                </a:lnTo>
                <a:lnTo>
                  <a:pt x="248" y="553"/>
                </a:lnTo>
                <a:lnTo>
                  <a:pt x="125" y="553"/>
                </a:lnTo>
                <a:lnTo>
                  <a:pt x="0" y="553"/>
                </a:lnTo>
                <a:lnTo>
                  <a:pt x="62" y="277"/>
                </a:lnTo>
                <a:lnTo>
                  <a:pt x="125" y="0"/>
                </a:lnTo>
                <a:close/>
              </a:path>
            </a:pathLst>
          </a:custGeom>
          <a:solidFill>
            <a:schemeClr val="accent2"/>
          </a:solidFill>
          <a:ln w="9525">
            <a:noFill/>
            <a:round/>
          </a:ln>
        </p:spPr>
        <p:txBody>
          <a:bodyPr vert="horz" wrap="square" lIns="121920" tIns="60960" rIns="121920" bIns="60960" numCol="1" anchor="t" anchorCtr="0" compatLnSpc="1"/>
          <a:lstStyle/>
          <a:p>
            <a:endParaRPr lang="zh-CN" altLang="en-US" sz="2135">
              <a:solidFill>
                <a:prstClr val="black"/>
              </a:solidFill>
            </a:endParaRPr>
          </a:p>
        </p:txBody>
      </p:sp>
      <p:sp>
        <p:nvSpPr>
          <p:cNvPr id="9" name="Freeform 336"/>
          <p:cNvSpPr/>
          <p:nvPr/>
        </p:nvSpPr>
        <p:spPr bwMode="auto">
          <a:xfrm>
            <a:off x="9813016" y="4721408"/>
            <a:ext cx="1466722" cy="1489712"/>
          </a:xfrm>
          <a:custGeom>
            <a:avLst/>
            <a:gdLst/>
            <a:ahLst/>
            <a:cxnLst>
              <a:cxn ang="0">
                <a:pos x="125" y="0"/>
              </a:cxn>
              <a:cxn ang="0">
                <a:pos x="187" y="128"/>
              </a:cxn>
              <a:cxn ang="0">
                <a:pos x="251" y="255"/>
              </a:cxn>
              <a:cxn ang="0">
                <a:pos x="125" y="255"/>
              </a:cxn>
              <a:cxn ang="0">
                <a:pos x="0" y="255"/>
              </a:cxn>
              <a:cxn ang="0">
                <a:pos x="62" y="128"/>
              </a:cxn>
              <a:cxn ang="0">
                <a:pos x="125" y="0"/>
              </a:cxn>
            </a:cxnLst>
            <a:rect l="0" t="0" r="r" b="b"/>
            <a:pathLst>
              <a:path w="251" h="255">
                <a:moveTo>
                  <a:pt x="125" y="0"/>
                </a:moveTo>
                <a:lnTo>
                  <a:pt x="187" y="128"/>
                </a:lnTo>
                <a:lnTo>
                  <a:pt x="251" y="255"/>
                </a:lnTo>
                <a:lnTo>
                  <a:pt x="125" y="255"/>
                </a:lnTo>
                <a:lnTo>
                  <a:pt x="0" y="255"/>
                </a:lnTo>
                <a:lnTo>
                  <a:pt x="62" y="128"/>
                </a:lnTo>
                <a:lnTo>
                  <a:pt x="125" y="0"/>
                </a:lnTo>
                <a:close/>
              </a:path>
            </a:pathLst>
          </a:custGeom>
          <a:solidFill>
            <a:schemeClr val="accent2"/>
          </a:solidFill>
          <a:ln w="9525">
            <a:noFill/>
            <a:round/>
          </a:ln>
        </p:spPr>
        <p:txBody>
          <a:bodyPr vert="horz" wrap="square" lIns="121920" tIns="60960" rIns="121920" bIns="60960" numCol="1" anchor="t" anchorCtr="0" compatLnSpc="1"/>
          <a:lstStyle/>
          <a:p>
            <a:endParaRPr lang="zh-CN" altLang="en-US" sz="2135">
              <a:solidFill>
                <a:prstClr val="black"/>
              </a:solidFill>
            </a:endParaRPr>
          </a:p>
        </p:txBody>
      </p:sp>
      <p:sp>
        <p:nvSpPr>
          <p:cNvPr id="10" name="TextBox 7"/>
          <p:cNvSpPr txBox="1"/>
          <p:nvPr/>
        </p:nvSpPr>
        <p:spPr>
          <a:xfrm>
            <a:off x="9912391" y="4172267"/>
            <a:ext cx="1577762" cy="420564"/>
          </a:xfrm>
          <a:prstGeom prst="rect">
            <a:avLst/>
          </a:prstGeom>
          <a:noFill/>
        </p:spPr>
        <p:txBody>
          <a:bodyPr wrap="square" rtlCol="0">
            <a:spAutoFit/>
          </a:bodyPr>
          <a:lstStyle/>
          <a:p>
            <a:r>
              <a:rPr lang="en-US" altLang="zh-CN" sz="2135" b="1" i="1" dirty="0">
                <a:solidFill>
                  <a:schemeClr val="accent2"/>
                </a:solidFill>
                <a:latin typeface="微软雅黑" panose="020B0503020204020204" charset="-122"/>
                <a:ea typeface="微软雅黑" panose="020B0503020204020204" charset="-122"/>
              </a:rPr>
              <a:t>49%</a:t>
            </a:r>
            <a:endParaRPr lang="zh-CN" altLang="en-US" sz="2135" b="1" i="1" dirty="0">
              <a:solidFill>
                <a:schemeClr val="accent2"/>
              </a:solidFill>
              <a:latin typeface="微软雅黑" panose="020B0503020204020204" charset="-122"/>
              <a:ea typeface="微软雅黑" panose="020B0503020204020204" charset="-122"/>
            </a:endParaRPr>
          </a:p>
        </p:txBody>
      </p:sp>
      <p:sp>
        <p:nvSpPr>
          <p:cNvPr id="11" name="TextBox 8"/>
          <p:cNvSpPr txBox="1"/>
          <p:nvPr/>
        </p:nvSpPr>
        <p:spPr>
          <a:xfrm>
            <a:off x="8597589" y="2332024"/>
            <a:ext cx="1577762" cy="420564"/>
          </a:xfrm>
          <a:prstGeom prst="rect">
            <a:avLst/>
          </a:prstGeom>
          <a:noFill/>
        </p:spPr>
        <p:txBody>
          <a:bodyPr wrap="square" rtlCol="0">
            <a:spAutoFit/>
          </a:bodyPr>
          <a:lstStyle/>
          <a:p>
            <a:r>
              <a:rPr lang="en-US" altLang="zh-CN" sz="2135" b="1" i="1" dirty="0">
                <a:solidFill>
                  <a:schemeClr val="accent2"/>
                </a:solidFill>
                <a:latin typeface="微软雅黑" panose="020B0503020204020204" charset="-122"/>
                <a:ea typeface="微软雅黑" panose="020B0503020204020204" charset="-122"/>
              </a:rPr>
              <a:t>95%</a:t>
            </a:r>
            <a:endParaRPr lang="zh-CN" altLang="en-US" sz="2135" b="1" i="1" dirty="0">
              <a:solidFill>
                <a:schemeClr val="accent2"/>
              </a:solidFill>
              <a:latin typeface="微软雅黑" panose="020B0503020204020204" charset="-122"/>
              <a:ea typeface="微软雅黑" panose="020B0503020204020204" charset="-122"/>
            </a:endParaRPr>
          </a:p>
        </p:txBody>
      </p:sp>
      <p:sp>
        <p:nvSpPr>
          <p:cNvPr id="12" name="TextBox 9"/>
          <p:cNvSpPr txBox="1"/>
          <p:nvPr/>
        </p:nvSpPr>
        <p:spPr>
          <a:xfrm>
            <a:off x="7467414" y="3367101"/>
            <a:ext cx="1577762" cy="420564"/>
          </a:xfrm>
          <a:prstGeom prst="rect">
            <a:avLst/>
          </a:prstGeom>
          <a:noFill/>
        </p:spPr>
        <p:txBody>
          <a:bodyPr wrap="square" rtlCol="0">
            <a:spAutoFit/>
          </a:bodyPr>
          <a:lstStyle/>
          <a:p>
            <a:r>
              <a:rPr lang="en-US" altLang="zh-CN" sz="2135" b="1" i="1" dirty="0">
                <a:solidFill>
                  <a:schemeClr val="accent2"/>
                </a:solidFill>
                <a:latin typeface="微软雅黑" panose="020B0503020204020204" charset="-122"/>
                <a:ea typeface="微软雅黑" panose="020B0503020204020204" charset="-122"/>
              </a:rPr>
              <a:t>69%</a:t>
            </a:r>
            <a:endParaRPr lang="zh-CN" altLang="en-US" sz="2135" b="1" i="1" dirty="0">
              <a:solidFill>
                <a:schemeClr val="accent2"/>
              </a:solidFill>
              <a:latin typeface="微软雅黑" panose="020B0503020204020204" charset="-122"/>
              <a:ea typeface="微软雅黑" panose="020B0503020204020204" charset="-122"/>
            </a:endParaRPr>
          </a:p>
        </p:txBody>
      </p:sp>
      <p:sp>
        <p:nvSpPr>
          <p:cNvPr id="13" name="Freeform 333"/>
          <p:cNvSpPr/>
          <p:nvPr/>
        </p:nvSpPr>
        <p:spPr bwMode="auto">
          <a:xfrm>
            <a:off x="6114065" y="5247188"/>
            <a:ext cx="1466722" cy="963932"/>
          </a:xfrm>
          <a:custGeom>
            <a:avLst/>
            <a:gdLst/>
            <a:ahLst/>
            <a:cxnLst>
              <a:cxn ang="0">
                <a:pos x="126" y="0"/>
              </a:cxn>
              <a:cxn ang="0">
                <a:pos x="187" y="82"/>
              </a:cxn>
              <a:cxn ang="0">
                <a:pos x="251" y="165"/>
              </a:cxn>
              <a:cxn ang="0">
                <a:pos x="126" y="165"/>
              </a:cxn>
              <a:cxn ang="0">
                <a:pos x="0" y="165"/>
              </a:cxn>
              <a:cxn ang="0">
                <a:pos x="62" y="82"/>
              </a:cxn>
              <a:cxn ang="0">
                <a:pos x="126" y="0"/>
              </a:cxn>
            </a:cxnLst>
            <a:rect l="0" t="0" r="r" b="b"/>
            <a:pathLst>
              <a:path w="251" h="165">
                <a:moveTo>
                  <a:pt x="126" y="0"/>
                </a:moveTo>
                <a:lnTo>
                  <a:pt x="187" y="82"/>
                </a:lnTo>
                <a:lnTo>
                  <a:pt x="251" y="165"/>
                </a:lnTo>
                <a:lnTo>
                  <a:pt x="126" y="165"/>
                </a:lnTo>
                <a:lnTo>
                  <a:pt x="0" y="165"/>
                </a:lnTo>
                <a:lnTo>
                  <a:pt x="62" y="82"/>
                </a:lnTo>
                <a:lnTo>
                  <a:pt x="126" y="0"/>
                </a:lnTo>
                <a:close/>
              </a:path>
            </a:pathLst>
          </a:custGeom>
          <a:solidFill>
            <a:schemeClr val="accent2"/>
          </a:solidFill>
          <a:ln w="9525">
            <a:noFill/>
            <a:round/>
          </a:ln>
        </p:spPr>
        <p:txBody>
          <a:bodyPr vert="horz" wrap="square" lIns="121920" tIns="60960" rIns="121920" bIns="60960" numCol="1" anchor="t" anchorCtr="0" compatLnSpc="1"/>
          <a:lstStyle/>
          <a:p>
            <a:endParaRPr lang="zh-CN" altLang="en-US" sz="2135">
              <a:solidFill>
                <a:prstClr val="black"/>
              </a:solidFill>
            </a:endParaRPr>
          </a:p>
        </p:txBody>
      </p:sp>
      <p:sp>
        <p:nvSpPr>
          <p:cNvPr id="14" name="TextBox 10"/>
          <p:cNvSpPr txBox="1"/>
          <p:nvPr/>
        </p:nvSpPr>
        <p:spPr>
          <a:xfrm>
            <a:off x="6230946" y="4698051"/>
            <a:ext cx="1577761" cy="420564"/>
          </a:xfrm>
          <a:prstGeom prst="rect">
            <a:avLst/>
          </a:prstGeom>
          <a:noFill/>
        </p:spPr>
        <p:txBody>
          <a:bodyPr wrap="square" rtlCol="0">
            <a:spAutoFit/>
          </a:bodyPr>
          <a:lstStyle/>
          <a:p>
            <a:r>
              <a:rPr lang="en-US" altLang="zh-CN" sz="2135" b="1" i="1" dirty="0">
                <a:solidFill>
                  <a:schemeClr val="accent2"/>
                </a:solidFill>
                <a:latin typeface="微软雅黑" panose="020B0503020204020204" charset="-122"/>
                <a:ea typeface="微软雅黑" panose="020B0503020204020204" charset="-122"/>
              </a:rPr>
              <a:t>31%</a:t>
            </a:r>
            <a:endParaRPr lang="zh-CN" altLang="en-US" sz="2135" b="1" i="1" dirty="0">
              <a:solidFill>
                <a:schemeClr val="accent2"/>
              </a:solidFill>
              <a:latin typeface="微软雅黑" panose="020B0503020204020204" charset="-122"/>
              <a:ea typeface="微软雅黑" panose="020B0503020204020204" charset="-122"/>
            </a:endParaRPr>
          </a:p>
        </p:txBody>
      </p:sp>
      <p:sp>
        <p:nvSpPr>
          <p:cNvPr id="15" name="Freeform 334"/>
          <p:cNvSpPr/>
          <p:nvPr/>
        </p:nvSpPr>
        <p:spPr bwMode="auto">
          <a:xfrm>
            <a:off x="4927832" y="5948228"/>
            <a:ext cx="1466722" cy="262892"/>
          </a:xfrm>
          <a:custGeom>
            <a:avLst/>
            <a:gdLst/>
            <a:ahLst/>
            <a:cxnLst>
              <a:cxn ang="0">
                <a:pos x="126" y="0"/>
              </a:cxn>
              <a:cxn ang="0">
                <a:pos x="187" y="24"/>
              </a:cxn>
              <a:cxn ang="0">
                <a:pos x="251" y="45"/>
              </a:cxn>
              <a:cxn ang="0">
                <a:pos x="126" y="45"/>
              </a:cxn>
              <a:cxn ang="0">
                <a:pos x="0" y="45"/>
              </a:cxn>
              <a:cxn ang="0">
                <a:pos x="62" y="24"/>
              </a:cxn>
              <a:cxn ang="0">
                <a:pos x="126" y="0"/>
              </a:cxn>
            </a:cxnLst>
            <a:rect l="0" t="0" r="r" b="b"/>
            <a:pathLst>
              <a:path w="251" h="45">
                <a:moveTo>
                  <a:pt x="126" y="0"/>
                </a:moveTo>
                <a:lnTo>
                  <a:pt x="187" y="24"/>
                </a:lnTo>
                <a:lnTo>
                  <a:pt x="251" y="45"/>
                </a:lnTo>
                <a:lnTo>
                  <a:pt x="126" y="45"/>
                </a:lnTo>
                <a:lnTo>
                  <a:pt x="0" y="45"/>
                </a:lnTo>
                <a:lnTo>
                  <a:pt x="62" y="24"/>
                </a:lnTo>
                <a:lnTo>
                  <a:pt x="126" y="0"/>
                </a:lnTo>
                <a:close/>
              </a:path>
            </a:pathLst>
          </a:custGeom>
          <a:solidFill>
            <a:schemeClr val="accent2"/>
          </a:solidFill>
          <a:ln w="9525">
            <a:noFill/>
            <a:round/>
          </a:ln>
        </p:spPr>
        <p:txBody>
          <a:bodyPr vert="horz" wrap="square" lIns="121920" tIns="60960" rIns="121920" bIns="60960" numCol="1" anchor="t" anchorCtr="0" compatLnSpc="1"/>
          <a:lstStyle/>
          <a:p>
            <a:endParaRPr lang="zh-CN" altLang="en-US" sz="2135">
              <a:solidFill>
                <a:prstClr val="black"/>
              </a:solidFill>
            </a:endParaRPr>
          </a:p>
        </p:txBody>
      </p:sp>
      <p:sp>
        <p:nvSpPr>
          <p:cNvPr id="16" name="TextBox 11"/>
          <p:cNvSpPr txBox="1"/>
          <p:nvPr/>
        </p:nvSpPr>
        <p:spPr>
          <a:xfrm>
            <a:off x="4916145" y="5223835"/>
            <a:ext cx="1577762" cy="420564"/>
          </a:xfrm>
          <a:prstGeom prst="rect">
            <a:avLst/>
          </a:prstGeom>
          <a:noFill/>
        </p:spPr>
        <p:txBody>
          <a:bodyPr wrap="square" rtlCol="0">
            <a:spAutoFit/>
          </a:bodyPr>
          <a:lstStyle/>
          <a:p>
            <a:r>
              <a:rPr lang="en-US" altLang="zh-CN" sz="2135" b="1" i="1" dirty="0">
                <a:solidFill>
                  <a:schemeClr val="accent2"/>
                </a:solidFill>
                <a:latin typeface="微软雅黑" panose="020B0503020204020204" charset="-122"/>
                <a:ea typeface="微软雅黑" panose="020B0503020204020204" charset="-122"/>
              </a:rPr>
              <a:t>15%</a:t>
            </a:r>
            <a:endParaRPr lang="zh-CN" altLang="en-US" sz="2135" b="1" i="1" dirty="0">
              <a:solidFill>
                <a:schemeClr val="accent2"/>
              </a:solidFill>
              <a:latin typeface="微软雅黑" panose="020B0503020204020204" charset="-122"/>
              <a:ea typeface="微软雅黑" panose="020B0503020204020204" charset="-122"/>
            </a:endParaRPr>
          </a:p>
        </p:txBody>
      </p:sp>
      <p:sp>
        <p:nvSpPr>
          <p:cNvPr id="17" name="TextBox 634"/>
          <p:cNvSpPr txBox="1"/>
          <p:nvPr/>
        </p:nvSpPr>
        <p:spPr>
          <a:xfrm>
            <a:off x="652010" y="3092420"/>
            <a:ext cx="4374675" cy="2585323"/>
          </a:xfrm>
          <a:prstGeom prst="rect">
            <a:avLst/>
          </a:prstGeom>
          <a:noFill/>
        </p:spPr>
        <p:txBody>
          <a:bodyPr wrap="square" rtlCol="0">
            <a:spAutoFit/>
          </a:bodyPr>
          <a:lstStyle/>
          <a:p>
            <a:pPr>
              <a:lnSpc>
                <a:spcPct val="150000"/>
              </a:lnSpc>
            </a:pPr>
            <a:r>
              <a:rPr lang="en-US" altLang="zh-CN" dirty="0">
                <a:solidFill>
                  <a:schemeClr val="bg1"/>
                </a:solidFill>
                <a:latin typeface="微软雅黑" panose="020B0503020204020204" charset="-122"/>
                <a:ea typeface="微软雅黑" panose="020B0503020204020204" charset="-122"/>
              </a:rPr>
              <a:t>Lorem ipsum dolor sit amet, consectetur adipiscing elit. Curabitur elementum posuere pretium. Quisque nibh dolor, dignissim ac dignissim ut, luctus ac urna. Aliquam aliquet non massa quis tincidunt. </a:t>
            </a:r>
            <a:endParaRPr lang="zh-CN" altLang="zh-CN" dirty="0">
              <a:solidFill>
                <a:schemeClr val="bg1"/>
              </a:solidFill>
              <a:latin typeface="微软雅黑" panose="020B0503020204020204" charset="-122"/>
              <a:ea typeface="微软雅黑" panose="020B0503020204020204" charset="-122"/>
            </a:endParaRPr>
          </a:p>
        </p:txBody>
      </p:sp>
      <p:sp>
        <p:nvSpPr>
          <p:cNvPr id="18" name="TextBox 635"/>
          <p:cNvSpPr txBox="1"/>
          <p:nvPr/>
        </p:nvSpPr>
        <p:spPr>
          <a:xfrm>
            <a:off x="637894" y="2414048"/>
            <a:ext cx="3232215" cy="523220"/>
          </a:xfrm>
          <a:prstGeom prst="rect">
            <a:avLst/>
          </a:prstGeom>
          <a:noFill/>
        </p:spPr>
        <p:txBody>
          <a:bodyPr wrap="square" rtlCol="0">
            <a:spAutoFit/>
          </a:bodyPr>
          <a:lstStyle/>
          <a:p>
            <a:r>
              <a:rPr lang="zh-CN" altLang="en-US" sz="2800" dirty="0">
                <a:solidFill>
                  <a:schemeClr val="accent2"/>
                </a:solidFill>
                <a:latin typeface="微软雅黑" panose="020B0503020204020204" charset="-122"/>
                <a:ea typeface="微软雅黑" panose="020B0503020204020204" charset="-122"/>
              </a:rPr>
              <a:t>单击此处添加标题</a:t>
            </a:r>
            <a:endParaRPr lang="zh-CN" altLang="en-US" sz="2800" dirty="0">
              <a:solidFill>
                <a:schemeClr val="accent2"/>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1" grpId="0"/>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p:cNvPicPr>
          <p:nvPr/>
        </p:nvPicPr>
        <p:blipFill>
          <a:blip r:embed="rId1">
            <a:grayscl/>
          </a:blip>
          <a:stretch>
            <a:fillRect/>
          </a:stretch>
        </p:blipFill>
        <p:spPr>
          <a:xfrm>
            <a:off x="-1" y="-51756"/>
            <a:ext cx="12195176" cy="5035678"/>
          </a:xfrm>
          <a:prstGeom prst="rect">
            <a:avLst/>
          </a:prstGeom>
        </p:spPr>
      </p:pic>
      <p:sp>
        <p:nvSpPr>
          <p:cNvPr id="8" name="Rectangle 16"/>
          <p:cNvSpPr/>
          <p:nvPr/>
        </p:nvSpPr>
        <p:spPr>
          <a:xfrm flipH="1">
            <a:off x="-1" y="3916398"/>
            <a:ext cx="12195176" cy="2941602"/>
          </a:xfrm>
          <a:prstGeom prst="rect">
            <a:avLst/>
          </a:prstGeom>
          <a:solidFill>
            <a:srgbClr val="0CB69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800" b="1" dirty="0">
              <a:solidFill>
                <a:schemeClr val="tx1"/>
              </a:solidFill>
            </a:endParaRPr>
          </a:p>
        </p:txBody>
      </p:sp>
      <p:sp>
        <p:nvSpPr>
          <p:cNvPr id="9" name="Title 1"/>
          <p:cNvSpPr txBox="1"/>
          <p:nvPr/>
        </p:nvSpPr>
        <p:spPr>
          <a:xfrm>
            <a:off x="847437" y="5468907"/>
            <a:ext cx="5632248" cy="369332"/>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800" dirty="0" smtClean="0">
                <a:solidFill>
                  <a:schemeClr val="tx1"/>
                </a:solidFill>
                <a:latin typeface="+mn-lt"/>
              </a:rPr>
              <a:t>Put a relevant subtitle </a:t>
            </a:r>
            <a:r>
              <a:rPr lang="en-US" sz="1800" b="1" dirty="0" smtClean="0">
                <a:solidFill>
                  <a:schemeClr val="tx1"/>
                </a:solidFill>
                <a:latin typeface="+mn-lt"/>
              </a:rPr>
              <a:t>in this line</a:t>
            </a:r>
            <a:endParaRPr lang="en-US" sz="1800" b="1" dirty="0">
              <a:solidFill>
                <a:schemeClr val="tx1"/>
              </a:solidFill>
              <a:latin typeface="+mn-lt"/>
            </a:endParaRPr>
          </a:p>
        </p:txBody>
      </p:sp>
      <p:sp>
        <p:nvSpPr>
          <p:cNvPr id="10" name="Title 13"/>
          <p:cNvSpPr txBox="1"/>
          <p:nvPr/>
        </p:nvSpPr>
        <p:spPr>
          <a:xfrm>
            <a:off x="815625" y="4789814"/>
            <a:ext cx="5632248" cy="923330"/>
          </a:xfrm>
          <a:prstGeom prst="rect">
            <a:avLst/>
          </a:prstGeom>
        </p:spPr>
        <p:txBody>
          <a:bodyP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smtClean="0">
                <a:solidFill>
                  <a:schemeClr val="bg1"/>
                </a:solidFill>
              </a:rPr>
              <a:t>Get in Touch</a:t>
            </a:r>
            <a:endParaRPr lang="en-US" sz="6000" dirty="0">
              <a:solidFill>
                <a:schemeClr val="bg1"/>
              </a:solidFill>
            </a:endParaRPr>
          </a:p>
        </p:txBody>
      </p:sp>
      <p:sp>
        <p:nvSpPr>
          <p:cNvPr id="11" name="Rectangle 26"/>
          <p:cNvSpPr/>
          <p:nvPr/>
        </p:nvSpPr>
        <p:spPr>
          <a:xfrm>
            <a:off x="7826226" y="4605754"/>
            <a:ext cx="3916137" cy="646331"/>
          </a:xfrm>
          <a:prstGeom prst="rect">
            <a:avLst/>
          </a:prstGeom>
        </p:spPr>
        <p:txBody>
          <a:bodyPr wrap="none">
            <a:spAutoFit/>
          </a:bodyPr>
          <a:lstStyle/>
          <a:p>
            <a:r>
              <a:rPr lang="en-US" b="1" dirty="0" smtClean="0"/>
              <a:t>Center Street, 5 Ave. Pto. Cortes</a:t>
            </a:r>
            <a:endParaRPr lang="en-US" b="1" dirty="0" smtClean="0"/>
          </a:p>
          <a:p>
            <a:r>
              <a:rPr lang="en-US" b="1" dirty="0" smtClean="0"/>
              <a:t>Honduras, Central America</a:t>
            </a:r>
            <a:endParaRPr lang="en-US" b="1" dirty="0"/>
          </a:p>
        </p:txBody>
      </p:sp>
      <p:sp>
        <p:nvSpPr>
          <p:cNvPr id="12" name="Subtitle 2"/>
          <p:cNvSpPr txBox="1"/>
          <p:nvPr/>
        </p:nvSpPr>
        <p:spPr>
          <a:xfrm>
            <a:off x="8106791" y="5180383"/>
            <a:ext cx="2539669" cy="101799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en-US" sz="1800" b="1" dirty="0" smtClean="0"/>
              <a:t>123.456.7890</a:t>
            </a:r>
            <a:endParaRPr lang="en-US" sz="1800" b="1" dirty="0" smtClean="0"/>
          </a:p>
          <a:p>
            <a:pPr marL="0" indent="0">
              <a:lnSpc>
                <a:spcPct val="150000"/>
              </a:lnSpc>
              <a:buNone/>
            </a:pPr>
            <a:r>
              <a:rPr lang="en-US" sz="1800" b="1" dirty="0" smtClean="0"/>
              <a:t>info@domain.com</a:t>
            </a:r>
            <a:endParaRPr lang="en-US" sz="1800" dirty="0" smtClean="0"/>
          </a:p>
          <a:p>
            <a:pPr marL="0" indent="0">
              <a:lnSpc>
                <a:spcPct val="150000"/>
              </a:lnSpc>
              <a:buNone/>
            </a:pPr>
            <a:endParaRPr lang="en-US" sz="1800" dirty="0"/>
          </a:p>
        </p:txBody>
      </p:sp>
      <p:sp>
        <p:nvSpPr>
          <p:cNvPr id="13" name="Freeform 6"/>
          <p:cNvSpPr>
            <a:spLocks noEditPoints="1"/>
          </p:cNvSpPr>
          <p:nvPr/>
        </p:nvSpPr>
        <p:spPr bwMode="auto">
          <a:xfrm>
            <a:off x="7956355" y="5336432"/>
            <a:ext cx="145338" cy="222651"/>
          </a:xfrm>
          <a:custGeom>
            <a:avLst/>
            <a:gdLst>
              <a:gd name="T0" fmla="*/ 192 w 232"/>
              <a:gd name="T1" fmla="*/ 0 h 392"/>
              <a:gd name="T2" fmla="*/ 40 w 232"/>
              <a:gd name="T3" fmla="*/ 0 h 392"/>
              <a:gd name="T4" fmla="*/ 0 w 232"/>
              <a:gd name="T5" fmla="*/ 40 h 392"/>
              <a:gd name="T6" fmla="*/ 0 w 232"/>
              <a:gd name="T7" fmla="*/ 352 h 392"/>
              <a:gd name="T8" fmla="*/ 40 w 232"/>
              <a:gd name="T9" fmla="*/ 392 h 392"/>
              <a:gd name="T10" fmla="*/ 192 w 232"/>
              <a:gd name="T11" fmla="*/ 392 h 392"/>
              <a:gd name="T12" fmla="*/ 232 w 232"/>
              <a:gd name="T13" fmla="*/ 352 h 392"/>
              <a:gd name="T14" fmla="*/ 232 w 232"/>
              <a:gd name="T15" fmla="*/ 40 h 392"/>
              <a:gd name="T16" fmla="*/ 192 w 232"/>
              <a:gd name="T17" fmla="*/ 0 h 392"/>
              <a:gd name="T18" fmla="*/ 116 w 232"/>
              <a:gd name="T19" fmla="*/ 376 h 392"/>
              <a:gd name="T20" fmla="*/ 88 w 232"/>
              <a:gd name="T21" fmla="*/ 356 h 392"/>
              <a:gd name="T22" fmla="*/ 116 w 232"/>
              <a:gd name="T23" fmla="*/ 336 h 392"/>
              <a:gd name="T24" fmla="*/ 144 w 232"/>
              <a:gd name="T25" fmla="*/ 356 h 392"/>
              <a:gd name="T26" fmla="*/ 116 w 232"/>
              <a:gd name="T27" fmla="*/ 376 h 392"/>
              <a:gd name="T28" fmla="*/ 200 w 232"/>
              <a:gd name="T29" fmla="*/ 316 h 392"/>
              <a:gd name="T30" fmla="*/ 32 w 232"/>
              <a:gd name="T31" fmla="*/ 316 h 392"/>
              <a:gd name="T32" fmla="*/ 32 w 232"/>
              <a:gd name="T33" fmla="*/ 52 h 392"/>
              <a:gd name="T34" fmla="*/ 200 w 232"/>
              <a:gd name="T35" fmla="*/ 52 h 392"/>
              <a:gd name="T36" fmla="*/ 200 w 232"/>
              <a:gd name="T37" fmla="*/ 31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2" h="392">
                <a:moveTo>
                  <a:pt x="192" y="0"/>
                </a:moveTo>
                <a:cubicBezTo>
                  <a:pt x="40" y="0"/>
                  <a:pt x="40" y="0"/>
                  <a:pt x="40" y="0"/>
                </a:cubicBezTo>
                <a:cubicBezTo>
                  <a:pt x="18" y="0"/>
                  <a:pt x="0" y="18"/>
                  <a:pt x="0" y="40"/>
                </a:cubicBezTo>
                <a:cubicBezTo>
                  <a:pt x="0" y="352"/>
                  <a:pt x="0" y="352"/>
                  <a:pt x="0" y="352"/>
                </a:cubicBezTo>
                <a:cubicBezTo>
                  <a:pt x="0" y="374"/>
                  <a:pt x="18" y="392"/>
                  <a:pt x="40" y="392"/>
                </a:cubicBezTo>
                <a:cubicBezTo>
                  <a:pt x="192" y="392"/>
                  <a:pt x="192" y="392"/>
                  <a:pt x="192" y="392"/>
                </a:cubicBezTo>
                <a:cubicBezTo>
                  <a:pt x="214" y="392"/>
                  <a:pt x="232" y="374"/>
                  <a:pt x="232" y="352"/>
                </a:cubicBezTo>
                <a:cubicBezTo>
                  <a:pt x="232" y="40"/>
                  <a:pt x="232" y="40"/>
                  <a:pt x="232" y="40"/>
                </a:cubicBezTo>
                <a:cubicBezTo>
                  <a:pt x="232" y="18"/>
                  <a:pt x="214" y="0"/>
                  <a:pt x="192" y="0"/>
                </a:cubicBezTo>
                <a:close/>
                <a:moveTo>
                  <a:pt x="116" y="376"/>
                </a:moveTo>
                <a:cubicBezTo>
                  <a:pt x="101" y="376"/>
                  <a:pt x="88" y="367"/>
                  <a:pt x="88" y="356"/>
                </a:cubicBezTo>
                <a:cubicBezTo>
                  <a:pt x="88" y="345"/>
                  <a:pt x="101" y="336"/>
                  <a:pt x="116" y="336"/>
                </a:cubicBezTo>
                <a:cubicBezTo>
                  <a:pt x="131" y="336"/>
                  <a:pt x="144" y="345"/>
                  <a:pt x="144" y="356"/>
                </a:cubicBezTo>
                <a:cubicBezTo>
                  <a:pt x="144" y="367"/>
                  <a:pt x="131" y="376"/>
                  <a:pt x="116" y="376"/>
                </a:cubicBezTo>
                <a:close/>
                <a:moveTo>
                  <a:pt x="200" y="316"/>
                </a:moveTo>
                <a:cubicBezTo>
                  <a:pt x="32" y="316"/>
                  <a:pt x="32" y="316"/>
                  <a:pt x="32" y="316"/>
                </a:cubicBezTo>
                <a:cubicBezTo>
                  <a:pt x="32" y="52"/>
                  <a:pt x="32" y="52"/>
                  <a:pt x="32" y="52"/>
                </a:cubicBezTo>
                <a:cubicBezTo>
                  <a:pt x="200" y="52"/>
                  <a:pt x="200" y="52"/>
                  <a:pt x="200" y="52"/>
                </a:cubicBezTo>
                <a:lnTo>
                  <a:pt x="200" y="316"/>
                </a:lnTo>
                <a:close/>
              </a:path>
            </a:pathLst>
          </a:custGeom>
          <a:solidFill>
            <a:schemeClr val="bg1"/>
          </a:solidFill>
          <a:ln>
            <a:solidFill>
              <a:schemeClr val="bg1"/>
            </a:solidFill>
          </a:ln>
        </p:spPr>
        <p:txBody>
          <a:bodyPr vert="horz" wrap="square" lIns="91440" tIns="45720" rIns="91440" bIns="45720" numCol="1" anchor="t" anchorCtr="0" compatLnSpc="1"/>
          <a:lstStyle/>
          <a:p>
            <a:endParaRPr lang="en-US" sz="2800"/>
          </a:p>
        </p:txBody>
      </p:sp>
      <p:sp>
        <p:nvSpPr>
          <p:cNvPr id="14" name="Freeform 11"/>
          <p:cNvSpPr>
            <a:spLocks noEditPoints="1"/>
          </p:cNvSpPr>
          <p:nvPr/>
        </p:nvSpPr>
        <p:spPr bwMode="auto">
          <a:xfrm>
            <a:off x="7922263" y="5799827"/>
            <a:ext cx="202440" cy="151603"/>
          </a:xfrm>
          <a:custGeom>
            <a:avLst/>
            <a:gdLst>
              <a:gd name="T0" fmla="*/ 19 w 374"/>
              <a:gd name="T1" fmla="*/ 22 h 232"/>
              <a:gd name="T2" fmla="*/ 169 w 374"/>
              <a:gd name="T3" fmla="*/ 102 h 232"/>
              <a:gd name="T4" fmla="*/ 187 w 374"/>
              <a:gd name="T5" fmla="*/ 106 h 232"/>
              <a:gd name="T6" fmla="*/ 205 w 374"/>
              <a:gd name="T7" fmla="*/ 102 h 232"/>
              <a:gd name="T8" fmla="*/ 355 w 374"/>
              <a:gd name="T9" fmla="*/ 22 h 232"/>
              <a:gd name="T10" fmla="*/ 356 w 374"/>
              <a:gd name="T11" fmla="*/ 0 h 232"/>
              <a:gd name="T12" fmla="*/ 18 w 374"/>
              <a:gd name="T13" fmla="*/ 0 h 232"/>
              <a:gd name="T14" fmla="*/ 19 w 374"/>
              <a:gd name="T15" fmla="*/ 22 h 232"/>
              <a:gd name="T16" fmla="*/ 359 w 374"/>
              <a:gd name="T17" fmla="*/ 62 h 232"/>
              <a:gd name="T18" fmla="*/ 205 w 374"/>
              <a:gd name="T19" fmla="*/ 142 h 232"/>
              <a:gd name="T20" fmla="*/ 187 w 374"/>
              <a:gd name="T21" fmla="*/ 146 h 232"/>
              <a:gd name="T22" fmla="*/ 169 w 374"/>
              <a:gd name="T23" fmla="*/ 142 h 232"/>
              <a:gd name="T24" fmla="*/ 15 w 374"/>
              <a:gd name="T25" fmla="*/ 62 h 232"/>
              <a:gd name="T26" fmla="*/ 7 w 374"/>
              <a:gd name="T27" fmla="*/ 66 h 232"/>
              <a:gd name="T28" fmla="*/ 7 w 374"/>
              <a:gd name="T29" fmla="*/ 213 h 232"/>
              <a:gd name="T30" fmla="*/ 27 w 374"/>
              <a:gd name="T31" fmla="*/ 232 h 232"/>
              <a:gd name="T32" fmla="*/ 347 w 374"/>
              <a:gd name="T33" fmla="*/ 232 h 232"/>
              <a:gd name="T34" fmla="*/ 367 w 374"/>
              <a:gd name="T35" fmla="*/ 213 h 232"/>
              <a:gd name="T36" fmla="*/ 367 w 374"/>
              <a:gd name="T37" fmla="*/ 66 h 232"/>
              <a:gd name="T38" fmla="*/ 359 w 374"/>
              <a:gd name="T39" fmla="*/ 6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4" h="232">
                <a:moveTo>
                  <a:pt x="19" y="22"/>
                </a:moveTo>
                <a:cubicBezTo>
                  <a:pt x="28" y="27"/>
                  <a:pt x="164" y="99"/>
                  <a:pt x="169" y="102"/>
                </a:cubicBezTo>
                <a:cubicBezTo>
                  <a:pt x="174" y="105"/>
                  <a:pt x="180" y="106"/>
                  <a:pt x="187" y="106"/>
                </a:cubicBezTo>
                <a:cubicBezTo>
                  <a:pt x="193" y="106"/>
                  <a:pt x="200" y="105"/>
                  <a:pt x="205" y="102"/>
                </a:cubicBezTo>
                <a:cubicBezTo>
                  <a:pt x="210" y="99"/>
                  <a:pt x="345" y="27"/>
                  <a:pt x="355" y="22"/>
                </a:cubicBezTo>
                <a:cubicBezTo>
                  <a:pt x="365" y="16"/>
                  <a:pt x="374" y="0"/>
                  <a:pt x="356" y="0"/>
                </a:cubicBezTo>
                <a:cubicBezTo>
                  <a:pt x="18" y="0"/>
                  <a:pt x="18" y="0"/>
                  <a:pt x="18" y="0"/>
                </a:cubicBezTo>
                <a:cubicBezTo>
                  <a:pt x="0" y="0"/>
                  <a:pt x="9" y="16"/>
                  <a:pt x="19" y="22"/>
                </a:cubicBezTo>
                <a:close/>
                <a:moveTo>
                  <a:pt x="359" y="62"/>
                </a:moveTo>
                <a:cubicBezTo>
                  <a:pt x="348" y="67"/>
                  <a:pt x="212" y="139"/>
                  <a:pt x="205" y="142"/>
                </a:cubicBezTo>
                <a:cubicBezTo>
                  <a:pt x="198" y="146"/>
                  <a:pt x="193" y="146"/>
                  <a:pt x="187" y="146"/>
                </a:cubicBezTo>
                <a:cubicBezTo>
                  <a:pt x="180" y="146"/>
                  <a:pt x="175" y="146"/>
                  <a:pt x="169" y="142"/>
                </a:cubicBezTo>
                <a:cubicBezTo>
                  <a:pt x="162" y="139"/>
                  <a:pt x="26" y="67"/>
                  <a:pt x="15" y="62"/>
                </a:cubicBezTo>
                <a:cubicBezTo>
                  <a:pt x="7" y="58"/>
                  <a:pt x="7" y="62"/>
                  <a:pt x="7" y="66"/>
                </a:cubicBezTo>
                <a:cubicBezTo>
                  <a:pt x="7" y="70"/>
                  <a:pt x="7" y="213"/>
                  <a:pt x="7" y="213"/>
                </a:cubicBezTo>
                <a:cubicBezTo>
                  <a:pt x="7" y="221"/>
                  <a:pt x="18" y="232"/>
                  <a:pt x="27" y="232"/>
                </a:cubicBezTo>
                <a:cubicBezTo>
                  <a:pt x="347" y="232"/>
                  <a:pt x="347" y="232"/>
                  <a:pt x="347" y="232"/>
                </a:cubicBezTo>
                <a:cubicBezTo>
                  <a:pt x="356" y="232"/>
                  <a:pt x="367" y="221"/>
                  <a:pt x="367" y="213"/>
                </a:cubicBezTo>
                <a:cubicBezTo>
                  <a:pt x="367" y="213"/>
                  <a:pt x="367" y="70"/>
                  <a:pt x="367" y="66"/>
                </a:cubicBezTo>
                <a:cubicBezTo>
                  <a:pt x="367" y="62"/>
                  <a:pt x="367" y="58"/>
                  <a:pt x="359" y="62"/>
                </a:cubicBezTo>
                <a:close/>
              </a:path>
            </a:pathLst>
          </a:custGeom>
          <a:solidFill>
            <a:schemeClr val="bg1"/>
          </a:solidFill>
          <a:ln>
            <a:noFill/>
          </a:ln>
        </p:spPr>
        <p:txBody>
          <a:bodyPr vert="horz" wrap="square" lIns="91440" tIns="45720" rIns="91440" bIns="45720" numCol="1" anchor="t" anchorCtr="0" compatLnSpc="1"/>
          <a:lstStyle/>
          <a:p>
            <a:endParaRPr lang="en-US" sz="2800"/>
          </a:p>
        </p:txBody>
      </p:sp>
      <p:cxnSp>
        <p:nvCxnSpPr>
          <p:cNvPr id="15" name="Straight Connector 15"/>
          <p:cNvCxnSpPr/>
          <p:nvPr/>
        </p:nvCxnSpPr>
        <p:spPr>
          <a:xfrm>
            <a:off x="7634156" y="4605755"/>
            <a:ext cx="0" cy="15926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smtClean="0">
                <a:solidFill>
                  <a:schemeClr val="accent2"/>
                </a:solidFill>
              </a:rPr>
              <a:t>MOMODA POWERPOINT</a:t>
            </a:r>
            <a:endParaRPr lang="zh-CN" altLang="en-US" sz="2800" b="1" dirty="0">
              <a:solidFill>
                <a:schemeClr val="accent2"/>
              </a:solidFill>
            </a:endParaRPr>
          </a:p>
        </p:txBody>
      </p:sp>
      <p:sp>
        <p:nvSpPr>
          <p:cNvPr id="6" name="文本框 5"/>
          <p:cNvSpPr txBox="1"/>
          <p:nvPr/>
        </p:nvSpPr>
        <p:spPr>
          <a:xfrm>
            <a:off x="3050254" y="960119"/>
            <a:ext cx="864187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2"/>
                </a:solidFill>
              </a:rPr>
              <a:t>Morbi dignissim nisl in diam sagittis, id dapibus nulla pretium. </a:t>
            </a:r>
            <a:endParaRPr lang="zh-CN" altLang="en-US" dirty="0">
              <a:solidFill>
                <a:schemeClr val="accent2"/>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等腰三角形 9"/>
          <p:cNvSpPr/>
          <p:nvPr/>
        </p:nvSpPr>
        <p:spPr>
          <a:xfrm flipV="1">
            <a:off x="3490869" y="1463040"/>
            <a:ext cx="5213437"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flipV="1">
            <a:off x="1782324" y="2514600"/>
            <a:ext cx="2175010"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a:off x="6310139" y="4489276"/>
            <a:ext cx="1702091"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a:off x="7719546" y="755694"/>
            <a:ext cx="130615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8463451" y="2307021"/>
            <a:ext cx="992383"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a:off x="2669219" y="1170853"/>
            <a:ext cx="708236"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flipH="1">
            <a:off x="1251530" y="2973508"/>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flipH="1" flipV="1">
            <a:off x="10336935" y="3162300"/>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flipH="1" flipV="1">
            <a:off x="3096050" y="5883821"/>
            <a:ext cx="281405"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flipH="1">
            <a:off x="9522601" y="774217"/>
            <a:ext cx="1168453"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flipH="1" flipV="1">
            <a:off x="10534345" y="190500"/>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266012" y="1632134"/>
            <a:ext cx="9663152" cy="4154984"/>
          </a:xfrm>
          <a:prstGeom prst="rect">
            <a:avLst/>
          </a:prstGeom>
          <a:noFill/>
        </p:spPr>
        <p:txBody>
          <a:bodyPr wrap="square" rtlCol="0">
            <a:spAutoFit/>
          </a:bodyPr>
          <a:lstStyle/>
          <a:p>
            <a:pPr algn="ctr"/>
            <a:r>
              <a:rPr lang="en-US" altLang="zh-CN" sz="6600" b="1" dirty="0" smtClean="0">
                <a:solidFill>
                  <a:schemeClr val="bg1"/>
                </a:solidFill>
              </a:rPr>
              <a:t>THANKS</a:t>
            </a:r>
            <a:endParaRPr lang="en-US" altLang="zh-CN" sz="6600" b="1" dirty="0" smtClean="0">
              <a:solidFill>
                <a:schemeClr val="bg1"/>
              </a:solidFill>
            </a:endParaRPr>
          </a:p>
          <a:p>
            <a:pPr algn="ctr"/>
            <a:r>
              <a:rPr lang="en-US" altLang="zh-CN" sz="6600" b="1" dirty="0" smtClean="0">
                <a:solidFill>
                  <a:schemeClr val="bg1"/>
                </a:solidFill>
              </a:rPr>
              <a:t>FOR</a:t>
            </a:r>
            <a:endParaRPr lang="en-US" altLang="zh-CN" sz="6600" b="1" dirty="0" smtClean="0">
              <a:solidFill>
                <a:schemeClr val="bg1"/>
              </a:solidFill>
            </a:endParaRPr>
          </a:p>
          <a:p>
            <a:pPr algn="ctr"/>
            <a:r>
              <a:rPr lang="en-US" altLang="zh-CN" sz="6600" b="1" dirty="0" smtClean="0">
                <a:solidFill>
                  <a:schemeClr val="bg1"/>
                </a:solidFill>
              </a:rPr>
              <a:t>YOUR</a:t>
            </a:r>
            <a:endParaRPr lang="en-US" altLang="zh-CN" sz="6600" b="1" dirty="0" smtClean="0">
              <a:solidFill>
                <a:schemeClr val="bg1"/>
              </a:solidFill>
            </a:endParaRPr>
          </a:p>
          <a:p>
            <a:pPr algn="ctr"/>
            <a:r>
              <a:rPr lang="en-US" altLang="zh-CN" sz="6600" b="1" dirty="0" smtClean="0">
                <a:solidFill>
                  <a:schemeClr val="bg1"/>
                </a:solidFill>
              </a:rPr>
              <a:t>TIME</a:t>
            </a:r>
            <a:endParaRPr lang="zh-CN" altLang="en-US" sz="6600" b="1"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540" y="434340"/>
            <a:ext cx="6041390" cy="706755"/>
          </a:xfrm>
          <a:prstGeom prst="rect">
            <a:avLst/>
          </a:prstGeom>
          <a:noFill/>
        </p:spPr>
        <p:txBody>
          <a:bodyPr wrap="square" rtlCol="0">
            <a:spAutoFit/>
          </a:bodyPr>
          <a:lstStyle/>
          <a:p>
            <a:r>
              <a:rPr lang="en-US" altLang="zh-CN" sz="4000" b="1" dirty="0" smtClean="0">
                <a:solidFill>
                  <a:schemeClr val="accent2"/>
                </a:solidFill>
              </a:rPr>
              <a:t>4.2 需由用户承担的工作</a:t>
            </a:r>
            <a:endParaRPr lang="en-US" altLang="zh-CN" sz="4000" b="1" dirty="0" smtClean="0">
              <a:solidFill>
                <a:schemeClr val="accent2"/>
              </a:solidFill>
            </a:endParaRPr>
          </a:p>
        </p:txBody>
      </p:sp>
      <p:sp>
        <p:nvSpPr>
          <p:cNvPr id="6" name="文本框 5"/>
          <p:cNvSpPr txBox="1"/>
          <p:nvPr/>
        </p:nvSpPr>
        <p:spPr>
          <a:xfrm>
            <a:off x="2698115" y="1470025"/>
            <a:ext cx="8957945" cy="18148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solidFill>
                  <a:schemeClr val="bg1"/>
                </a:solidFill>
              </a:rPr>
              <a:t>用户需要与开发人员进行多次的需求访谈（进行中）</a:t>
            </a:r>
            <a:endParaRPr lang="en-US" altLang="zh-CN" sz="2800" dirty="0">
              <a:solidFill>
                <a:schemeClr val="bg1"/>
              </a:solidFill>
            </a:endParaRPr>
          </a:p>
          <a:p>
            <a:r>
              <a:rPr lang="en-US" altLang="zh-CN" sz="2800" dirty="0">
                <a:solidFill>
                  <a:schemeClr val="bg1"/>
                </a:solidFill>
              </a:rPr>
              <a:t>用户需要提供软件开发所需要经费（暂由小组内部承担）</a:t>
            </a:r>
            <a:endParaRPr lang="en-US" altLang="zh-CN" sz="2800" dirty="0">
              <a:solidFill>
                <a:schemeClr val="bg1"/>
              </a:solidFill>
            </a:endParaRPr>
          </a:p>
          <a:p>
            <a:r>
              <a:rPr lang="en-US" altLang="zh-CN" sz="2800" dirty="0">
                <a:solidFill>
                  <a:schemeClr val="bg1"/>
                </a:solidFill>
              </a:rPr>
              <a:t>用户需积极配合开发人员的工作，保持联系</a:t>
            </a:r>
            <a:endParaRPr lang="en-US" altLang="zh-CN" sz="2800" dirty="0">
              <a:solidFill>
                <a:schemeClr val="bg1"/>
              </a:solidFill>
            </a:endParaRPr>
          </a:p>
          <a:p>
            <a:r>
              <a:rPr lang="en-US" altLang="zh-CN" sz="2800" dirty="0">
                <a:solidFill>
                  <a:schemeClr val="bg1"/>
                </a:solidFill>
              </a:rPr>
              <a:t>当用户需求发生变更应及时通知开发人员</a:t>
            </a:r>
            <a:endParaRPr lang="en-US" altLang="zh-CN" sz="2800" dirty="0">
              <a:solidFill>
                <a:schemeClr val="bg1"/>
              </a:solidFill>
            </a:endParaRPr>
          </a:p>
        </p:txBody>
      </p:sp>
      <p:sp>
        <p:nvSpPr>
          <p:cNvPr id="7" name="Title 1"/>
          <p:cNvSpPr txBox="1"/>
          <p:nvPr/>
        </p:nvSpPr>
        <p:spPr>
          <a:xfrm>
            <a:off x="3050331" y="3792121"/>
            <a:ext cx="11090204" cy="489803"/>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4000" b="1" dirty="0" smtClean="0">
                <a:solidFill>
                  <a:schemeClr val="accent2"/>
                </a:solidFill>
                <a:latin typeface="+mn-lt"/>
              </a:rPr>
              <a:t>4.3 外界提供条件</a:t>
            </a:r>
            <a:endParaRPr lang="en-US" sz="4000" b="1" dirty="0" smtClean="0">
              <a:solidFill>
                <a:schemeClr val="accent2"/>
              </a:solidFill>
              <a:latin typeface="+mn-lt"/>
            </a:endParaRPr>
          </a:p>
        </p:txBody>
      </p:sp>
      <p:sp>
        <p:nvSpPr>
          <p:cNvPr id="8" name="TextBox 26"/>
          <p:cNvSpPr txBox="1"/>
          <p:nvPr/>
        </p:nvSpPr>
        <p:spPr>
          <a:xfrm>
            <a:off x="2698115" y="4789170"/>
            <a:ext cx="8654415" cy="1647190"/>
          </a:xfrm>
          <a:prstGeom prst="rect">
            <a:avLst/>
          </a:prstGeom>
          <a:noFill/>
        </p:spPr>
        <p:txBody>
          <a:bodyPr wrap="square" rIns="144000" bIns="36000" numCol="3" spcCol="360000" rtlCol="0">
            <a:normAutofit/>
          </a:bodyPr>
          <a:lstStyle/>
          <a:p>
            <a:pPr algn="just"/>
            <a:r>
              <a:rPr lang="en-US" sz="2800" dirty="0" smtClean="0">
                <a:solidFill>
                  <a:schemeClr val="bg1"/>
                </a:solidFill>
              </a:rPr>
              <a:t>运行环境：在校园内网环境内运行的服务器*1 计算机*4；百兆光纤宽带</a:t>
            </a:r>
            <a:endParaRPr lang="en-US" sz="2800" dirty="0" smtClean="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endParaRPr lang="en-US" altLang="zh-CN" sz="4000" b="1" dirty="0" smtClean="0">
              <a:solidFill>
                <a:schemeClr val="accent2"/>
              </a:solidFill>
            </a:endParaRPr>
          </a:p>
        </p:txBody>
      </p:sp>
      <p:sp>
        <p:nvSpPr>
          <p:cNvPr id="19" name="Content Placeholder 2"/>
          <p:cNvSpPr txBox="1"/>
          <p:nvPr/>
        </p:nvSpPr>
        <p:spPr>
          <a:xfrm>
            <a:off x="1294765" y="2110105"/>
            <a:ext cx="10621010" cy="23475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整体项目规划，分配任务，统合组内各成员分工，协调各成员之间的关系，指定成员工作目标及时间规划。对项目资源进行管理及分配，对项目情况进行宏观把控，规避风险，保证项目在客户要求下完成，符号客户要求，完成项目目标。有权召开例会并指定例会时间，有权在规范内调整成员工作以应对突发状况（成员请假、临时退出小组、顾客提出要求，等等），有权对不符合规范的操作或成员行为进行批评惩罚。项目出现整体问题时承担主要责任。</a:t>
            </a:r>
            <a:endParaRPr lang="en-US" sz="2400" dirty="0" smtClean="0">
              <a:solidFill>
                <a:schemeClr val="bg1"/>
              </a:solidFill>
            </a:endParaRP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项目经理</a:t>
            </a:r>
            <a:endParaRPr lang="en-US" sz="2800" b="1" dirty="0" smtClean="0">
              <a:solidFill>
                <a:schemeClr val="accent2"/>
              </a:solidFill>
              <a:ea typeface="+mn-lt"/>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6" name="表格 5"/>
          <p:cNvGraphicFramePr/>
          <p:nvPr/>
        </p:nvGraphicFramePr>
        <p:xfrm>
          <a:off x="1292225" y="4457065"/>
          <a:ext cx="10623550" cy="1533525"/>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452120">
                <a:tc>
                  <a:txBody>
                    <a:bodyPr/>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r>
              <a:tr h="1081405">
                <a:tc>
                  <a:txBody>
                    <a:bodyPr/>
                    <a:p>
                      <a:pPr indent="0" algn="l">
                        <a:buNone/>
                      </a:pPr>
                      <a:r>
                        <a:rPr lang="en-US" sz="2000" b="0">
                          <a:solidFill>
                            <a:schemeClr val="accent1">
                              <a:lumMod val="50000"/>
                            </a:schemeClr>
                          </a:solidFill>
                          <a:ea typeface="+mn-lt"/>
                          <a:cs typeface="宋体" panose="02010600030101010101" pitchFamily="2" charset="-122"/>
                        </a:rPr>
                        <a:t>项目经理</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0">
                          <a:solidFill>
                            <a:schemeClr val="accent1">
                              <a:lumMod val="50000"/>
                            </a:schemeClr>
                          </a:solidFill>
                          <a:ea typeface="+mn-lt"/>
                          <a:cs typeface="宋体" panose="02010600030101010101" pitchFamily="2" charset="-122"/>
                        </a:rPr>
                        <a:t>沈启航</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vert="horz" anchor="t"/>
                </a:tc>
                <a:tc>
                  <a:txBody>
                    <a:bodyPr/>
                    <a:p>
                      <a:pPr indent="0" algn="l">
                        <a:buNone/>
                      </a:pPr>
                      <a:r>
                        <a:rPr lang="en-US" sz="2000" b="0">
                          <a:solidFill>
                            <a:schemeClr val="accent1">
                              <a:lumMod val="50000"/>
                            </a:schemeClr>
                          </a:solidFill>
                          <a:ea typeface="+mn-lt"/>
                          <a:cs typeface="宋体" panose="02010600030101010101" pitchFamily="2" charset="-122"/>
                        </a:rPr>
                        <a:t>31601404</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0">
                          <a:solidFill>
                            <a:schemeClr val="accent1">
                              <a:lumMod val="50000"/>
                            </a:schemeClr>
                          </a:solidFill>
                          <a:ea typeface="+mn-lt"/>
                          <a:cs typeface="宋体" panose="02010600030101010101" pitchFamily="2" charset="-122"/>
                        </a:rPr>
                        <a:t>15988122404</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0">
                          <a:solidFill>
                            <a:schemeClr val="accent1">
                              <a:lumMod val="50000"/>
                            </a:schemeClr>
                          </a:solidFill>
                          <a:ea typeface="+mn-lt"/>
                          <a:cs typeface="宋体" panose="02010600030101010101" pitchFamily="2" charset="-122"/>
                        </a:rPr>
                        <a:t>31601404</a:t>
                      </a:r>
                      <a:r>
                        <a:rPr lang="en-US" sz="2000" b="0">
                          <a:solidFill>
                            <a:schemeClr val="accent1">
                              <a:lumMod val="50000"/>
                            </a:schemeClr>
                          </a:solidFill>
                          <a:ea typeface="+mn-lt"/>
                          <a:cs typeface="Calibri" panose="020F0502020204030204" charset="0"/>
                        </a:rPr>
                        <a:t>@stu.zucc.edu.cn</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lgn="l">
                        <a:buNone/>
                      </a:pPr>
                      <a:r>
                        <a:rPr lang="en-US" sz="2000" b="0">
                          <a:solidFill>
                            <a:schemeClr val="accent1">
                              <a:lumMod val="50000"/>
                            </a:schemeClr>
                          </a:solidFill>
                          <a:ea typeface="+mn-lt"/>
                          <a:cs typeface="+mn-lt"/>
                        </a:rPr>
                        <a:t>弘毅B1-614</a:t>
                      </a:r>
                      <a:endParaRPr lang="en-US" altLang="en-US" sz="2000" b="0">
                        <a:solidFill>
                          <a:schemeClr val="accent1">
                            <a:lumMod val="50000"/>
                          </a:schemeClr>
                        </a:solidFill>
                        <a:ea typeface="+mn-lt"/>
                        <a:cs typeface="+mn-lt"/>
                      </a:endParaRPr>
                    </a:p>
                  </a:txBody>
                  <a:tcPr marL="68580" marR="68580" marT="0" marB="0" vert="horz" anchor="t"/>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endParaRPr lang="en-US" altLang="zh-CN" sz="4000" b="1" dirty="0" smtClean="0">
              <a:solidFill>
                <a:schemeClr val="accent2"/>
              </a:solidFill>
            </a:endParaRPr>
          </a:p>
        </p:txBody>
      </p:sp>
      <p:sp>
        <p:nvSpPr>
          <p:cNvPr id="19" name="Content Placeholder 2"/>
          <p:cNvSpPr txBox="1"/>
          <p:nvPr/>
        </p:nvSpPr>
        <p:spPr>
          <a:xfrm>
            <a:off x="1294765" y="2110105"/>
            <a:ext cx="10621010" cy="23475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审核各阶段任务完成情况，形成每日汇总并评价个人工作完成情况。有权对不符合规范的操作或成员行为进行批评惩罚。没有及时提醒项目人员工作进度，没有按时统计个人工作完成情况，或项目人员伙同审核员欺瞒项目经理时承担主要责任。</a:t>
            </a:r>
            <a:endParaRPr lang="en-US" sz="2400" dirty="0" smtClean="0">
              <a:solidFill>
                <a:schemeClr val="bg1"/>
              </a:solidFill>
            </a:endParaRP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任务审核员</a:t>
            </a:r>
            <a:endParaRPr lang="en-US" sz="2800" b="1" dirty="0" smtClean="0">
              <a:solidFill>
                <a:schemeClr val="accent2"/>
              </a:solidFill>
              <a:ea typeface="+mn-lt"/>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4457065"/>
          <a:ext cx="10623550" cy="1533525"/>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452120">
                <a:tc>
                  <a:txBody>
                    <a:bodyPr/>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r>
              <a:tr h="1081405">
                <a:tc>
                  <a:txBody>
                    <a:bodyPr/>
                    <a:p>
                      <a:pPr indent="0">
                        <a:buNone/>
                      </a:pPr>
                      <a:r>
                        <a:rPr lang="en-US" sz="2000" b="0">
                          <a:solidFill>
                            <a:schemeClr val="accent1">
                              <a:lumMod val="50000"/>
                            </a:schemeClr>
                          </a:solidFill>
                          <a:ea typeface="+mn-lt"/>
                          <a:cs typeface="宋体" panose="02010600030101010101" pitchFamily="2" charset="-122"/>
                        </a:rPr>
                        <a:t>任务审核员</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杨以恒</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31601410</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18989678901</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31601410@stu.zucc.edu.cn</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vert="horz" anchor="t"/>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endParaRPr lang="en-US" altLang="zh-CN" sz="4000" b="1" dirty="0" smtClean="0">
              <a:solidFill>
                <a:schemeClr val="accent2"/>
              </a:solidFill>
            </a:endParaRPr>
          </a:p>
        </p:txBody>
      </p:sp>
      <p:sp>
        <p:nvSpPr>
          <p:cNvPr id="19" name="Content Placeholder 2"/>
          <p:cNvSpPr txBox="1"/>
          <p:nvPr/>
        </p:nvSpPr>
        <p:spPr>
          <a:xfrm>
            <a:off x="1294765" y="1824355"/>
            <a:ext cx="10621010" cy="108140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负责文档模板查找及正文编写。没有按时完成自己所负责的版块，或完成状态较差时承担主要责任。</a:t>
            </a:r>
            <a:endParaRPr lang="en-US" sz="2400" dirty="0" smtClean="0">
              <a:solidFill>
                <a:schemeClr val="bg1"/>
              </a:solidFill>
            </a:endParaRP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文档编写员</a:t>
            </a:r>
            <a:endParaRPr lang="en-US" sz="2800" b="1" dirty="0" smtClean="0">
              <a:solidFill>
                <a:schemeClr val="accent2"/>
              </a:solidFill>
              <a:ea typeface="+mn-lt"/>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2762250"/>
          <a:ext cx="10623550" cy="3859530"/>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313690">
                <a:tc>
                  <a:txBody>
                    <a:bodyPr/>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r>
              <a:tr h="628015">
                <a:tc>
                  <a:txBody>
                    <a:bodyPr/>
                    <a:p>
                      <a:pPr indent="0">
                        <a:buNone/>
                      </a:pPr>
                      <a:r>
                        <a:rPr lang="en-US" sz="2000" b="0">
                          <a:solidFill>
                            <a:schemeClr val="accent1">
                              <a:lumMod val="50000"/>
                            </a:schemeClr>
                          </a:solidFill>
                          <a:ea typeface="+mn-lt"/>
                          <a:cs typeface="宋体" panose="02010600030101010101" pitchFamily="2" charset="-122"/>
                        </a:rPr>
                        <a:t>文档编写员</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沈启航</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31601404</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15988122404</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31601404</a:t>
                      </a:r>
                      <a:r>
                        <a:rPr lang="en-US" sz="2000" b="0">
                          <a:solidFill>
                            <a:schemeClr val="accent1">
                              <a:lumMod val="50000"/>
                            </a:schemeClr>
                          </a:solidFill>
                          <a:ea typeface="+mn-lt"/>
                          <a:cs typeface="Calibri" panose="020F0502020204030204" charset="0"/>
                        </a:rPr>
                        <a:t>@stu</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zucc.edu.cn</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mn-lt"/>
                        </a:rPr>
                        <a:t>弘毅B1-614</a:t>
                      </a:r>
                      <a:endParaRPr lang="en-US" altLang="en-US" sz="2000" b="0">
                        <a:solidFill>
                          <a:schemeClr val="accent1">
                            <a:lumMod val="50000"/>
                          </a:schemeClr>
                        </a:solidFill>
                        <a:ea typeface="+mn-lt"/>
                        <a:cs typeface="+mn-lt"/>
                      </a:endParaRPr>
                    </a:p>
                  </a:txBody>
                  <a:tcPr marL="68580" marR="68580" marT="0" marB="0" vert="horz" anchor="t"/>
                </a:tc>
              </a:tr>
              <a:tr h="729615">
                <a:tc>
                  <a:txBody>
                    <a:bodyPr/>
                    <a:p>
                      <a:pPr indent="0">
                        <a:buNone/>
                      </a:pPr>
                      <a:r>
                        <a:rPr lang="en-US" sz="2000" b="0">
                          <a:solidFill>
                            <a:schemeClr val="accent1">
                              <a:lumMod val="50000"/>
                            </a:schemeClr>
                          </a:solidFill>
                          <a:ea typeface="+mn-lt"/>
                          <a:cs typeface="宋体" panose="02010600030101010101" pitchFamily="2" charset="-122"/>
                        </a:rPr>
                        <a:t>文档编写员</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叶柏成</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31601411</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13588025779</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31601411@stu.zucc.edu.cn</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vert="horz" anchor="t"/>
                </a:tc>
              </a:tr>
              <a:tr h="729615">
                <a:tc>
                  <a:txBody>
                    <a:bodyPr/>
                    <a:p>
                      <a:pPr indent="0">
                        <a:buNone/>
                      </a:pPr>
                      <a:r>
                        <a:rPr lang="en-US" sz="2000" b="0">
                          <a:solidFill>
                            <a:schemeClr val="accent1">
                              <a:lumMod val="50000"/>
                            </a:schemeClr>
                          </a:solidFill>
                          <a:ea typeface="+mn-lt"/>
                          <a:cs typeface="宋体" panose="02010600030101010101" pitchFamily="2" charset="-122"/>
                        </a:rPr>
                        <a:t>文档编写员</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杨以恒</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31601410</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18989678901</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31601410@stu.zucc.edu.cn</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vert="horz" anchor="t"/>
                </a:tc>
              </a:tr>
              <a:tr h="728980">
                <a:tc>
                  <a:txBody>
                    <a:bodyPr/>
                    <a:p>
                      <a:pPr indent="0">
                        <a:buNone/>
                      </a:pPr>
                      <a:r>
                        <a:rPr lang="en-US" sz="2000" b="0">
                          <a:solidFill>
                            <a:schemeClr val="accent1">
                              <a:lumMod val="50000"/>
                            </a:schemeClr>
                          </a:solidFill>
                          <a:ea typeface="+mn-lt"/>
                          <a:cs typeface="宋体" panose="02010600030101010101" pitchFamily="2" charset="-122"/>
                        </a:rPr>
                        <a:t>文档编写员</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徐哲远</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31601409</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15968805302</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31601409@stu.zucc.edu.cn</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vert="horz" anchor="t"/>
                </a:tc>
              </a:tr>
              <a:tr h="729615">
                <a:tc>
                  <a:txBody>
                    <a:bodyPr/>
                    <a:p>
                      <a:pPr indent="0">
                        <a:buNone/>
                      </a:pPr>
                      <a:r>
                        <a:rPr lang="en-US" sz="2000" b="0">
                          <a:solidFill>
                            <a:schemeClr val="accent1">
                              <a:lumMod val="50000"/>
                            </a:schemeClr>
                          </a:solidFill>
                          <a:ea typeface="+mn-lt"/>
                          <a:cs typeface="宋体" panose="02010600030101010101" pitchFamily="2" charset="-122"/>
                        </a:rPr>
                        <a:t>文档编写</a:t>
                      </a:r>
                      <a:r>
                        <a:rPr lang="en-US" sz="2000" b="0">
                          <a:solidFill>
                            <a:schemeClr val="accent1">
                              <a:lumMod val="50000"/>
                            </a:schemeClr>
                          </a:solidFill>
                          <a:ea typeface="+mn-lt"/>
                          <a:cs typeface="Calibri" panose="020F0502020204030204" charset="0"/>
                        </a:rPr>
                        <a:t>员</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骆佳俊</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31601215</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18058735546</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31601215@stu.zucc.edu.cn</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mn-lt"/>
                        </a:rPr>
                        <a:t>弘毅B2-206</a:t>
                      </a:r>
                      <a:endParaRPr lang="en-US" altLang="en-US" sz="2000" b="0">
                        <a:solidFill>
                          <a:schemeClr val="accent1">
                            <a:lumMod val="50000"/>
                          </a:schemeClr>
                        </a:solidFill>
                        <a:ea typeface="+mn-lt"/>
                        <a:cs typeface="+mn-lt"/>
                      </a:endParaRPr>
                    </a:p>
                  </a:txBody>
                  <a:tcPr marL="68580" marR="68580" marT="0" marB="0" vert="horz" anchor="t"/>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endParaRPr lang="en-US" altLang="zh-CN" sz="4000" b="1" dirty="0" smtClean="0">
              <a:solidFill>
                <a:schemeClr val="accent2"/>
              </a:solidFill>
            </a:endParaRPr>
          </a:p>
        </p:txBody>
      </p:sp>
      <p:sp>
        <p:nvSpPr>
          <p:cNvPr id="19" name="Content Placeholder 2"/>
          <p:cNvSpPr txBox="1"/>
          <p:nvPr/>
        </p:nvSpPr>
        <p:spPr>
          <a:xfrm>
            <a:off x="1294765" y="2110105"/>
            <a:ext cx="10621010" cy="1377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负责整合文档并与各版块负责人核实，与任务审核员和项目经理审核，上传至Git工作目录。没有与模块负责人沟通，或及时整合文档上传至GIt时承担主要责任。</a:t>
            </a:r>
            <a:endParaRPr lang="en-US" sz="2400" dirty="0" smtClean="0">
              <a:solidFill>
                <a:schemeClr val="bg1"/>
              </a:solidFill>
            </a:endParaRP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文档整合员</a:t>
            </a:r>
            <a:endParaRPr lang="en-US" sz="2800" b="1" dirty="0" smtClean="0">
              <a:solidFill>
                <a:schemeClr val="accent2"/>
              </a:solidFill>
              <a:ea typeface="+mn-lt"/>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3395980"/>
          <a:ext cx="10623550" cy="1893570"/>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378460">
                <a:tc>
                  <a:txBody>
                    <a:bodyPr/>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c>
                  <a:txBody>
                    <a:bodyPr/>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vert="horz" anchor="t"/>
                </a:tc>
              </a:tr>
              <a:tr h="757555">
                <a:tc>
                  <a:txBody>
                    <a:bodyPr/>
                    <a:p>
                      <a:pPr indent="0">
                        <a:buNone/>
                      </a:pPr>
                      <a:r>
                        <a:rPr lang="en-US" sz="2000" b="0">
                          <a:solidFill>
                            <a:schemeClr val="accent1">
                              <a:lumMod val="50000"/>
                            </a:schemeClr>
                          </a:solidFill>
                          <a:ea typeface="+mn-lt"/>
                          <a:cs typeface="宋体" panose="02010600030101010101" pitchFamily="2" charset="-122"/>
                        </a:rPr>
                        <a:t>文档整合员</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叶柏成</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31601411</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13588025779</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Calibri" panose="020F0502020204030204" charset="0"/>
                        </a:rPr>
                        <a:t>31601411@stu.zucc.edu.cn</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vert="horz" anchor="t"/>
                </a:tc>
              </a:tr>
              <a:tr h="757555">
                <a:tc>
                  <a:txBody>
                    <a:bodyPr/>
                    <a:p>
                      <a:pPr indent="0">
                        <a:buNone/>
                      </a:pPr>
                      <a:r>
                        <a:rPr lang="en-US" sz="2000" b="0">
                          <a:solidFill>
                            <a:schemeClr val="accent1">
                              <a:lumMod val="50000"/>
                            </a:schemeClr>
                          </a:solidFill>
                          <a:ea typeface="+mn-lt"/>
                          <a:cs typeface="宋体" panose="02010600030101010101" pitchFamily="2" charset="-122"/>
                        </a:rPr>
                        <a:t>文档整合员</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沈启航</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31601404</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15988122404</a:t>
                      </a:r>
                      <a:endParaRPr lang="en-US" altLang="en-US" sz="2000" b="0">
                        <a:solidFill>
                          <a:schemeClr val="accent1">
                            <a:lumMod val="50000"/>
                          </a:schemeClr>
                        </a:solidFill>
                        <a:ea typeface="+mn-lt"/>
                        <a:cs typeface="宋体" panose="02010600030101010101" pitchFamily="2" charset="-122"/>
                      </a:endParaRPr>
                    </a:p>
                  </a:txBody>
                  <a:tcPr marL="68580" marR="68580" marT="0" marB="0" vert="horz" anchor="t"/>
                </a:tc>
                <a:tc>
                  <a:txBody>
                    <a:bodyPr/>
                    <a:p>
                      <a:pPr indent="0">
                        <a:buNone/>
                      </a:pPr>
                      <a:r>
                        <a:rPr lang="en-US" sz="2000" b="0">
                          <a:solidFill>
                            <a:schemeClr val="accent1">
                              <a:lumMod val="50000"/>
                            </a:schemeClr>
                          </a:solidFill>
                          <a:ea typeface="+mn-lt"/>
                          <a:cs typeface="宋体" panose="02010600030101010101" pitchFamily="2" charset="-122"/>
                        </a:rPr>
                        <a:t>31601404</a:t>
                      </a:r>
                      <a:r>
                        <a:rPr lang="en-US" sz="2000" b="0">
                          <a:solidFill>
                            <a:schemeClr val="accent1">
                              <a:lumMod val="50000"/>
                            </a:schemeClr>
                          </a:solidFill>
                          <a:ea typeface="+mn-lt"/>
                          <a:cs typeface="Calibri" panose="020F0502020204030204" charset="0"/>
                        </a:rPr>
                        <a:t>@stu</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zucc.edu.cn</a:t>
                      </a:r>
                      <a:endParaRPr lang="en-US" altLang="en-US" sz="2000" b="0">
                        <a:solidFill>
                          <a:schemeClr val="accent1">
                            <a:lumMod val="50000"/>
                          </a:schemeClr>
                        </a:solidFill>
                        <a:ea typeface="+mn-lt"/>
                        <a:cs typeface="Calibri" panose="020F0502020204030204" charset="0"/>
                      </a:endParaRPr>
                    </a:p>
                  </a:txBody>
                  <a:tcPr marL="68580" marR="68580" marT="0" marB="0" vert="horz" anchor="t"/>
                </a:tc>
                <a:tc>
                  <a:txBody>
                    <a:bodyPr/>
                    <a:p>
                      <a:pPr indent="0">
                        <a:buNone/>
                      </a:pPr>
                      <a:r>
                        <a:rPr lang="en-US" sz="2000" b="0">
                          <a:solidFill>
                            <a:schemeClr val="accent1">
                              <a:lumMod val="50000"/>
                            </a:schemeClr>
                          </a:solidFill>
                          <a:ea typeface="+mn-lt"/>
                          <a:cs typeface="+mn-lt"/>
                        </a:rPr>
                        <a:t>弘毅B1-614</a:t>
                      </a:r>
                      <a:endParaRPr lang="en-US" altLang="en-US" sz="2000" b="0">
                        <a:solidFill>
                          <a:schemeClr val="accent1">
                            <a:lumMod val="50000"/>
                          </a:schemeClr>
                        </a:solidFill>
                        <a:ea typeface="+mn-lt"/>
                        <a:cs typeface="+mn-lt"/>
                      </a:endParaRPr>
                    </a:p>
                  </a:txBody>
                  <a:tcPr marL="68580" marR="68580" marT="0" marB="0" vert="horz" anchor="t"/>
                </a:tc>
              </a:tr>
            </a:tbl>
          </a:graphicData>
        </a:graphic>
      </p:graphicFrame>
    </p:spTree>
  </p:cSld>
  <p:clrMapOvr>
    <a:masterClrMapping/>
  </p:clrMapOvr>
</p:sld>
</file>

<file path=ppt/theme/theme1.xml><?xml version="1.0" encoding="utf-8"?>
<a:theme xmlns:a="http://schemas.openxmlformats.org/drawingml/2006/main" name="Office 主题">
  <a:themeElements>
    <a:clrScheme name="水绿色">
      <a:dk1>
        <a:sysClr val="windowText" lastClr="000000"/>
      </a:dk1>
      <a:lt1>
        <a:sysClr val="window" lastClr="FFFFFF"/>
      </a:lt1>
      <a:dk2>
        <a:srgbClr val="373545"/>
      </a:dk2>
      <a:lt2>
        <a:srgbClr val="DCD8DC"/>
      </a:lt2>
      <a:accent1>
        <a:srgbClr val="FF684D"/>
      </a:accent1>
      <a:accent2>
        <a:srgbClr val="2BB8AA"/>
      </a:accent2>
      <a:accent3>
        <a:srgbClr val="3F3F3F"/>
      </a:accent3>
      <a:accent4>
        <a:srgbClr val="3F3F3F"/>
      </a:accent4>
      <a:accent5>
        <a:srgbClr val="3F3F3F"/>
      </a:accent5>
      <a:accent6>
        <a:srgbClr val="3F3F3F"/>
      </a:accent6>
      <a:hlink>
        <a:srgbClr val="FFFFFF"/>
      </a:hlink>
      <a:folHlink>
        <a:srgbClr val="8C8C8C"/>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14599</Words>
  <Application>WPS 演示</Application>
  <PresentationFormat>自定义</PresentationFormat>
  <Paragraphs>1302</Paragraphs>
  <Slides>43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43</vt:i4>
      </vt:variant>
    </vt:vector>
  </HeadingPairs>
  <TitlesOfParts>
    <vt:vector size="57" baseType="lpstr">
      <vt:lpstr>Arial</vt:lpstr>
      <vt:lpstr>宋体</vt:lpstr>
      <vt:lpstr>Wingdings</vt:lpstr>
      <vt:lpstr>Source Sans Pro Light</vt:lpstr>
      <vt:lpstr>Signika Negative</vt:lpstr>
      <vt:lpstr>Source Sans Pro Black</vt:lpstr>
      <vt:lpstr>微软雅黑</vt:lpstr>
      <vt:lpstr>Arial Unicode MS</vt:lpstr>
      <vt:lpstr>Calibri</vt:lpstr>
      <vt:lpstr>Franchise</vt:lpstr>
      <vt:lpstr>★日文毛笔</vt:lpstr>
      <vt:lpstr>等线</vt:lpstr>
      <vt:lpstr>华文彩云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MOMODA素材</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͜✿Refrain</cp:lastModifiedBy>
  <cp:revision>60</cp:revision>
  <dcterms:created xsi:type="dcterms:W3CDTF">2015-01-21T16:40:00Z</dcterms:created>
  <dcterms:modified xsi:type="dcterms:W3CDTF">2018-10-30T09:49:31Z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2052-11.1.0.7881</vt:lpwstr>
  </property>
</Properties>
</file>